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4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5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6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10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11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12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3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4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6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harts/chart17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charts/chart18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charts/chart19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charts/chart20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notesSlides/notesSlide51.xml" ContentType="application/vnd.openxmlformats-officedocument.presentationml.notesSlide+xml"/>
  <Override PartName="/ppt/charts/chart21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charts/chart22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3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4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charts/chart25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6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charts/chart27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charts/chart28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charts/chart29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30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charts/chart31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4"/>
  </p:sldMasterIdLst>
  <p:notesMasterIdLst>
    <p:notesMasterId r:id="rId258"/>
  </p:notesMasterIdLst>
  <p:handoutMasterIdLst>
    <p:handoutMasterId r:id="rId259"/>
  </p:handoutMasterIdLst>
  <p:sldIdLst>
    <p:sldId id="4376" r:id="rId5"/>
    <p:sldId id="4377" r:id="rId6"/>
    <p:sldId id="4378" r:id="rId7"/>
    <p:sldId id="4141" r:id="rId8"/>
    <p:sldId id="4143" r:id="rId9"/>
    <p:sldId id="4142" r:id="rId10"/>
    <p:sldId id="4144" r:id="rId11"/>
    <p:sldId id="4145" r:id="rId12"/>
    <p:sldId id="4146" r:id="rId13"/>
    <p:sldId id="4147" r:id="rId14"/>
    <p:sldId id="4148" r:id="rId15"/>
    <p:sldId id="4149" r:id="rId16"/>
    <p:sldId id="422" r:id="rId17"/>
    <p:sldId id="408" r:id="rId18"/>
    <p:sldId id="370" r:id="rId19"/>
    <p:sldId id="394" r:id="rId20"/>
    <p:sldId id="418" r:id="rId21"/>
    <p:sldId id="417" r:id="rId22"/>
    <p:sldId id="384" r:id="rId23"/>
    <p:sldId id="410" r:id="rId24"/>
    <p:sldId id="426" r:id="rId25"/>
    <p:sldId id="421" r:id="rId26"/>
    <p:sldId id="398" r:id="rId27"/>
    <p:sldId id="379" r:id="rId28"/>
    <p:sldId id="380" r:id="rId29"/>
    <p:sldId id="386" r:id="rId30"/>
    <p:sldId id="385" r:id="rId31"/>
    <p:sldId id="376" r:id="rId32"/>
    <p:sldId id="400" r:id="rId33"/>
    <p:sldId id="387" r:id="rId34"/>
    <p:sldId id="407" r:id="rId35"/>
    <p:sldId id="264" r:id="rId36"/>
    <p:sldId id="409" r:id="rId37"/>
    <p:sldId id="402" r:id="rId38"/>
    <p:sldId id="419" r:id="rId39"/>
    <p:sldId id="427" r:id="rId40"/>
    <p:sldId id="424" r:id="rId41"/>
    <p:sldId id="382" r:id="rId42"/>
    <p:sldId id="375" r:id="rId43"/>
    <p:sldId id="420" r:id="rId44"/>
    <p:sldId id="423" r:id="rId45"/>
    <p:sldId id="390" r:id="rId46"/>
    <p:sldId id="372" r:id="rId47"/>
    <p:sldId id="373" r:id="rId48"/>
    <p:sldId id="399" r:id="rId49"/>
    <p:sldId id="389" r:id="rId50"/>
    <p:sldId id="403" r:id="rId51"/>
    <p:sldId id="404" r:id="rId52"/>
    <p:sldId id="405" r:id="rId53"/>
    <p:sldId id="374" r:id="rId54"/>
    <p:sldId id="377" r:id="rId55"/>
    <p:sldId id="378" r:id="rId56"/>
    <p:sldId id="388" r:id="rId57"/>
    <p:sldId id="401" r:id="rId58"/>
    <p:sldId id="393" r:id="rId59"/>
    <p:sldId id="383" r:id="rId60"/>
    <p:sldId id="395" r:id="rId61"/>
    <p:sldId id="396" r:id="rId62"/>
    <p:sldId id="397" r:id="rId63"/>
    <p:sldId id="2230" r:id="rId64"/>
    <p:sldId id="4100" r:id="rId65"/>
    <p:sldId id="4101" r:id="rId66"/>
    <p:sldId id="2215" r:id="rId67"/>
    <p:sldId id="428" r:id="rId68"/>
    <p:sldId id="2216" r:id="rId69"/>
    <p:sldId id="2217" r:id="rId70"/>
    <p:sldId id="2218" r:id="rId71"/>
    <p:sldId id="2219" r:id="rId72"/>
    <p:sldId id="2220" r:id="rId73"/>
    <p:sldId id="2221" r:id="rId74"/>
    <p:sldId id="2222" r:id="rId75"/>
    <p:sldId id="2223" r:id="rId76"/>
    <p:sldId id="2224" r:id="rId77"/>
    <p:sldId id="2225" r:id="rId78"/>
    <p:sldId id="2226" r:id="rId79"/>
    <p:sldId id="2227" r:id="rId80"/>
    <p:sldId id="2228" r:id="rId81"/>
    <p:sldId id="2229" r:id="rId82"/>
    <p:sldId id="4104" r:id="rId83"/>
    <p:sldId id="4102" r:id="rId84"/>
    <p:sldId id="4105" r:id="rId85"/>
    <p:sldId id="4106" r:id="rId86"/>
    <p:sldId id="4107" r:id="rId87"/>
    <p:sldId id="4108" r:id="rId88"/>
    <p:sldId id="4109" r:id="rId89"/>
    <p:sldId id="4110" r:id="rId90"/>
    <p:sldId id="4111" r:id="rId91"/>
    <p:sldId id="4112" r:id="rId92"/>
    <p:sldId id="4113" r:id="rId93"/>
    <p:sldId id="2232" r:id="rId94"/>
    <p:sldId id="4114" r:id="rId95"/>
    <p:sldId id="4116" r:id="rId96"/>
    <p:sldId id="4200" r:id="rId97"/>
    <p:sldId id="4118" r:id="rId98"/>
    <p:sldId id="4119" r:id="rId99"/>
    <p:sldId id="4120" r:id="rId100"/>
    <p:sldId id="4121" r:id="rId101"/>
    <p:sldId id="4123" r:id="rId102"/>
    <p:sldId id="4202" r:id="rId103"/>
    <p:sldId id="4203" r:id="rId104"/>
    <p:sldId id="4204" r:id="rId105"/>
    <p:sldId id="4205" r:id="rId106"/>
    <p:sldId id="4206" r:id="rId107"/>
    <p:sldId id="4207" r:id="rId108"/>
    <p:sldId id="4208" r:id="rId109"/>
    <p:sldId id="4209" r:id="rId110"/>
    <p:sldId id="4210" r:id="rId111"/>
    <p:sldId id="4211" r:id="rId112"/>
    <p:sldId id="4212" r:id="rId113"/>
    <p:sldId id="4213" r:id="rId114"/>
    <p:sldId id="4214" r:id="rId115"/>
    <p:sldId id="4215" r:id="rId116"/>
    <p:sldId id="4151" r:id="rId117"/>
    <p:sldId id="4152" r:id="rId118"/>
    <p:sldId id="4154" r:id="rId119"/>
    <p:sldId id="4157" r:id="rId120"/>
    <p:sldId id="4156" r:id="rId121"/>
    <p:sldId id="4158" r:id="rId122"/>
    <p:sldId id="4160" r:id="rId123"/>
    <p:sldId id="4162" r:id="rId124"/>
    <p:sldId id="4165" r:id="rId125"/>
    <p:sldId id="4166" r:id="rId126"/>
    <p:sldId id="4167" r:id="rId127"/>
    <p:sldId id="4168" r:id="rId128"/>
    <p:sldId id="4169" r:id="rId129"/>
    <p:sldId id="4170" r:id="rId130"/>
    <p:sldId id="4172" r:id="rId131"/>
    <p:sldId id="4173" r:id="rId132"/>
    <p:sldId id="4174" r:id="rId133"/>
    <p:sldId id="4175" r:id="rId134"/>
    <p:sldId id="4176" r:id="rId135"/>
    <p:sldId id="4177" r:id="rId136"/>
    <p:sldId id="4178" r:id="rId137"/>
    <p:sldId id="4216" r:id="rId138"/>
    <p:sldId id="4181" r:id="rId139"/>
    <p:sldId id="4182" r:id="rId140"/>
    <p:sldId id="4186" r:id="rId141"/>
    <p:sldId id="4187" r:id="rId142"/>
    <p:sldId id="4188" r:id="rId143"/>
    <p:sldId id="4189" r:id="rId144"/>
    <p:sldId id="4190" r:id="rId145"/>
    <p:sldId id="4191" r:id="rId146"/>
    <p:sldId id="4192" r:id="rId147"/>
    <p:sldId id="4193" r:id="rId148"/>
    <p:sldId id="4194" r:id="rId149"/>
    <p:sldId id="4195" r:id="rId150"/>
    <p:sldId id="4196" r:id="rId151"/>
    <p:sldId id="4197" r:id="rId152"/>
    <p:sldId id="4198" r:id="rId153"/>
    <p:sldId id="4199" r:id="rId154"/>
    <p:sldId id="4235" r:id="rId155"/>
    <p:sldId id="4218" r:id="rId156"/>
    <p:sldId id="4221" r:id="rId157"/>
    <p:sldId id="4224" r:id="rId158"/>
    <p:sldId id="4223" r:id="rId159"/>
    <p:sldId id="4281" r:id="rId160"/>
    <p:sldId id="4225" r:id="rId161"/>
    <p:sldId id="4243" r:id="rId162"/>
    <p:sldId id="4227" r:id="rId163"/>
    <p:sldId id="4228" r:id="rId164"/>
    <p:sldId id="4244" r:id="rId165"/>
    <p:sldId id="4245" r:id="rId166"/>
    <p:sldId id="4240" r:id="rId167"/>
    <p:sldId id="4247" r:id="rId168"/>
    <p:sldId id="4242" r:id="rId169"/>
    <p:sldId id="4249" r:id="rId170"/>
    <p:sldId id="4262" r:id="rId171"/>
    <p:sldId id="4251" r:id="rId172"/>
    <p:sldId id="4252" r:id="rId173"/>
    <p:sldId id="4253" r:id="rId174"/>
    <p:sldId id="4254" r:id="rId175"/>
    <p:sldId id="4255" r:id="rId176"/>
    <p:sldId id="4256" r:id="rId177"/>
    <p:sldId id="4257" r:id="rId178"/>
    <p:sldId id="4258" r:id="rId179"/>
    <p:sldId id="4259" r:id="rId180"/>
    <p:sldId id="256" r:id="rId181"/>
    <p:sldId id="4260" r:id="rId182"/>
    <p:sldId id="4263" r:id="rId183"/>
    <p:sldId id="4264" r:id="rId184"/>
    <p:sldId id="4269" r:id="rId185"/>
    <p:sldId id="4274" r:id="rId186"/>
    <p:sldId id="4276" r:id="rId187"/>
    <p:sldId id="4280" r:id="rId188"/>
    <p:sldId id="4282" r:id="rId189"/>
    <p:sldId id="4291" r:id="rId190"/>
    <p:sldId id="4292" r:id="rId191"/>
    <p:sldId id="4293" r:id="rId192"/>
    <p:sldId id="4285" r:id="rId193"/>
    <p:sldId id="4294" r:id="rId194"/>
    <p:sldId id="4287" r:id="rId195"/>
    <p:sldId id="4295" r:id="rId196"/>
    <p:sldId id="4296" r:id="rId197"/>
    <p:sldId id="4297" r:id="rId198"/>
    <p:sldId id="4298" r:id="rId199"/>
    <p:sldId id="4286" r:id="rId200"/>
    <p:sldId id="4290" r:id="rId201"/>
    <p:sldId id="4299" r:id="rId202"/>
    <p:sldId id="4300" r:id="rId203"/>
    <p:sldId id="4313" r:id="rId204"/>
    <p:sldId id="4314" r:id="rId205"/>
    <p:sldId id="4302" r:id="rId206"/>
    <p:sldId id="4303" r:id="rId207"/>
    <p:sldId id="4309" r:id="rId208"/>
    <p:sldId id="4315" r:id="rId209"/>
    <p:sldId id="4317" r:id="rId210"/>
    <p:sldId id="4318" r:id="rId211"/>
    <p:sldId id="4319" r:id="rId212"/>
    <p:sldId id="4322" r:id="rId213"/>
    <p:sldId id="4321" r:id="rId214"/>
    <p:sldId id="4320" r:id="rId215"/>
    <p:sldId id="4323" r:id="rId216"/>
    <p:sldId id="4324" r:id="rId217"/>
    <p:sldId id="4316" r:id="rId218"/>
    <p:sldId id="4325" r:id="rId219"/>
    <p:sldId id="4327" r:id="rId220"/>
    <p:sldId id="4328" r:id="rId221"/>
    <p:sldId id="4329" r:id="rId222"/>
    <p:sldId id="4330" r:id="rId223"/>
    <p:sldId id="4331" r:id="rId224"/>
    <p:sldId id="4332" r:id="rId225"/>
    <p:sldId id="4333" r:id="rId226"/>
    <p:sldId id="4334" r:id="rId227"/>
    <p:sldId id="4336" r:id="rId228"/>
    <p:sldId id="4335" r:id="rId229"/>
    <p:sldId id="4337" r:id="rId230"/>
    <p:sldId id="4338" r:id="rId231"/>
    <p:sldId id="4339" r:id="rId232"/>
    <p:sldId id="4340" r:id="rId233"/>
    <p:sldId id="4341" r:id="rId234"/>
    <p:sldId id="4326" r:id="rId235"/>
    <p:sldId id="4342" r:id="rId236"/>
    <p:sldId id="4343" r:id="rId237"/>
    <p:sldId id="4344" r:id="rId238"/>
    <p:sldId id="4345" r:id="rId239"/>
    <p:sldId id="4346" r:id="rId240"/>
    <p:sldId id="4347" r:id="rId241"/>
    <p:sldId id="4348" r:id="rId242"/>
    <p:sldId id="4349" r:id="rId243"/>
    <p:sldId id="4350" r:id="rId244"/>
    <p:sldId id="4351" r:id="rId245"/>
    <p:sldId id="4366" r:id="rId246"/>
    <p:sldId id="4358" r:id="rId247"/>
    <p:sldId id="4365" r:id="rId248"/>
    <p:sldId id="4370" r:id="rId249"/>
    <p:sldId id="4367" r:id="rId250"/>
    <p:sldId id="4371" r:id="rId251"/>
    <p:sldId id="4372" r:id="rId252"/>
    <p:sldId id="4368" r:id="rId253"/>
    <p:sldId id="4373" r:id="rId254"/>
    <p:sldId id="4374" r:id="rId255"/>
    <p:sldId id="4369" r:id="rId256"/>
    <p:sldId id="4375" r:id="rId257"/>
  </p:sldIdLst>
  <p:sldSz cx="12192000" cy="6858000"/>
  <p:notesSz cx="6858000" cy="9144000"/>
  <p:embeddedFontLst>
    <p:embeddedFont>
      <p:font typeface="맑은 고딕" panose="020B0503020000020004" pitchFamily="50" charset="-127"/>
      <p:regular r:id="rId260"/>
      <p:bold r:id="rId261"/>
    </p:embeddedFont>
    <p:embeddedFont>
      <p:font typeface="페이퍼로지 3 Light" pitchFamily="2" charset="-127"/>
      <p:regular r:id="rId262"/>
    </p:embeddedFont>
    <p:embeddedFont>
      <p:font typeface="페이퍼로지 4 Regular" pitchFamily="2" charset="-127"/>
      <p:regular r:id="rId263"/>
    </p:embeddedFont>
    <p:embeddedFont>
      <p:font typeface="페이퍼로지 5 Medium" pitchFamily="2" charset="-127"/>
      <p:regular r:id="rId264"/>
    </p:embeddedFont>
    <p:embeddedFont>
      <p:font typeface="페이퍼로지 6 SemiBold" pitchFamily="2" charset="-127"/>
      <p:bold r:id="rId265"/>
    </p:embeddedFont>
    <p:embeddedFont>
      <p:font typeface="페이퍼로지 7 Bold" pitchFamily="2" charset="-127"/>
      <p:bold r:id="rId266"/>
    </p:embeddedFont>
    <p:embeddedFont>
      <p:font typeface="페이퍼로지 8 ExtraBold" pitchFamily="2" charset="-127"/>
      <p:bold r:id="rId267"/>
    </p:embeddedFont>
    <p:embeddedFont>
      <p:font typeface="프리젠테이션 3 Light" pitchFamily="2" charset="-127"/>
      <p:regular r:id="rId268"/>
    </p:embeddedFont>
    <p:embeddedFont>
      <p:font typeface="프리젠테이션 4 Regular" pitchFamily="2" charset="-127"/>
      <p:regular r:id="rId269"/>
    </p:embeddedFont>
    <p:embeddedFont>
      <p:font typeface="프리젠테이션 6 SemiBold" pitchFamily="2" charset="-127"/>
      <p:bold r:id="rId270"/>
    </p:embeddedFont>
    <p:embeddedFont>
      <p:font typeface="프리젠테이션 8 ExtraBold" pitchFamily="2" charset="-127"/>
      <p:bold r:id="rId271"/>
    </p:embeddedFont>
    <p:embeddedFont>
      <p:font typeface="프리젠테이션 9 Black" pitchFamily="2" charset="-127"/>
      <p:bold r:id="rId272"/>
    </p:embeddedFont>
  </p:embeddedFontLst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68" userDrawn="1">
          <p15:clr>
            <a:srgbClr val="A4A3A4"/>
          </p15:clr>
        </p15:guide>
        <p15:guide id="2" pos="438" userDrawn="1">
          <p15:clr>
            <a:srgbClr val="A4A3A4"/>
          </p15:clr>
        </p15:guide>
        <p15:guide id="3" pos="7242" userDrawn="1">
          <p15:clr>
            <a:srgbClr val="A4A3A4"/>
          </p15:clr>
        </p15:guide>
        <p15:guide id="4" orient="horz" pos="395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62626"/>
    <a:srgbClr val="0749CB"/>
    <a:srgbClr val="2269F7"/>
    <a:srgbClr val="F2F2F2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BB8DEE6-C5F5-4A49-A7D3-29C75545ABCB}" v="1" dt="2025-02-03T07:37:46.55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6076" autoAdjust="0"/>
  </p:normalViewPr>
  <p:slideViewPr>
    <p:cSldViewPr snapToGrid="0">
      <p:cViewPr varScale="1">
        <p:scale>
          <a:sx n="94" d="100"/>
          <a:sy n="94" d="100"/>
        </p:scale>
        <p:origin x="1116" y="312"/>
      </p:cViewPr>
      <p:guideLst>
        <p:guide orient="horz" pos="368"/>
        <p:guide pos="438"/>
        <p:guide pos="7242"/>
        <p:guide orient="horz" pos="3952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-12582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font" Target="fonts/font9.fntdata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58" Type="http://schemas.openxmlformats.org/officeDocument/2006/relationships/notesMaster" Target="notesMasters/notesMaster1.xml"/><Relationship Id="rId22" Type="http://schemas.openxmlformats.org/officeDocument/2006/relationships/slide" Target="slides/slide18.xml"/><Relationship Id="rId43" Type="http://schemas.openxmlformats.org/officeDocument/2006/relationships/slide" Target="slides/slide39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139" Type="http://schemas.openxmlformats.org/officeDocument/2006/relationships/slide" Target="slides/slide135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71" Type="http://schemas.openxmlformats.org/officeDocument/2006/relationships/slide" Target="slides/slide167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27" Type="http://schemas.openxmlformats.org/officeDocument/2006/relationships/slide" Target="slides/slide223.xml"/><Relationship Id="rId248" Type="http://schemas.openxmlformats.org/officeDocument/2006/relationships/slide" Target="slides/slide244.xml"/><Relationship Id="rId269" Type="http://schemas.openxmlformats.org/officeDocument/2006/relationships/font" Target="fonts/font10.fntdata"/><Relationship Id="rId12" Type="http://schemas.openxmlformats.org/officeDocument/2006/relationships/slide" Target="slides/slide8.xml"/><Relationship Id="rId33" Type="http://schemas.openxmlformats.org/officeDocument/2006/relationships/slide" Target="slides/slide29.xml"/><Relationship Id="rId108" Type="http://schemas.openxmlformats.org/officeDocument/2006/relationships/slide" Target="slides/slide104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5" Type="http://schemas.openxmlformats.org/officeDocument/2006/relationships/slide" Target="slides/slide71.xml"/><Relationship Id="rId96" Type="http://schemas.openxmlformats.org/officeDocument/2006/relationships/slide" Target="slides/slide92.xml"/><Relationship Id="rId140" Type="http://schemas.openxmlformats.org/officeDocument/2006/relationships/slide" Target="slides/slide136.xml"/><Relationship Id="rId161" Type="http://schemas.openxmlformats.org/officeDocument/2006/relationships/slide" Target="slides/slide157.xml"/><Relationship Id="rId182" Type="http://schemas.openxmlformats.org/officeDocument/2006/relationships/slide" Target="slides/slide178.xml"/><Relationship Id="rId217" Type="http://schemas.openxmlformats.org/officeDocument/2006/relationships/slide" Target="slides/slide213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59" Type="http://schemas.openxmlformats.org/officeDocument/2006/relationships/handoutMaster" Target="handoutMasters/handoutMaster1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font" Target="fonts/font11.fntdata"/><Relationship Id="rId44" Type="http://schemas.openxmlformats.org/officeDocument/2006/relationships/slide" Target="slides/slide40.xml"/><Relationship Id="rId65" Type="http://schemas.openxmlformats.org/officeDocument/2006/relationships/slide" Target="slides/slide61.xml"/><Relationship Id="rId86" Type="http://schemas.openxmlformats.org/officeDocument/2006/relationships/slide" Target="slides/slide82.xml"/><Relationship Id="rId130" Type="http://schemas.openxmlformats.org/officeDocument/2006/relationships/slide" Target="slides/slide126.xml"/><Relationship Id="rId151" Type="http://schemas.openxmlformats.org/officeDocument/2006/relationships/slide" Target="slides/slide147.xml"/><Relationship Id="rId172" Type="http://schemas.openxmlformats.org/officeDocument/2006/relationships/slide" Target="slides/slide168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28" Type="http://schemas.openxmlformats.org/officeDocument/2006/relationships/slide" Target="slides/slide224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font" Target="fonts/font1.fntdata"/><Relationship Id="rId34" Type="http://schemas.openxmlformats.org/officeDocument/2006/relationships/slide" Target="slides/slide30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62" Type="http://schemas.openxmlformats.org/officeDocument/2006/relationships/slide" Target="slides/slide158.xml"/><Relationship Id="rId183" Type="http://schemas.openxmlformats.org/officeDocument/2006/relationships/slide" Target="slides/slide179.xml"/><Relationship Id="rId218" Type="http://schemas.openxmlformats.org/officeDocument/2006/relationships/slide" Target="slides/slide214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71" Type="http://schemas.openxmlformats.org/officeDocument/2006/relationships/font" Target="fonts/font12.fntdata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261" Type="http://schemas.openxmlformats.org/officeDocument/2006/relationships/font" Target="fonts/font2.fntdata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1" Type="http://schemas.openxmlformats.org/officeDocument/2006/relationships/slide" Target="slides/slide247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72" Type="http://schemas.openxmlformats.org/officeDocument/2006/relationships/font" Target="fonts/font13.fntdata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font" Target="fonts/font3.fntdata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presProps" Target="presProps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font" Target="fonts/font4.fntdata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viewProps" Target="viewProps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font" Target="fonts/font5.fntdata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theme" Target="theme/theme1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font" Target="fonts/font6.fntdata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tableStyles" Target="tableStyles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font" Target="fonts/font7.fntdata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microsoft.com/office/2016/11/relationships/changesInfo" Target="changesInfos/changesInfo1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font" Target="fonts/font8.fntdata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microsoft.com/office/2015/10/relationships/revisionInfo" Target="revisionInfo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정태원" userId="b83db6e7-9ffa-471f-b7f6-89d85b45c552" providerId="ADAL" clId="{97AD8B47-AD2C-4BB9-84FA-684890291CCF}"/>
    <pc:docChg chg="modSld">
      <pc:chgData name="정태원" userId="b83db6e7-9ffa-471f-b7f6-89d85b45c552" providerId="ADAL" clId="{97AD8B47-AD2C-4BB9-84FA-684890291CCF}" dt="2024-11-21T07:31:59.618" v="34" actId="20577"/>
      <pc:docMkLst>
        <pc:docMk/>
      </pc:docMkLst>
      <pc:sldChg chg="modSp mod">
        <pc:chgData name="정태원" userId="b83db6e7-9ffa-471f-b7f6-89d85b45c552" providerId="ADAL" clId="{97AD8B47-AD2C-4BB9-84FA-684890291CCF}" dt="2024-11-21T07:31:59.618" v="34" actId="20577"/>
        <pc:sldMkLst>
          <pc:docMk/>
          <pc:sldMk cId="1107942208" sldId="4142"/>
        </pc:sldMkLst>
        <pc:spChg chg="mod">
          <ac:chgData name="정태원" userId="b83db6e7-9ffa-471f-b7f6-89d85b45c552" providerId="ADAL" clId="{97AD8B47-AD2C-4BB9-84FA-684890291CCF}" dt="2024-11-21T07:31:56.488" v="26" actId="20577"/>
          <ac:spMkLst>
            <pc:docMk/>
            <pc:sldMk cId="1107942208" sldId="4142"/>
            <ac:spMk id="6" creationId="{8615848D-93C9-4D7A-9A2D-351D92CA7536}"/>
          </ac:spMkLst>
        </pc:spChg>
        <pc:spChg chg="mod">
          <ac:chgData name="정태원" userId="b83db6e7-9ffa-471f-b7f6-89d85b45c552" providerId="ADAL" clId="{97AD8B47-AD2C-4BB9-84FA-684890291CCF}" dt="2024-11-21T07:31:59.618" v="34" actId="20577"/>
          <ac:spMkLst>
            <pc:docMk/>
            <pc:sldMk cId="1107942208" sldId="4142"/>
            <ac:spMk id="9" creationId="{9AADE45A-0AE6-434B-87D9-897E4EDBD5DE}"/>
          </ac:spMkLst>
        </pc:spChg>
      </pc:sldChg>
    </pc:docChg>
  </pc:docChgLst>
  <pc:docChgLst>
    <pc:chgData name="김 혜민" userId="e364d623-5a4f-4f60-8bad-4d1b46a797f3" providerId="ADAL" clId="{1A4A8B29-00A7-4E9C-94F4-CEFB615674AF}"/>
    <pc:docChg chg="addSld modSld">
      <pc:chgData name="김 혜민" userId="e364d623-5a4f-4f60-8bad-4d1b46a797f3" providerId="ADAL" clId="{1A4A8B29-00A7-4E9C-94F4-CEFB615674AF}" dt="2024-11-04T01:09:59.050" v="3" actId="962"/>
      <pc:docMkLst>
        <pc:docMk/>
      </pc:docMkLst>
      <pc:sldChg chg="addSp modSp new mod">
        <pc:chgData name="김 혜민" userId="e364d623-5a4f-4f60-8bad-4d1b46a797f3" providerId="ADAL" clId="{1A4A8B29-00A7-4E9C-94F4-CEFB615674AF}" dt="2024-11-04T01:09:59.050" v="3" actId="962"/>
        <pc:sldMkLst>
          <pc:docMk/>
          <pc:sldMk cId="2505228696" sldId="4378"/>
        </pc:sldMkLst>
      </pc:sldChg>
    </pc:docChg>
  </pc:docChgLst>
  <pc:docChgLst>
    <pc:chgData name="한 지은" userId="c1d00ca1-8c44-47c7-9aa9-9e0cbc1e672d" providerId="ADAL" clId="{D18DAD26-FB7B-4A9F-A6F7-2CEB14C80726}"/>
    <pc:docChg chg="undo custSel addSld delSld modSld modMainMaster">
      <pc:chgData name="한 지은" userId="c1d00ca1-8c44-47c7-9aa9-9e0cbc1e672d" providerId="ADAL" clId="{D18DAD26-FB7B-4A9F-A6F7-2CEB14C80726}" dt="2024-12-04T06:34:55.155" v="240" actId="1076"/>
      <pc:docMkLst>
        <pc:docMk/>
      </pc:docMkLst>
      <pc:sldChg chg="modSp mod">
        <pc:chgData name="한 지은" userId="c1d00ca1-8c44-47c7-9aa9-9e0cbc1e672d" providerId="ADAL" clId="{D18DAD26-FB7B-4A9F-A6F7-2CEB14C80726}" dt="2024-11-27T01:38:19.362" v="232" actId="166"/>
        <pc:sldMkLst>
          <pc:docMk/>
          <pc:sldMk cId="1836747486" sldId="394"/>
        </pc:sldMkLst>
        <pc:spChg chg="ord">
          <ac:chgData name="한 지은" userId="c1d00ca1-8c44-47c7-9aa9-9e0cbc1e672d" providerId="ADAL" clId="{D18DAD26-FB7B-4A9F-A6F7-2CEB14C80726}" dt="2024-11-27T01:38:16.355" v="231" actId="166"/>
          <ac:spMkLst>
            <pc:docMk/>
            <pc:sldMk cId="1836747486" sldId="394"/>
            <ac:spMk id="76" creationId="{FA6C26D6-809B-A6B9-27E5-9EA2F8BE968B}"/>
          </ac:spMkLst>
        </pc:spChg>
        <pc:spChg chg="ord">
          <ac:chgData name="한 지은" userId="c1d00ca1-8c44-47c7-9aa9-9e0cbc1e672d" providerId="ADAL" clId="{D18DAD26-FB7B-4A9F-A6F7-2CEB14C80726}" dt="2024-11-27T01:38:19.362" v="232" actId="166"/>
          <ac:spMkLst>
            <pc:docMk/>
            <pc:sldMk cId="1836747486" sldId="394"/>
            <ac:spMk id="78" creationId="{3C570BC9-00E5-36A0-F40C-BCC1CE2FD384}"/>
          </ac:spMkLst>
        </pc:spChg>
      </pc:sldChg>
      <pc:sldChg chg="modSp mod">
        <pc:chgData name="한 지은" userId="c1d00ca1-8c44-47c7-9aa9-9e0cbc1e672d" providerId="ADAL" clId="{D18DAD26-FB7B-4A9F-A6F7-2CEB14C80726}" dt="2024-12-04T06:34:09.270" v="238" actId="1076"/>
        <pc:sldMkLst>
          <pc:docMk/>
          <pc:sldMk cId="4218644666" sldId="417"/>
        </pc:sldMkLst>
        <pc:spChg chg="mod">
          <ac:chgData name="한 지은" userId="c1d00ca1-8c44-47c7-9aa9-9e0cbc1e672d" providerId="ADAL" clId="{D18DAD26-FB7B-4A9F-A6F7-2CEB14C80726}" dt="2024-12-04T06:34:09.270" v="238" actId="1076"/>
          <ac:spMkLst>
            <pc:docMk/>
            <pc:sldMk cId="4218644666" sldId="417"/>
            <ac:spMk id="59" creationId="{4CCAE124-8B48-4E7A-B802-FC95433BBB16}"/>
          </ac:spMkLst>
        </pc:spChg>
      </pc:sldChg>
      <pc:sldChg chg="modSp mod">
        <pc:chgData name="한 지은" userId="c1d00ca1-8c44-47c7-9aa9-9e0cbc1e672d" providerId="ADAL" clId="{D18DAD26-FB7B-4A9F-A6F7-2CEB14C80726}" dt="2024-12-04T06:34:00.508" v="236" actId="1076"/>
        <pc:sldMkLst>
          <pc:docMk/>
          <pc:sldMk cId="3525513950" sldId="4141"/>
        </pc:sldMkLst>
        <pc:spChg chg="mod">
          <ac:chgData name="한 지은" userId="c1d00ca1-8c44-47c7-9aa9-9e0cbc1e672d" providerId="ADAL" clId="{D18DAD26-FB7B-4A9F-A6F7-2CEB14C80726}" dt="2024-12-04T06:34:00.508" v="236" actId="1076"/>
          <ac:spMkLst>
            <pc:docMk/>
            <pc:sldMk cId="3525513950" sldId="4141"/>
            <ac:spMk id="4" creationId="{EA5A0B38-0510-4E8F-BF7B-FBFA1C8C7F69}"/>
          </ac:spMkLst>
        </pc:spChg>
      </pc:sldChg>
      <pc:sldChg chg="modSp mod">
        <pc:chgData name="한 지은" userId="c1d00ca1-8c44-47c7-9aa9-9e0cbc1e672d" providerId="ADAL" clId="{D18DAD26-FB7B-4A9F-A6F7-2CEB14C80726}" dt="2024-11-21T07:35:51.381" v="229" actId="20577"/>
        <pc:sldMkLst>
          <pc:docMk/>
          <pc:sldMk cId="2734078175" sldId="4143"/>
        </pc:sldMkLst>
        <pc:spChg chg="mod">
          <ac:chgData name="한 지은" userId="c1d00ca1-8c44-47c7-9aa9-9e0cbc1e672d" providerId="ADAL" clId="{D18DAD26-FB7B-4A9F-A6F7-2CEB14C80726}" dt="2024-11-21T07:35:51.381" v="229" actId="20577"/>
          <ac:spMkLst>
            <pc:docMk/>
            <pc:sldMk cId="2734078175" sldId="4143"/>
            <ac:spMk id="10" creationId="{894C52B0-C5F3-480B-8834-B60EF5911A7D}"/>
          </ac:spMkLst>
        </pc:spChg>
      </pc:sldChg>
      <pc:sldChg chg="addSp delSp modSp mod">
        <pc:chgData name="한 지은" userId="c1d00ca1-8c44-47c7-9aa9-9e0cbc1e672d" providerId="ADAL" clId="{D18DAD26-FB7B-4A9F-A6F7-2CEB14C80726}" dt="2024-10-28T03:21:21.812" v="6" actId="167"/>
        <pc:sldMkLst>
          <pc:docMk/>
          <pc:sldMk cId="109870094" sldId="4258"/>
        </pc:sldMkLst>
      </pc:sldChg>
      <pc:sldChg chg="modSp mod">
        <pc:chgData name="한 지은" userId="c1d00ca1-8c44-47c7-9aa9-9e0cbc1e672d" providerId="ADAL" clId="{D18DAD26-FB7B-4A9F-A6F7-2CEB14C80726}" dt="2024-11-27T01:49:58.567" v="234" actId="167"/>
        <pc:sldMkLst>
          <pc:docMk/>
          <pc:sldMk cId="3632332239" sldId="4299"/>
        </pc:sldMkLst>
        <pc:picChg chg="ord">
          <ac:chgData name="한 지은" userId="c1d00ca1-8c44-47c7-9aa9-9e0cbc1e672d" providerId="ADAL" clId="{D18DAD26-FB7B-4A9F-A6F7-2CEB14C80726}" dt="2024-11-27T01:49:56.281" v="233" actId="167"/>
          <ac:picMkLst>
            <pc:docMk/>
            <pc:sldMk cId="3632332239" sldId="4299"/>
            <ac:picMk id="8" creationId="{6BF633E2-5376-6A23-4C1E-1B562E27240F}"/>
          </ac:picMkLst>
        </pc:picChg>
        <pc:picChg chg="ord">
          <ac:chgData name="한 지은" userId="c1d00ca1-8c44-47c7-9aa9-9e0cbc1e672d" providerId="ADAL" clId="{D18DAD26-FB7B-4A9F-A6F7-2CEB14C80726}" dt="2024-11-27T01:49:56.281" v="233" actId="167"/>
          <ac:picMkLst>
            <pc:docMk/>
            <pc:sldMk cId="3632332239" sldId="4299"/>
            <ac:picMk id="10" creationId="{22965448-5725-8843-5E5B-FAAD93D8E0BE}"/>
          </ac:picMkLst>
        </pc:picChg>
        <pc:picChg chg="ord">
          <ac:chgData name="한 지은" userId="c1d00ca1-8c44-47c7-9aa9-9e0cbc1e672d" providerId="ADAL" clId="{D18DAD26-FB7B-4A9F-A6F7-2CEB14C80726}" dt="2024-11-27T01:49:56.281" v="233" actId="167"/>
          <ac:picMkLst>
            <pc:docMk/>
            <pc:sldMk cId="3632332239" sldId="4299"/>
            <ac:picMk id="12" creationId="{F3C53ADE-FEC9-AC68-79A2-A2434FEB0324}"/>
          </ac:picMkLst>
        </pc:picChg>
        <pc:picChg chg="ord">
          <ac:chgData name="한 지은" userId="c1d00ca1-8c44-47c7-9aa9-9e0cbc1e672d" providerId="ADAL" clId="{D18DAD26-FB7B-4A9F-A6F7-2CEB14C80726}" dt="2024-11-27T01:49:56.281" v="233" actId="167"/>
          <ac:picMkLst>
            <pc:docMk/>
            <pc:sldMk cId="3632332239" sldId="4299"/>
            <ac:picMk id="14" creationId="{53E2F334-3254-CCA0-8CA1-0C019E58828C}"/>
          </ac:picMkLst>
        </pc:picChg>
        <pc:picChg chg="ord">
          <ac:chgData name="한 지은" userId="c1d00ca1-8c44-47c7-9aa9-9e0cbc1e672d" providerId="ADAL" clId="{D18DAD26-FB7B-4A9F-A6F7-2CEB14C80726}" dt="2024-11-27T01:49:58.567" v="234" actId="167"/>
          <ac:picMkLst>
            <pc:docMk/>
            <pc:sldMk cId="3632332239" sldId="4299"/>
            <ac:picMk id="18" creationId="{FCFB2ABE-627A-B026-A42B-9F5633961EC5}"/>
          </ac:picMkLst>
        </pc:picChg>
      </pc:sldChg>
      <pc:sldChg chg="modSp mod">
        <pc:chgData name="한 지은" userId="c1d00ca1-8c44-47c7-9aa9-9e0cbc1e672d" providerId="ADAL" clId="{D18DAD26-FB7B-4A9F-A6F7-2CEB14C80726}" dt="2024-12-04T06:34:55.155" v="240" actId="1076"/>
        <pc:sldMkLst>
          <pc:docMk/>
          <pc:sldMk cId="2791791621" sldId="4315"/>
        </pc:sldMkLst>
        <pc:picChg chg="mod">
          <ac:chgData name="한 지은" userId="c1d00ca1-8c44-47c7-9aa9-9e0cbc1e672d" providerId="ADAL" clId="{D18DAD26-FB7B-4A9F-A6F7-2CEB14C80726}" dt="2024-12-04T06:34:55.155" v="240" actId="1076"/>
          <ac:picMkLst>
            <pc:docMk/>
            <pc:sldMk cId="2791791621" sldId="4315"/>
            <ac:picMk id="6" creationId="{67AFFC2D-5FF7-75BF-4EB9-6A9EC371E87D}"/>
          </ac:picMkLst>
        </pc:picChg>
      </pc:sldChg>
      <pc:sldChg chg="delSp modSp">
        <pc:chgData name="한 지은" userId="c1d00ca1-8c44-47c7-9aa9-9e0cbc1e672d" providerId="ADAL" clId="{D18DAD26-FB7B-4A9F-A6F7-2CEB14C80726}" dt="2024-11-27T01:17:49.181" v="230" actId="165"/>
        <pc:sldMkLst>
          <pc:docMk/>
          <pc:sldMk cId="2260061336" sldId="4325"/>
        </pc:sldMkLst>
        <pc:spChg chg="mod topLvl">
          <ac:chgData name="한 지은" userId="c1d00ca1-8c44-47c7-9aa9-9e0cbc1e672d" providerId="ADAL" clId="{D18DAD26-FB7B-4A9F-A6F7-2CEB14C80726}" dt="2024-11-27T01:17:49.181" v="230" actId="165"/>
          <ac:spMkLst>
            <pc:docMk/>
            <pc:sldMk cId="2260061336" sldId="4325"/>
            <ac:spMk id="3" creationId="{33B16121-A378-C0E7-940D-EEE4F372EB8B}"/>
          </ac:spMkLst>
        </pc:spChg>
        <pc:spChg chg="mod topLvl">
          <ac:chgData name="한 지은" userId="c1d00ca1-8c44-47c7-9aa9-9e0cbc1e672d" providerId="ADAL" clId="{D18DAD26-FB7B-4A9F-A6F7-2CEB14C80726}" dt="2024-11-27T01:17:49.181" v="230" actId="165"/>
          <ac:spMkLst>
            <pc:docMk/>
            <pc:sldMk cId="2260061336" sldId="4325"/>
            <ac:spMk id="53" creationId="{CAD03BB4-9B29-5C46-068F-4C15CB9669ED}"/>
          </ac:spMkLst>
        </pc:spChg>
        <pc:spChg chg="mod topLvl">
          <ac:chgData name="한 지은" userId="c1d00ca1-8c44-47c7-9aa9-9e0cbc1e672d" providerId="ADAL" clId="{D18DAD26-FB7B-4A9F-A6F7-2CEB14C80726}" dt="2024-11-27T01:17:49.181" v="230" actId="165"/>
          <ac:spMkLst>
            <pc:docMk/>
            <pc:sldMk cId="2260061336" sldId="4325"/>
            <ac:spMk id="54" creationId="{081D0522-3602-EBFF-0093-FC9562B8DE6F}"/>
          </ac:spMkLst>
        </pc:spChg>
      </pc:sldChg>
      <pc:sldChg chg="addSp delSp modSp mod">
        <pc:chgData name="한 지은" userId="c1d00ca1-8c44-47c7-9aa9-9e0cbc1e672d" providerId="ADAL" clId="{D18DAD26-FB7B-4A9F-A6F7-2CEB14C80726}" dt="2024-10-28T03:20:48.833" v="4" actId="167"/>
        <pc:sldMkLst>
          <pc:docMk/>
          <pc:sldMk cId="2014575526" sldId="4350"/>
        </pc:sldMkLst>
      </pc:sldChg>
      <pc:sldChg chg="modSp mod">
        <pc:chgData name="한 지은" userId="c1d00ca1-8c44-47c7-9aa9-9e0cbc1e672d" providerId="ADAL" clId="{D18DAD26-FB7B-4A9F-A6F7-2CEB14C80726}" dt="2024-10-29T01:45:05.153" v="94" actId="207"/>
        <pc:sldMkLst>
          <pc:docMk/>
          <pc:sldMk cId="2222468851" sldId="4358"/>
        </pc:sldMkLst>
      </pc:sldChg>
      <pc:sldChg chg="modSp mod">
        <pc:chgData name="한 지은" userId="c1d00ca1-8c44-47c7-9aa9-9e0cbc1e672d" providerId="ADAL" clId="{D18DAD26-FB7B-4A9F-A6F7-2CEB14C80726}" dt="2024-10-29T01:45:47.155" v="98" actId="207"/>
        <pc:sldMkLst>
          <pc:docMk/>
          <pc:sldMk cId="447760020" sldId="4365"/>
        </pc:sldMkLst>
      </pc:sldChg>
      <pc:sldChg chg="addSp delSp modSp add del mod setBg modClrScheme chgLayout">
        <pc:chgData name="한 지은" userId="c1d00ca1-8c44-47c7-9aa9-9e0cbc1e672d" providerId="ADAL" clId="{D18DAD26-FB7B-4A9F-A6F7-2CEB14C80726}" dt="2024-10-29T01:47:44.415" v="118" actId="167"/>
        <pc:sldMkLst>
          <pc:docMk/>
          <pc:sldMk cId="217094297" sldId="4367"/>
        </pc:sldMkLst>
      </pc:sldChg>
      <pc:sldChg chg="modSp add del mod setBg">
        <pc:chgData name="한 지은" userId="c1d00ca1-8c44-47c7-9aa9-9e0cbc1e672d" providerId="ADAL" clId="{D18DAD26-FB7B-4A9F-A6F7-2CEB14C80726}" dt="2024-10-29T01:45:26.063" v="96" actId="207"/>
        <pc:sldMkLst>
          <pc:docMk/>
          <pc:sldMk cId="1627970033" sldId="4368"/>
        </pc:sldMkLst>
      </pc:sldChg>
      <pc:sldChg chg="addSp delSp modSp add del mod setBg modClrScheme chgLayout">
        <pc:chgData name="한 지은" userId="c1d00ca1-8c44-47c7-9aa9-9e0cbc1e672d" providerId="ADAL" clId="{D18DAD26-FB7B-4A9F-A6F7-2CEB14C80726}" dt="2024-10-29T01:50:35.466" v="158" actId="166"/>
        <pc:sldMkLst>
          <pc:docMk/>
          <pc:sldMk cId="381961563" sldId="4369"/>
        </pc:sldMkLst>
      </pc:sldChg>
      <pc:sldChg chg="modSp add del mod setBg">
        <pc:chgData name="한 지은" userId="c1d00ca1-8c44-47c7-9aa9-9e0cbc1e672d" providerId="ADAL" clId="{D18DAD26-FB7B-4A9F-A6F7-2CEB14C80726}" dt="2024-10-29T01:46:12.333" v="102" actId="207"/>
        <pc:sldMkLst>
          <pc:docMk/>
          <pc:sldMk cId="2538181579" sldId="4370"/>
        </pc:sldMkLst>
      </pc:sldChg>
      <pc:sldChg chg="modSp add del mod setBg">
        <pc:chgData name="한 지은" userId="c1d00ca1-8c44-47c7-9aa9-9e0cbc1e672d" providerId="ADAL" clId="{D18DAD26-FB7B-4A9F-A6F7-2CEB14C80726}" dt="2024-10-29T01:45:41.282" v="97" actId="207"/>
        <pc:sldMkLst>
          <pc:docMk/>
          <pc:sldMk cId="2475802146" sldId="4371"/>
        </pc:sldMkLst>
      </pc:sldChg>
      <pc:sldChg chg="modSp add del mod setBg">
        <pc:chgData name="한 지은" userId="c1d00ca1-8c44-47c7-9aa9-9e0cbc1e672d" providerId="ADAL" clId="{D18DAD26-FB7B-4A9F-A6F7-2CEB14C80726}" dt="2024-10-29T01:45:58.819" v="100" actId="207"/>
        <pc:sldMkLst>
          <pc:docMk/>
          <pc:sldMk cId="1017304943" sldId="4372"/>
        </pc:sldMkLst>
      </pc:sldChg>
      <pc:sldChg chg="modSp add del mod setBg">
        <pc:chgData name="한 지은" userId="c1d00ca1-8c44-47c7-9aa9-9e0cbc1e672d" providerId="ADAL" clId="{D18DAD26-FB7B-4A9F-A6F7-2CEB14C80726}" dt="2024-10-29T01:45:22.306" v="95" actId="207"/>
        <pc:sldMkLst>
          <pc:docMk/>
          <pc:sldMk cId="1333897987" sldId="4373"/>
        </pc:sldMkLst>
      </pc:sldChg>
      <pc:sldChg chg="addSp delSp modSp add del mod setBg modClrScheme chgLayout">
        <pc:chgData name="한 지은" userId="c1d00ca1-8c44-47c7-9aa9-9e0cbc1e672d" providerId="ADAL" clId="{D18DAD26-FB7B-4A9F-A6F7-2CEB14C80726}" dt="2024-10-29T01:49:09.444" v="133" actId="167"/>
        <pc:sldMkLst>
          <pc:docMk/>
          <pc:sldMk cId="1550036232" sldId="4374"/>
        </pc:sldMkLst>
      </pc:sldChg>
      <pc:sldChg chg="addSp delSp modSp add del mod setBg modClrScheme chgLayout">
        <pc:chgData name="한 지은" userId="c1d00ca1-8c44-47c7-9aa9-9e0cbc1e672d" providerId="ADAL" clId="{D18DAD26-FB7B-4A9F-A6F7-2CEB14C80726}" dt="2024-10-29T01:51:44.649" v="178" actId="166"/>
        <pc:sldMkLst>
          <pc:docMk/>
          <pc:sldMk cId="1472612903" sldId="4375"/>
        </pc:sldMkLst>
      </pc:sldChg>
      <pc:sldChg chg="add setBg">
        <pc:chgData name="한 지은" userId="c1d00ca1-8c44-47c7-9aa9-9e0cbc1e672d" providerId="ADAL" clId="{D18DAD26-FB7B-4A9F-A6F7-2CEB14C80726}" dt="2024-10-29T06:23:40.729" v="179"/>
        <pc:sldMkLst>
          <pc:docMk/>
          <pc:sldMk cId="3657056554" sldId="4376"/>
        </pc:sldMkLst>
      </pc:sldChg>
      <pc:sldChg chg="add setBg">
        <pc:chgData name="한 지은" userId="c1d00ca1-8c44-47c7-9aa9-9e0cbc1e672d" providerId="ADAL" clId="{D18DAD26-FB7B-4A9F-A6F7-2CEB14C80726}" dt="2024-10-29T06:23:40.729" v="179"/>
        <pc:sldMkLst>
          <pc:docMk/>
          <pc:sldMk cId="1231257608" sldId="4377"/>
        </pc:sldMkLst>
      </pc:sldChg>
      <pc:sldMasterChg chg="modSldLayout">
        <pc:chgData name="한 지은" userId="c1d00ca1-8c44-47c7-9aa9-9e0cbc1e672d" providerId="ADAL" clId="{D18DAD26-FB7B-4A9F-A6F7-2CEB14C80726}" dt="2024-10-29T01:51:23.802" v="171" actId="478"/>
        <pc:sldMasterMkLst>
          <pc:docMk/>
          <pc:sldMasterMk cId="2431924133" sldId="2147483648"/>
        </pc:sldMasterMkLst>
        <pc:sldLayoutChg chg="addSp delSp modSp mod">
          <pc:chgData name="한 지은" userId="c1d00ca1-8c44-47c7-9aa9-9e0cbc1e672d" providerId="ADAL" clId="{D18DAD26-FB7B-4A9F-A6F7-2CEB14C80726}" dt="2024-10-29T01:47:30.528" v="113"/>
          <pc:sldLayoutMkLst>
            <pc:docMk/>
            <pc:sldMasterMk cId="2431924133" sldId="2147483648"/>
            <pc:sldLayoutMk cId="4165906370" sldId="2147483738"/>
          </pc:sldLayoutMkLst>
        </pc:sldLayoutChg>
        <pc:sldLayoutChg chg="addSp delSp modSp mod">
          <pc:chgData name="한 지은" userId="c1d00ca1-8c44-47c7-9aa9-9e0cbc1e672d" providerId="ADAL" clId="{D18DAD26-FB7B-4A9F-A6F7-2CEB14C80726}" dt="2024-10-29T01:48:24.047" v="124"/>
          <pc:sldLayoutMkLst>
            <pc:docMk/>
            <pc:sldMasterMk cId="2431924133" sldId="2147483648"/>
            <pc:sldLayoutMk cId="3756291913" sldId="2147483746"/>
          </pc:sldLayoutMkLst>
        </pc:sldLayoutChg>
        <pc:sldLayoutChg chg="addSp delSp modSp mod">
          <pc:chgData name="한 지은" userId="c1d00ca1-8c44-47c7-9aa9-9e0cbc1e672d" providerId="ADAL" clId="{D18DAD26-FB7B-4A9F-A6F7-2CEB14C80726}" dt="2024-10-29T01:49:59.149" v="148" actId="478"/>
          <pc:sldLayoutMkLst>
            <pc:docMk/>
            <pc:sldMasterMk cId="2431924133" sldId="2147483648"/>
            <pc:sldLayoutMk cId="4041519801" sldId="2147483747"/>
          </pc:sldLayoutMkLst>
        </pc:sldLayoutChg>
        <pc:sldLayoutChg chg="addSp delSp modSp mod">
          <pc:chgData name="한 지은" userId="c1d00ca1-8c44-47c7-9aa9-9e0cbc1e672d" providerId="ADAL" clId="{D18DAD26-FB7B-4A9F-A6F7-2CEB14C80726}" dt="2024-10-29T01:51:23.802" v="171" actId="478"/>
          <pc:sldLayoutMkLst>
            <pc:docMk/>
            <pc:sldMasterMk cId="2431924133" sldId="2147483648"/>
            <pc:sldLayoutMk cId="2138211018" sldId="2147483748"/>
          </pc:sldLayoutMkLst>
        </pc:sldLayoutChg>
      </pc:sldMasterChg>
    </pc:docChg>
  </pc:docChgLst>
  <pc:docChgLst>
    <pc:chgData name="정태원" userId="b83db6e7-9ffa-471f-b7f6-89d85b45c552" providerId="ADAL" clId="{D11237F2-3C3D-45B6-B807-634962ECF94C}"/>
    <pc:docChg chg="undo redo custSel addSld delSld modSld addMainMaster delMainMaster modMainMaster">
      <pc:chgData name="정태원" userId="b83db6e7-9ffa-471f-b7f6-89d85b45c552" providerId="ADAL" clId="{D11237F2-3C3D-45B6-B807-634962ECF94C}" dt="2024-11-01T10:42:50.003" v="2255" actId="27918"/>
      <pc:docMkLst>
        <pc:docMk/>
      </pc:docMkLst>
      <pc:sldChg chg="modSp mod">
        <pc:chgData name="정태원" userId="b83db6e7-9ffa-471f-b7f6-89d85b45c552" providerId="ADAL" clId="{D11237F2-3C3D-45B6-B807-634962ECF94C}" dt="2024-10-25T02:35:26.124" v="805" actId="1076"/>
        <pc:sldMkLst>
          <pc:docMk/>
          <pc:sldMk cId="1192910419" sldId="256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3895487518" sldId="270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888864899" sldId="271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1221807230" sldId="272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2882502511" sldId="275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3125992264" sldId="358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261717381" sldId="359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874821910" sldId="361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3190191488" sldId="362"/>
        </pc:sldMkLst>
      </pc:sldChg>
      <pc:sldChg chg="del">
        <pc:chgData name="정태원" userId="b83db6e7-9ffa-471f-b7f6-89d85b45c552" providerId="ADAL" clId="{D11237F2-3C3D-45B6-B807-634962ECF94C}" dt="2024-10-25T02:34:49.674" v="803" actId="47"/>
        <pc:sldMkLst>
          <pc:docMk/>
          <pc:sldMk cId="2089836005" sldId="363"/>
        </pc:sldMkLst>
      </pc:sldChg>
      <pc:sldChg chg="addSp delSp modSp mod modClrScheme chgLayout">
        <pc:chgData name="정태원" userId="b83db6e7-9ffa-471f-b7f6-89d85b45c552" providerId="ADAL" clId="{D11237F2-3C3D-45B6-B807-634962ECF94C}" dt="2024-10-25T01:48:00.206" v="107" actId="167"/>
        <pc:sldMkLst>
          <pc:docMk/>
          <pc:sldMk cId="455235629" sldId="370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1:51.660" v="1755" actId="1076"/>
        <pc:sldMkLst>
          <pc:docMk/>
          <pc:sldMk cId="3300353084" sldId="37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2:00.066" v="1763" actId="27614"/>
        <pc:sldMkLst>
          <pc:docMk/>
          <pc:sldMk cId="1329360535" sldId="373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1:01.626" v="1721" actId="962"/>
        <pc:sldMkLst>
          <pc:docMk/>
          <pc:sldMk cId="2150142224" sldId="375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6:27.255" v="1680"/>
        <pc:sldMkLst>
          <pc:docMk/>
          <pc:sldMk cId="1705244980" sldId="376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6:06.451" v="1672"/>
        <pc:sldMkLst>
          <pc:docMk/>
          <pc:sldMk cId="2528375690" sldId="37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0:26.386" v="1712" actId="478"/>
        <pc:sldMkLst>
          <pc:docMk/>
          <pc:sldMk cId="2432173981" sldId="38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2:11.389" v="1765" actId="27614"/>
        <pc:sldMkLst>
          <pc:docMk/>
          <pc:sldMk cId="1250605752" sldId="383"/>
        </pc:sldMkLst>
      </pc:sldChg>
      <pc:sldChg chg="modSp mod">
        <pc:chgData name="정태원" userId="b83db6e7-9ffa-471f-b7f6-89d85b45c552" providerId="ADAL" clId="{D11237F2-3C3D-45B6-B807-634962ECF94C}" dt="2024-10-25T01:50:31.213" v="160" actId="1076"/>
        <pc:sldMkLst>
          <pc:docMk/>
          <pc:sldMk cId="2878424851" sldId="384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6:13.221" v="1675" actId="962"/>
        <pc:sldMkLst>
          <pc:docMk/>
          <pc:sldMk cId="642065302" sldId="386"/>
        </pc:sldMkLst>
      </pc:sldChg>
      <pc:sldChg chg="modSp mod">
        <pc:chgData name="정태원" userId="b83db6e7-9ffa-471f-b7f6-89d85b45c552" providerId="ADAL" clId="{D11237F2-3C3D-45B6-B807-634962ECF94C}" dt="2024-10-25T01:55:32.055" v="275" actId="1076"/>
        <pc:sldMkLst>
          <pc:docMk/>
          <pc:sldMk cId="3239543009" sldId="38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1:28.840" v="1742" actId="962"/>
        <pc:sldMkLst>
          <pc:docMk/>
          <pc:sldMk cId="1695643565" sldId="390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3:27.876" v="1632" actId="962"/>
        <pc:sldMkLst>
          <pc:docMk/>
          <pc:sldMk cId="1836747486" sldId="394"/>
        </pc:sldMkLst>
      </pc:sldChg>
      <pc:sldChg chg="addSp delSp modSp mod modClrScheme chgLayout">
        <pc:chgData name="정태원" userId="b83db6e7-9ffa-471f-b7f6-89d85b45c552" providerId="ADAL" clId="{D11237F2-3C3D-45B6-B807-634962ECF94C}" dt="2024-10-25T01:55:03.106" v="268" actId="167"/>
        <pc:sldMkLst>
          <pc:docMk/>
          <pc:sldMk cId="3097904833" sldId="400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7:35.072" v="1690" actId="27614"/>
        <pc:sldMkLst>
          <pc:docMk/>
          <pc:sldMk cId="983621375" sldId="40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7:13.167" v="1683" actId="962"/>
        <pc:sldMkLst>
          <pc:docMk/>
          <pc:sldMk cId="1130034555" sldId="40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3:20.900" v="1626" actId="962"/>
        <pc:sldMkLst>
          <pc:docMk/>
          <pc:sldMk cId="2162579149" sldId="408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7:30.716" v="1688" actId="27614"/>
        <pc:sldMkLst>
          <pc:docMk/>
          <pc:sldMk cId="1552483292" sldId="40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4:08.857" v="1643"/>
        <pc:sldMkLst>
          <pc:docMk/>
          <pc:sldMk cId="100850884" sldId="410"/>
        </pc:sldMkLst>
      </pc:sldChg>
      <pc:sldChg chg="addSp delSp modSp mod modClrScheme chgLayout">
        <pc:chgData name="정태원" userId="b83db6e7-9ffa-471f-b7f6-89d85b45c552" providerId="ADAL" clId="{D11237F2-3C3D-45B6-B807-634962ECF94C}" dt="2024-10-25T01:50:25.748" v="158" actId="554"/>
        <pc:sldMkLst>
          <pc:docMk/>
          <pc:sldMk cId="4218644666" sldId="41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3:36.814" v="1638" actId="962"/>
        <pc:sldMkLst>
          <pc:docMk/>
          <pc:sldMk cId="2375900929" sldId="418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7:37.647" v="1693" actId="962"/>
        <pc:sldMkLst>
          <pc:docMk/>
          <pc:sldMk cId="2548409370" sldId="41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1:06.371" v="1724" actId="962"/>
        <pc:sldMkLst>
          <pc:docMk/>
          <pc:sldMk cId="2544903530" sldId="420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5:43.976" v="1664"/>
        <pc:sldMkLst>
          <pc:docMk/>
          <pc:sldMk cId="74770896" sldId="421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3:16.999" v="1623" actId="962"/>
        <pc:sldMkLst>
          <pc:docMk/>
          <pc:sldMk cId="2042861324" sldId="42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7:41.363" v="1695" actId="27614"/>
        <pc:sldMkLst>
          <pc:docMk/>
          <pc:sldMk cId="118057145" sldId="424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5:31.967" v="1659"/>
        <pc:sldMkLst>
          <pc:docMk/>
          <pc:sldMk cId="3927474396" sldId="426"/>
        </pc:sldMkLst>
      </pc:sldChg>
      <pc:sldChg chg="delSp modSp mod">
        <pc:chgData name="정태원" userId="b83db6e7-9ffa-471f-b7f6-89d85b45c552" providerId="ADAL" clId="{D11237F2-3C3D-45B6-B807-634962ECF94C}" dt="2024-10-25T02:12:28.955" v="521"/>
        <pc:sldMkLst>
          <pc:docMk/>
          <pc:sldMk cId="767849965" sldId="42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3:02.301" v="1786" actId="166"/>
        <pc:sldMkLst>
          <pc:docMk/>
          <pc:sldMk cId="3751967432" sldId="428"/>
        </pc:sldMkLst>
      </pc:sldChg>
      <pc:sldChg chg="mod">
        <pc:chgData name="정태원" userId="b83db6e7-9ffa-471f-b7f6-89d85b45c552" providerId="ADAL" clId="{D11237F2-3C3D-45B6-B807-634962ECF94C}" dt="2024-11-01T10:42:50.003" v="2255" actId="27918"/>
        <pc:sldMkLst>
          <pc:docMk/>
          <pc:sldMk cId="1079827191" sldId="222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4:37.610" v="1806" actId="166"/>
        <pc:sldMkLst>
          <pc:docMk/>
          <pc:sldMk cId="3339339647" sldId="410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3:24.664" v="1795" actId="27614"/>
        <pc:sldMkLst>
          <pc:docMk/>
          <pc:sldMk cId="3051929145" sldId="4104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00.092" v="1812" actId="962"/>
        <pc:sldMkLst>
          <pc:docMk/>
          <pc:sldMk cId="3941442913" sldId="4105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07.549" v="1815" actId="27614"/>
        <pc:sldMkLst>
          <pc:docMk/>
          <pc:sldMk cId="1886257770" sldId="4106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16.984" v="1818" actId="27614"/>
        <pc:sldMkLst>
          <pc:docMk/>
          <pc:sldMk cId="207884821" sldId="410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24.930" v="1824" actId="27614"/>
        <pc:sldMkLst>
          <pc:docMk/>
          <pc:sldMk cId="2253606724" sldId="4108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30.811" v="1827" actId="27614"/>
        <pc:sldMkLst>
          <pc:docMk/>
          <pc:sldMk cId="2456346897" sldId="410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5:57.049" v="1835" actId="962"/>
        <pc:sldMkLst>
          <pc:docMk/>
          <pc:sldMk cId="2260899530" sldId="4110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46:08.543" v="1841" actId="27614"/>
        <pc:sldMkLst>
          <pc:docMk/>
          <pc:sldMk cId="508383013" sldId="4111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2:39.937" v="1853" actId="27614"/>
        <pc:sldMkLst>
          <pc:docMk/>
          <pc:sldMk cId="2155592305" sldId="4112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3:05.834" v="1866" actId="167"/>
        <pc:sldMkLst>
          <pc:docMk/>
          <pc:sldMk cId="1658204673" sldId="4113"/>
        </pc:sldMkLst>
      </pc:sldChg>
      <pc:sldChg chg="addSp delSp modSp mod">
        <pc:chgData name="정태원" userId="b83db6e7-9ffa-471f-b7f6-89d85b45c552" providerId="ADAL" clId="{D11237F2-3C3D-45B6-B807-634962ECF94C}" dt="2024-10-25T03:32:54.975" v="1614" actId="21"/>
        <pc:sldMkLst>
          <pc:docMk/>
          <pc:sldMk cId="1107942208" sldId="4142"/>
        </pc:sldMkLst>
      </pc:sldChg>
      <pc:sldChg chg="addSp delSp modSp mod">
        <pc:chgData name="정태원" userId="b83db6e7-9ffa-471f-b7f6-89d85b45c552" providerId="ADAL" clId="{D11237F2-3C3D-45B6-B807-634962ECF94C}" dt="2024-10-25T03:32:36.324" v="1610" actId="18131"/>
        <pc:sldMkLst>
          <pc:docMk/>
          <pc:sldMk cId="4178220786" sldId="4144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2:58.883" v="1617" actId="962"/>
        <pc:sldMkLst>
          <pc:docMk/>
          <pc:sldMk cId="1833802032" sldId="4145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33:09.766" v="1620" actId="962"/>
        <pc:sldMkLst>
          <pc:docMk/>
          <pc:sldMk cId="1947919396" sldId="4146"/>
        </pc:sldMkLst>
      </pc:sldChg>
      <pc:sldChg chg="addSp delSp modSp mod">
        <pc:chgData name="정태원" userId="b83db6e7-9ffa-471f-b7f6-89d85b45c552" providerId="ADAL" clId="{D11237F2-3C3D-45B6-B807-634962ECF94C}" dt="2024-10-25T02:08:43.510" v="472" actId="554"/>
        <pc:sldMkLst>
          <pc:docMk/>
          <pc:sldMk cId="2751527551" sldId="4147"/>
        </pc:sldMkLst>
      </pc:sldChg>
      <pc:sldChg chg="addSp delSp modSp mod">
        <pc:chgData name="정태원" userId="b83db6e7-9ffa-471f-b7f6-89d85b45c552" providerId="ADAL" clId="{D11237F2-3C3D-45B6-B807-634962ECF94C}" dt="2024-10-25T02:08:40.115" v="471" actId="167"/>
        <pc:sldMkLst>
          <pc:docMk/>
          <pc:sldMk cId="1671008466" sldId="4148"/>
        </pc:sldMkLst>
      </pc:sldChg>
      <pc:sldChg chg="addSp delSp modSp mod">
        <pc:chgData name="정태원" userId="b83db6e7-9ffa-471f-b7f6-89d85b45c552" providerId="ADAL" clId="{D11237F2-3C3D-45B6-B807-634962ECF94C}" dt="2024-10-25T02:08:52.592" v="476" actId="167"/>
        <pc:sldMkLst>
          <pc:docMk/>
          <pc:sldMk cId="2715452570" sldId="4149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3:41.856" v="1870" actId="962"/>
        <pc:sldMkLst>
          <pc:docMk/>
          <pc:sldMk cId="2578546936" sldId="4151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3:56.182" v="1881" actId="27614"/>
        <pc:sldMkLst>
          <pc:docMk/>
          <pc:sldMk cId="1035699233" sldId="4156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4:21.948" v="1885" actId="962"/>
        <pc:sldMkLst>
          <pc:docMk/>
          <pc:sldMk cId="29336812" sldId="4162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4:34.224" v="1887" actId="27614"/>
        <pc:sldMkLst>
          <pc:docMk/>
          <pc:sldMk cId="4035432573" sldId="4176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4:57.966" v="1895" actId="962"/>
        <pc:sldMkLst>
          <pc:docMk/>
          <pc:sldMk cId="2541760444" sldId="4182"/>
        </pc:sldMkLst>
      </pc:sldChg>
      <pc:sldChg chg="addSp delSp modSp mod setBg modClrScheme chgLayout">
        <pc:chgData name="정태원" userId="b83db6e7-9ffa-471f-b7f6-89d85b45c552" providerId="ADAL" clId="{D11237F2-3C3D-45B6-B807-634962ECF94C}" dt="2024-10-25T05:55:55.268" v="1903"/>
        <pc:sldMkLst>
          <pc:docMk/>
          <pc:sldMk cId="3897270593" sldId="4186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6:13.616" v="1906" actId="962"/>
        <pc:sldMkLst>
          <pc:docMk/>
          <pc:sldMk cId="771930502" sldId="4189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6:19.377" v="1909" actId="962"/>
        <pc:sldMkLst>
          <pc:docMk/>
          <pc:sldMk cId="2361017437" sldId="4191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6:30.599" v="1918" actId="962"/>
        <pc:sldMkLst>
          <pc:docMk/>
          <pc:sldMk cId="1048935582" sldId="4193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6:43.620" v="1923" actId="27614"/>
        <pc:sldMkLst>
          <pc:docMk/>
          <pc:sldMk cId="161060060" sldId="4195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13:28.623" v="2250" actId="167"/>
        <pc:sldMkLst>
          <pc:docMk/>
          <pc:sldMk cId="1297022030" sldId="4199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7:14.160" v="1948" actId="27614"/>
        <pc:sldMkLst>
          <pc:docMk/>
          <pc:sldMk cId="1631534051" sldId="4235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8:59.965" v="1973" actId="27614"/>
        <pc:sldMkLst>
          <pc:docMk/>
          <pc:sldMk cId="664640544" sldId="4242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7:27.067" v="1953" actId="27614"/>
        <pc:sldMkLst>
          <pc:docMk/>
          <pc:sldMk cId="367309934" sldId="4244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8:55.933" v="1971" actId="27614"/>
        <pc:sldMkLst>
          <pc:docMk/>
          <pc:sldMk cId="1184230142" sldId="4247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9:03.169" v="1975" actId="27614"/>
        <pc:sldMkLst>
          <pc:docMk/>
          <pc:sldMk cId="1764744101" sldId="4249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9:23.518" v="1988" actId="27614"/>
        <pc:sldMkLst>
          <pc:docMk/>
          <pc:sldMk cId="2963736002" sldId="4252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9:30.272" v="1990" actId="27614"/>
        <pc:sldMkLst>
          <pc:docMk/>
          <pc:sldMk cId="4225662478" sldId="4257"/>
        </pc:sldMkLst>
      </pc:sldChg>
      <pc:sldChg chg="addSp delSp modSp mod modClrScheme chgLayout">
        <pc:chgData name="정태원" userId="b83db6e7-9ffa-471f-b7f6-89d85b45c552" providerId="ADAL" clId="{D11237F2-3C3D-45B6-B807-634962ECF94C}" dt="2024-10-25T02:57:35.540" v="1056" actId="700"/>
        <pc:sldMkLst>
          <pc:docMk/>
          <pc:sldMk cId="109870094" sldId="4258"/>
        </pc:sldMkLst>
      </pc:sldChg>
      <pc:sldChg chg="addSp delSp modSp mod modClrScheme chgLayout">
        <pc:chgData name="정태원" userId="b83db6e7-9ffa-471f-b7f6-89d85b45c552" providerId="ADAL" clId="{D11237F2-3C3D-45B6-B807-634962ECF94C}" dt="2024-10-25T05:59:49.546" v="2003" actId="962"/>
        <pc:sldMkLst>
          <pc:docMk/>
          <pc:sldMk cId="3564005190" sldId="4259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0:07.878" v="2018" actId="962"/>
        <pc:sldMkLst>
          <pc:docMk/>
          <pc:sldMk cId="3596028206" sldId="4260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0:16.728" v="2020" actId="27614"/>
        <pc:sldMkLst>
          <pc:docMk/>
          <pc:sldMk cId="3731476658" sldId="4263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0:30.416" v="2029" actId="27614"/>
        <pc:sldMkLst>
          <pc:docMk/>
          <pc:sldMk cId="3487448195" sldId="4264"/>
        </pc:sldMkLst>
      </pc:sldChg>
      <pc:sldChg chg="modSp mod">
        <pc:chgData name="정태원" userId="b83db6e7-9ffa-471f-b7f6-89d85b45c552" providerId="ADAL" clId="{D11237F2-3C3D-45B6-B807-634962ECF94C}" dt="2024-10-25T02:53:55.976" v="984" actId="1076"/>
        <pc:sldMkLst>
          <pc:docMk/>
          <pc:sldMk cId="2203650682" sldId="4281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3:15.078" v="2042" actId="962"/>
        <pc:sldMkLst>
          <pc:docMk/>
          <pc:sldMk cId="991607666" sldId="4287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4:02.068" v="2069" actId="27614"/>
        <pc:sldMkLst>
          <pc:docMk/>
          <pc:sldMk cId="8740859" sldId="4290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3:02.128" v="2036" actId="27614"/>
        <pc:sldMkLst>
          <pc:docMk/>
          <pc:sldMk cId="3882564860" sldId="4292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3:08.793" v="2039" actId="27614"/>
        <pc:sldMkLst>
          <pc:docMk/>
          <pc:sldMk cId="2428632730" sldId="4293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03:00.868" v="1147" actId="167"/>
        <pc:sldMkLst>
          <pc:docMk/>
          <pc:sldMk cId="3156611092" sldId="4294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3:25.154" v="2047" actId="27614"/>
        <pc:sldMkLst>
          <pc:docMk/>
          <pc:sldMk cId="928975767" sldId="4295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3:37.173" v="2054" actId="27614"/>
        <pc:sldMkLst>
          <pc:docMk/>
          <pc:sldMk cId="3538535601" sldId="4296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4:13.875" v="2081" actId="27614"/>
        <pc:sldMkLst>
          <pc:docMk/>
          <pc:sldMk cId="3632332239" sldId="4299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6:43.569" v="2115" actId="962"/>
        <pc:sldMkLst>
          <pc:docMk/>
          <pc:sldMk cId="301407191" sldId="4302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12:43.764" v="1319"/>
        <pc:sldMkLst>
          <pc:docMk/>
          <pc:sldMk cId="4019704975" sldId="4309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6:10.412" v="2102" actId="962"/>
        <pc:sldMkLst>
          <pc:docMk/>
          <pc:sldMk cId="362363870" sldId="4313"/>
        </pc:sldMkLst>
      </pc:sldChg>
      <pc:sldChg chg="modSp mod">
        <pc:chgData name="정태원" userId="b83db6e7-9ffa-471f-b7f6-89d85b45c552" providerId="ADAL" clId="{D11237F2-3C3D-45B6-B807-634962ECF94C}" dt="2024-10-25T06:06:50.540" v="2117" actId="1076"/>
        <pc:sldMkLst>
          <pc:docMk/>
          <pc:sldMk cId="2791791621" sldId="4315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15:22.767" v="1361" actId="167"/>
        <pc:sldMkLst>
          <pc:docMk/>
          <pc:sldMk cId="2818176487" sldId="4317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16:30.138" v="1371" actId="167"/>
        <pc:sldMkLst>
          <pc:docMk/>
          <pc:sldMk cId="3268784900" sldId="4318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17:49.907" v="1389" actId="167"/>
        <pc:sldMkLst>
          <pc:docMk/>
          <pc:sldMk cId="3437009566" sldId="4321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7:12.783" v="2121"/>
        <pc:sldMkLst>
          <pc:docMk/>
          <pc:sldMk cId="2524740766" sldId="4329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7:20.968" v="2129" actId="27614"/>
        <pc:sldMkLst>
          <pc:docMk/>
          <pc:sldMk cId="4236730189" sldId="4330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7:29.445" v="2137" actId="27614"/>
        <pc:sldMkLst>
          <pc:docMk/>
          <pc:sldMk cId="2414146275" sldId="4332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12:40.257" v="2249" actId="167"/>
        <pc:sldMkLst>
          <pc:docMk/>
          <pc:sldMk cId="2062607145" sldId="4333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7:41.368" v="2147" actId="27614"/>
        <pc:sldMkLst>
          <pc:docMk/>
          <pc:sldMk cId="1027918892" sldId="4334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7:55.231" v="2156"/>
        <pc:sldMkLst>
          <pc:docMk/>
          <pc:sldMk cId="3275851163" sldId="4337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12:34.926" v="2247" actId="167"/>
        <pc:sldMkLst>
          <pc:docMk/>
          <pc:sldMk cId="576799698" sldId="4340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9:05.357" v="2179" actId="27614"/>
        <pc:sldMkLst>
          <pc:docMk/>
          <pc:sldMk cId="638075053" sldId="4343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22:11.211" v="1479" actId="167"/>
        <pc:sldMkLst>
          <pc:docMk/>
          <pc:sldMk cId="53983948" sldId="4345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09:45.268" v="2209"/>
        <pc:sldMkLst>
          <pc:docMk/>
          <pc:sldMk cId="12142124" sldId="4346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11:06.865" v="2234" actId="27614"/>
        <pc:sldMkLst>
          <pc:docMk/>
          <pc:sldMk cId="1842404101" sldId="4349"/>
        </pc:sldMkLst>
      </pc:sldChg>
      <pc:sldChg chg="addSp delSp modSp mod modClrScheme chgLayout">
        <pc:chgData name="정태원" userId="b83db6e7-9ffa-471f-b7f6-89d85b45c552" providerId="ADAL" clId="{D11237F2-3C3D-45B6-B807-634962ECF94C}" dt="2024-10-25T03:24:22.396" v="1526" actId="700"/>
        <pc:sldMkLst>
          <pc:docMk/>
          <pc:sldMk cId="2014575526" sldId="4350"/>
        </pc:sldMkLst>
      </pc:sldChg>
      <pc:sldChg chg="addSp delSp modSp mod modClrScheme chgLayout">
        <pc:chgData name="정태원" userId="b83db6e7-9ffa-471f-b7f6-89d85b45c552" providerId="ADAL" clId="{D11237F2-3C3D-45B6-B807-634962ECF94C}" dt="2024-10-25T06:11:23.265" v="2245" actId="27614"/>
        <pc:sldMkLst>
          <pc:docMk/>
          <pc:sldMk cId="447760020" sldId="4365"/>
        </pc:sldMkLst>
      </pc:sldChg>
      <pc:sldChg chg="addSp delSp modSp add del mod">
        <pc:chgData name="정태원" userId="b83db6e7-9ffa-471f-b7f6-89d85b45c552" providerId="ADAL" clId="{D11237F2-3C3D-45B6-B807-634962ECF94C}" dt="2024-10-25T02:01:45.672" v="431" actId="47"/>
        <pc:sldMkLst>
          <pc:docMk/>
          <pc:sldMk cId="677444891" sldId="4367"/>
        </pc:sldMkLst>
      </pc:sldChg>
      <pc:sldChg chg="addSp delSp modSp new del mod">
        <pc:chgData name="정태원" userId="b83db6e7-9ffa-471f-b7f6-89d85b45c552" providerId="ADAL" clId="{D11237F2-3C3D-45B6-B807-634962ECF94C}" dt="2024-10-25T02:02:34.184" v="459" actId="47"/>
        <pc:sldMkLst>
          <pc:docMk/>
          <pc:sldMk cId="2448695731" sldId="4367"/>
        </pc:sldMkLst>
      </pc:sldChg>
      <pc:sldMasterChg chg="modSp mod addSldLayout modSldLayout sldLayoutOrd">
        <pc:chgData name="정태원" userId="b83db6e7-9ffa-471f-b7f6-89d85b45c552" providerId="ADAL" clId="{D11237F2-3C3D-45B6-B807-634962ECF94C}" dt="2024-10-25T06:08:50.612" v="2170" actId="478"/>
        <pc:sldMasterMkLst>
          <pc:docMk/>
          <pc:sldMasterMk cId="2431924133" sldId="2147483648"/>
        </pc:sldMasterMkLst>
        <pc:sldLayoutChg chg="addSp delSp modSp mod ord">
          <pc:chgData name="정태원" userId="b83db6e7-9ffa-471f-b7f6-89d85b45c552" providerId="ADAL" clId="{D11237F2-3C3D-45B6-B807-634962ECF94C}" dt="2024-10-25T01:56:53.148" v="302" actId="21"/>
          <pc:sldLayoutMkLst>
            <pc:docMk/>
            <pc:sldMasterMk cId="2431924133" sldId="2147483648"/>
            <pc:sldLayoutMk cId="207315070" sldId="2147483655"/>
          </pc:sldLayoutMkLst>
        </pc:sldLayoutChg>
        <pc:sldLayoutChg chg="modSp mod ord">
          <pc:chgData name="정태원" userId="b83db6e7-9ffa-471f-b7f6-89d85b45c552" providerId="ADAL" clId="{D11237F2-3C3D-45B6-B807-634962ECF94C}" dt="2024-10-24T23:39:28.493" v="40" actId="20578"/>
          <pc:sldLayoutMkLst>
            <pc:docMk/>
            <pc:sldMasterMk cId="2431924133" sldId="2147483648"/>
            <pc:sldLayoutMk cId="2538931956" sldId="2147483656"/>
          </pc:sldLayoutMkLst>
        </pc:sldLayoutChg>
        <pc:sldLayoutChg chg="addSp delSp modSp mod ord">
          <pc:chgData name="정태원" userId="b83db6e7-9ffa-471f-b7f6-89d85b45c552" providerId="ADAL" clId="{D11237F2-3C3D-45B6-B807-634962ECF94C}" dt="2024-10-25T02:21:04.292" v="660" actId="20578"/>
          <pc:sldLayoutMkLst>
            <pc:docMk/>
            <pc:sldMasterMk cId="2431924133" sldId="2147483648"/>
            <pc:sldLayoutMk cId="2145371566" sldId="214748365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37:49.135" v="65"/>
          <pc:sldLayoutMkLst>
            <pc:docMk/>
            <pc:sldMasterMk cId="2431924133" sldId="2147483648"/>
            <pc:sldLayoutMk cId="1033957704" sldId="214748365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38:12.417" v="73"/>
          <pc:sldLayoutMkLst>
            <pc:docMk/>
            <pc:sldMasterMk cId="2431924133" sldId="2147483648"/>
            <pc:sldLayoutMk cId="2912136756" sldId="214748365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39:14.613" v="87"/>
          <pc:sldLayoutMkLst>
            <pc:docMk/>
            <pc:sldMasterMk cId="2431924133" sldId="2147483648"/>
            <pc:sldLayoutMk cId="2212930875" sldId="214748366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47:54.235" v="103" actId="21"/>
          <pc:sldLayoutMkLst>
            <pc:docMk/>
            <pc:sldMasterMk cId="2431924133" sldId="2147483648"/>
            <pc:sldLayoutMk cId="2198774249" sldId="214748366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48:53.499" v="122" actId="478"/>
          <pc:sldLayoutMkLst>
            <pc:docMk/>
            <pc:sldMasterMk cId="2431924133" sldId="2147483648"/>
            <pc:sldLayoutMk cId="99815174" sldId="214748366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49:43.216" v="141" actId="478"/>
          <pc:sldLayoutMkLst>
            <pc:docMk/>
            <pc:sldMasterMk cId="2431924133" sldId="2147483648"/>
            <pc:sldLayoutMk cId="3663478800" sldId="214748366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0:16.336" v="153" actId="21"/>
          <pc:sldLayoutMkLst>
            <pc:docMk/>
            <pc:sldMasterMk cId="2431924133" sldId="2147483648"/>
            <pc:sldLayoutMk cId="4096972579" sldId="214748366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0:46.884" v="166"/>
          <pc:sldLayoutMkLst>
            <pc:docMk/>
            <pc:sldMasterMk cId="2431924133" sldId="2147483648"/>
            <pc:sldLayoutMk cId="2336109230" sldId="214748366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2:10.790" v="187" actId="21"/>
          <pc:sldLayoutMkLst>
            <pc:docMk/>
            <pc:sldMasterMk cId="2431924133" sldId="2147483648"/>
            <pc:sldLayoutMk cId="2813913706" sldId="214748366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3:07.036" v="223" actId="21"/>
          <pc:sldLayoutMkLst>
            <pc:docMk/>
            <pc:sldMasterMk cId="2431924133" sldId="2147483648"/>
            <pc:sldLayoutMk cId="1423983816" sldId="214748366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3:32.176" v="237"/>
          <pc:sldLayoutMkLst>
            <pc:docMk/>
            <pc:sldMasterMk cId="2431924133" sldId="2147483648"/>
            <pc:sldLayoutMk cId="4269195834" sldId="214748366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3:54.257" v="246"/>
          <pc:sldLayoutMkLst>
            <pc:docMk/>
            <pc:sldMasterMk cId="2431924133" sldId="2147483648"/>
            <pc:sldLayoutMk cId="1084719503" sldId="214748366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4:54.765" v="264"/>
          <pc:sldLayoutMkLst>
            <pc:docMk/>
            <pc:sldMasterMk cId="2431924133" sldId="2147483648"/>
            <pc:sldLayoutMk cId="279780629" sldId="214748367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5:57.371" v="279"/>
          <pc:sldLayoutMkLst>
            <pc:docMk/>
            <pc:sldMasterMk cId="2431924133" sldId="2147483648"/>
            <pc:sldLayoutMk cId="3660880216" sldId="214748367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6:26.272" v="292" actId="478"/>
          <pc:sldLayoutMkLst>
            <pc:docMk/>
            <pc:sldMasterMk cId="2431924133" sldId="2147483648"/>
            <pc:sldLayoutMk cId="1430722586" sldId="214748367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9:31.674" v="359"/>
          <pc:sldLayoutMkLst>
            <pc:docMk/>
            <pc:sldMasterMk cId="2431924133" sldId="2147483648"/>
            <pc:sldLayoutMk cId="3149735260" sldId="214748367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1:58:54.561" v="345" actId="478"/>
          <pc:sldLayoutMkLst>
            <pc:docMk/>
            <pc:sldMasterMk cId="2431924133" sldId="2147483648"/>
            <pc:sldLayoutMk cId="424248696" sldId="214748367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3:55.869" v="532" actId="478"/>
          <pc:sldLayoutMkLst>
            <pc:docMk/>
            <pc:sldMasterMk cId="2431924133" sldId="2147483648"/>
            <pc:sldLayoutMk cId="812255206" sldId="214748367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5:11.538" v="560" actId="478"/>
          <pc:sldLayoutMkLst>
            <pc:docMk/>
            <pc:sldMasterMk cId="2431924133" sldId="2147483648"/>
            <pc:sldLayoutMk cId="2332518327" sldId="214748367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6:40.041" v="585" actId="14100"/>
          <pc:sldLayoutMkLst>
            <pc:docMk/>
            <pc:sldMasterMk cId="2431924133" sldId="2147483648"/>
            <pc:sldLayoutMk cId="688191969" sldId="214748367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8:09.202" v="596"/>
          <pc:sldLayoutMkLst>
            <pc:docMk/>
            <pc:sldMasterMk cId="2431924133" sldId="2147483648"/>
            <pc:sldLayoutMk cId="3437195209" sldId="214748367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9:15.760" v="627" actId="478"/>
          <pc:sldLayoutMkLst>
            <pc:docMk/>
            <pc:sldMasterMk cId="2431924133" sldId="2147483648"/>
            <pc:sldLayoutMk cId="4169857743" sldId="214748367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00:05.601" v="417" actId="207"/>
          <pc:sldLayoutMkLst>
            <pc:docMk/>
            <pc:sldMasterMk cId="2431924133" sldId="2147483648"/>
            <pc:sldLayoutMk cId="1050038783" sldId="214748368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19:55.326" v="642"/>
          <pc:sldLayoutMkLst>
            <pc:docMk/>
            <pc:sldMasterMk cId="2431924133" sldId="2147483648"/>
            <pc:sldLayoutMk cId="3786054827" sldId="214748368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0:37.616" v="656" actId="478"/>
          <pc:sldLayoutMkLst>
            <pc:docMk/>
            <pc:sldMasterMk cId="2431924133" sldId="2147483648"/>
            <pc:sldLayoutMk cId="836498040" sldId="2147483681"/>
          </pc:sldLayoutMkLst>
        </pc:sldLayoutChg>
        <pc:sldLayoutChg chg="modSp add mod modTransition">
          <pc:chgData name="정태원" userId="b83db6e7-9ffa-471f-b7f6-89d85b45c552" providerId="ADAL" clId="{D11237F2-3C3D-45B6-B807-634962ECF94C}" dt="2024-10-25T01:59:39.995" v="388" actId="207"/>
          <pc:sldLayoutMkLst>
            <pc:docMk/>
            <pc:sldMasterMk cId="2431924133" sldId="2147483648"/>
            <pc:sldLayoutMk cId="976970429" sldId="214748368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1:15.626" v="664" actId="478"/>
          <pc:sldLayoutMkLst>
            <pc:docMk/>
            <pc:sldMasterMk cId="2431924133" sldId="2147483648"/>
            <pc:sldLayoutMk cId="1048936197" sldId="214748368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2:39.151" v="676" actId="478"/>
          <pc:sldLayoutMkLst>
            <pc:docMk/>
            <pc:sldMasterMk cId="2431924133" sldId="2147483648"/>
            <pc:sldLayoutMk cId="4205778195" sldId="214748368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3:32.893" v="692"/>
          <pc:sldLayoutMkLst>
            <pc:docMk/>
            <pc:sldMasterMk cId="2431924133" sldId="2147483648"/>
            <pc:sldLayoutMk cId="532150274" sldId="214748368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5:38.735" v="700"/>
          <pc:sldLayoutMkLst>
            <pc:docMk/>
            <pc:sldMasterMk cId="2431924133" sldId="2147483648"/>
            <pc:sldLayoutMk cId="398537425" sldId="214748368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6:47.375" v="717" actId="14100"/>
          <pc:sldLayoutMkLst>
            <pc:docMk/>
            <pc:sldMasterMk cId="2431924133" sldId="2147483648"/>
            <pc:sldLayoutMk cId="923839470" sldId="214748368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9:02.891" v="742" actId="14100"/>
          <pc:sldLayoutMkLst>
            <pc:docMk/>
            <pc:sldMasterMk cId="2431924133" sldId="2147483648"/>
            <pc:sldLayoutMk cId="1144371390" sldId="214748368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28:29.959" v="739"/>
          <pc:sldLayoutMkLst>
            <pc:docMk/>
            <pc:sldMasterMk cId="2431924133" sldId="2147483648"/>
            <pc:sldLayoutMk cId="3927742448" sldId="214748368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30:28.907" v="764"/>
          <pc:sldLayoutMkLst>
            <pc:docMk/>
            <pc:sldMasterMk cId="2431924133" sldId="2147483648"/>
            <pc:sldLayoutMk cId="398424645" sldId="214748368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31:22.860" v="779"/>
          <pc:sldLayoutMkLst>
            <pc:docMk/>
            <pc:sldMasterMk cId="2431924133" sldId="2147483648"/>
            <pc:sldLayoutMk cId="4084090064" sldId="214748369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32:42.995" v="802"/>
          <pc:sldLayoutMkLst>
            <pc:docMk/>
            <pc:sldMasterMk cId="2431924133" sldId="2147483648"/>
            <pc:sldLayoutMk cId="4281524508" sldId="214748369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3:02.452" v="829" actId="478"/>
          <pc:sldLayoutMkLst>
            <pc:docMk/>
            <pc:sldMasterMk cId="2431924133" sldId="2147483648"/>
            <pc:sldLayoutMk cId="548883599" sldId="214748369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4:29.768" v="849"/>
          <pc:sldLayoutMkLst>
            <pc:docMk/>
            <pc:sldMasterMk cId="2431924133" sldId="2147483648"/>
            <pc:sldLayoutMk cId="3911987494" sldId="214748369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5:13.276" v="857"/>
          <pc:sldLayoutMkLst>
            <pc:docMk/>
            <pc:sldMasterMk cId="2431924133" sldId="2147483648"/>
            <pc:sldLayoutMk cId="126256726" sldId="214748369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5:48.845" v="864"/>
          <pc:sldLayoutMkLst>
            <pc:docMk/>
            <pc:sldMasterMk cId="2431924133" sldId="2147483648"/>
            <pc:sldLayoutMk cId="450054928" sldId="214748369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6:40" v="884" actId="478"/>
          <pc:sldLayoutMkLst>
            <pc:docMk/>
            <pc:sldMasterMk cId="2431924133" sldId="2147483648"/>
            <pc:sldLayoutMk cId="2340172860" sldId="2147483696"/>
          </pc:sldLayoutMkLst>
        </pc:sldLayoutChg>
        <pc:sldLayoutChg chg="add mod modTransition">
          <pc:chgData name="정태원" userId="b83db6e7-9ffa-471f-b7f6-89d85b45c552" providerId="ADAL" clId="{D11237F2-3C3D-45B6-B807-634962ECF94C}" dt="2024-10-25T02:42:05.749" v="812" actId="2890"/>
          <pc:sldLayoutMkLst>
            <pc:docMk/>
            <pc:sldMasterMk cId="2431924133" sldId="2147483648"/>
            <pc:sldLayoutMk cId="165614671" sldId="214748369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7:09.778" v="895"/>
          <pc:sldLayoutMkLst>
            <pc:docMk/>
            <pc:sldMasterMk cId="2431924133" sldId="2147483648"/>
            <pc:sldLayoutMk cId="3335262322" sldId="214748369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7:33.395" v="901"/>
          <pc:sldLayoutMkLst>
            <pc:docMk/>
            <pc:sldMasterMk cId="2431924133" sldId="2147483648"/>
            <pc:sldLayoutMk cId="1675102008" sldId="214748369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8:09.584" v="911"/>
          <pc:sldLayoutMkLst>
            <pc:docMk/>
            <pc:sldMasterMk cId="2431924133" sldId="2147483648"/>
            <pc:sldLayoutMk cId="154767930" sldId="214748369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8:45.899" v="921"/>
          <pc:sldLayoutMkLst>
            <pc:docMk/>
            <pc:sldMasterMk cId="2431924133" sldId="2147483648"/>
            <pc:sldLayoutMk cId="4277997919" sldId="214748370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9:06.949" v="926"/>
          <pc:sldLayoutMkLst>
            <pc:docMk/>
            <pc:sldMasterMk cId="2431924133" sldId="2147483648"/>
            <pc:sldLayoutMk cId="1316252080" sldId="214748370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49:34.595" v="940"/>
          <pc:sldLayoutMkLst>
            <pc:docMk/>
            <pc:sldMasterMk cId="2431924133" sldId="2147483648"/>
            <pc:sldLayoutMk cId="2267206908" sldId="214748370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0:09.188" v="951"/>
          <pc:sldLayoutMkLst>
            <pc:docMk/>
            <pc:sldMasterMk cId="2431924133" sldId="2147483648"/>
            <pc:sldLayoutMk cId="350478034" sldId="214748370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1:02.266" v="962" actId="478"/>
          <pc:sldLayoutMkLst>
            <pc:docMk/>
            <pc:sldMasterMk cId="2431924133" sldId="2147483648"/>
            <pc:sldLayoutMk cId="2509869559" sldId="214748370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1:26.741" v="971"/>
          <pc:sldLayoutMkLst>
            <pc:docMk/>
            <pc:sldMasterMk cId="2431924133" sldId="2147483648"/>
            <pc:sldLayoutMk cId="3975109138" sldId="214748370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2:09.782" v="980"/>
          <pc:sldLayoutMkLst>
            <pc:docMk/>
            <pc:sldMasterMk cId="2431924133" sldId="2147483648"/>
            <pc:sldLayoutMk cId="588402571" sldId="214748370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4:25.021" v="1006" actId="478"/>
          <pc:sldLayoutMkLst>
            <pc:docMk/>
            <pc:sldMasterMk cId="2431924133" sldId="2147483648"/>
            <pc:sldLayoutMk cId="86086275" sldId="214748370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5:10.418" v="1013"/>
          <pc:sldLayoutMkLst>
            <pc:docMk/>
            <pc:sldMasterMk cId="2431924133" sldId="2147483648"/>
            <pc:sldLayoutMk cId="4059914214" sldId="214748370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5:30.327" v="1021"/>
          <pc:sldLayoutMkLst>
            <pc:docMk/>
            <pc:sldMasterMk cId="2431924133" sldId="2147483648"/>
            <pc:sldLayoutMk cId="2094941168" sldId="214748370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6:52.604" v="1042" actId="555"/>
          <pc:sldLayoutMkLst>
            <pc:docMk/>
            <pc:sldMasterMk cId="2431924133" sldId="2147483648"/>
            <pc:sldLayoutMk cId="1719327533" sldId="214748371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7:10.727" v="1049"/>
          <pc:sldLayoutMkLst>
            <pc:docMk/>
            <pc:sldMasterMk cId="2431924133" sldId="2147483648"/>
            <pc:sldLayoutMk cId="2208831213" sldId="214748371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7:29.936" v="1055"/>
          <pc:sldLayoutMkLst>
            <pc:docMk/>
            <pc:sldMasterMk cId="2431924133" sldId="2147483648"/>
            <pc:sldLayoutMk cId="2806580070" sldId="214748371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7:52.334" v="1064"/>
          <pc:sldLayoutMkLst>
            <pc:docMk/>
            <pc:sldMasterMk cId="2431924133" sldId="2147483648"/>
            <pc:sldLayoutMk cId="1346420973" sldId="214748371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2:59:53.803" v="1092" actId="478"/>
          <pc:sldLayoutMkLst>
            <pc:docMk/>
            <pc:sldMasterMk cId="2431924133" sldId="2147483648"/>
            <pc:sldLayoutMk cId="2644668661" sldId="214748371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0:19.743" v="1100"/>
          <pc:sldLayoutMkLst>
            <pc:docMk/>
            <pc:sldMasterMk cId="2431924133" sldId="2147483648"/>
            <pc:sldLayoutMk cId="2148206354" sldId="214748371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0:40.881" v="1108"/>
          <pc:sldLayoutMkLst>
            <pc:docMk/>
            <pc:sldMasterMk cId="2431924133" sldId="2147483648"/>
            <pc:sldLayoutMk cId="1781297562" sldId="214748371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1:04.667" v="1118"/>
          <pc:sldLayoutMkLst>
            <pc:docMk/>
            <pc:sldMasterMk cId="2431924133" sldId="2147483648"/>
            <pc:sldLayoutMk cId="1337650368" sldId="214748371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1:26.418" v="1130"/>
          <pc:sldLayoutMkLst>
            <pc:docMk/>
            <pc:sldMasterMk cId="2431924133" sldId="2147483648"/>
            <pc:sldLayoutMk cId="761388021" sldId="214748371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2:17.189" v="1140" actId="478"/>
          <pc:sldLayoutMkLst>
            <pc:docMk/>
            <pc:sldMasterMk cId="2431924133" sldId="2147483648"/>
            <pc:sldLayoutMk cId="1393192468" sldId="214748371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3:31.013" v="1163" actId="478"/>
          <pc:sldLayoutMkLst>
            <pc:docMk/>
            <pc:sldMasterMk cId="2431924133" sldId="2147483648"/>
            <pc:sldLayoutMk cId="1578250839" sldId="214748372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4:14.501" v="1181" actId="207"/>
          <pc:sldLayoutMkLst>
            <pc:docMk/>
            <pc:sldMasterMk cId="2431924133" sldId="2147483648"/>
            <pc:sldLayoutMk cId="872353984" sldId="214748372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4:53.167" v="1192"/>
          <pc:sldLayoutMkLst>
            <pc:docMk/>
            <pc:sldMasterMk cId="2431924133" sldId="2147483648"/>
            <pc:sldLayoutMk cId="2812356331" sldId="214748372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6:00.732" v="1216" actId="167"/>
          <pc:sldLayoutMkLst>
            <pc:docMk/>
            <pc:sldMasterMk cId="2431924133" sldId="2147483648"/>
            <pc:sldLayoutMk cId="1999822640" sldId="214748372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07:30.910" v="1249" actId="478"/>
          <pc:sldLayoutMkLst>
            <pc:docMk/>
            <pc:sldMasterMk cId="2431924133" sldId="2147483648"/>
            <pc:sldLayoutMk cId="2386492710" sldId="214748372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0:47.508" v="1273"/>
          <pc:sldLayoutMkLst>
            <pc:docMk/>
            <pc:sldMasterMk cId="2431924133" sldId="2147483648"/>
            <pc:sldLayoutMk cId="1756290146" sldId="214748372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1:18.369" v="1279"/>
          <pc:sldLayoutMkLst>
            <pc:docMk/>
            <pc:sldMasterMk cId="2431924133" sldId="2147483648"/>
            <pc:sldLayoutMk cId="2545362970" sldId="214748372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2:22.040" v="1301" actId="478"/>
          <pc:sldLayoutMkLst>
            <pc:docMk/>
            <pc:sldMasterMk cId="2431924133" sldId="2147483648"/>
            <pc:sldLayoutMk cId="477832422" sldId="2147483727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5:13.316" v="1358"/>
          <pc:sldLayoutMkLst>
            <pc:docMk/>
            <pc:sldMasterMk cId="2431924133" sldId="2147483648"/>
            <pc:sldLayoutMk cId="1156670922" sldId="214748372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6:20.338" v="1368"/>
          <pc:sldLayoutMkLst>
            <pc:docMk/>
            <pc:sldMasterMk cId="2431924133" sldId="2147483648"/>
            <pc:sldLayoutMk cId="4241852282" sldId="214748372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7:40.775" v="1385"/>
          <pc:sldLayoutMkLst>
            <pc:docMk/>
            <pc:sldMasterMk cId="2431924133" sldId="2147483648"/>
            <pc:sldLayoutMk cId="1367151532" sldId="214748373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8:21.696" v="1399"/>
          <pc:sldLayoutMkLst>
            <pc:docMk/>
            <pc:sldMasterMk cId="2431924133" sldId="2147483648"/>
            <pc:sldLayoutMk cId="3933884648" sldId="214748373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9:02.454" v="1412"/>
          <pc:sldLayoutMkLst>
            <pc:docMk/>
            <pc:sldMasterMk cId="2431924133" sldId="2147483648"/>
            <pc:sldLayoutMk cId="709327574" sldId="214748373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9:38.941" v="1428" actId="478"/>
          <pc:sldLayoutMkLst>
            <pc:docMk/>
            <pc:sldMasterMk cId="2431924133" sldId="2147483648"/>
            <pc:sldLayoutMk cId="967998135" sldId="214748373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19:59.262" v="1434"/>
          <pc:sldLayoutMkLst>
            <pc:docMk/>
            <pc:sldMasterMk cId="2431924133" sldId="2147483648"/>
            <pc:sldLayoutMk cId="628891827" sldId="214748373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0:33.757" v="1448" actId="478"/>
          <pc:sldLayoutMkLst>
            <pc:docMk/>
            <pc:sldMasterMk cId="2431924133" sldId="2147483648"/>
            <pc:sldLayoutMk cId="445056229" sldId="2147483735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1:03.202" v="1456"/>
          <pc:sldLayoutMkLst>
            <pc:docMk/>
            <pc:sldMasterMk cId="2431924133" sldId="2147483648"/>
            <pc:sldLayoutMk cId="2556109674" sldId="2147483736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1:28.335" v="1467"/>
          <pc:sldLayoutMkLst>
            <pc:docMk/>
            <pc:sldMasterMk cId="2431924133" sldId="2147483648"/>
            <pc:sldLayoutMk cId="1422044367" sldId="2147483737"/>
          </pc:sldLayoutMkLst>
        </pc:sldLayoutChg>
        <pc:sldLayoutChg chg="add mod modTransition">
          <pc:chgData name="정태원" userId="b83db6e7-9ffa-471f-b7f6-89d85b45c552" providerId="ADAL" clId="{D11237F2-3C3D-45B6-B807-634962ECF94C}" dt="2024-10-25T03:20:15.704" v="1439" actId="2890"/>
          <pc:sldLayoutMkLst>
            <pc:docMk/>
            <pc:sldMasterMk cId="2431924133" sldId="2147483648"/>
            <pc:sldLayoutMk cId="4165906370" sldId="2147483738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2:02.550" v="1476"/>
          <pc:sldLayoutMkLst>
            <pc:docMk/>
            <pc:sldMasterMk cId="2431924133" sldId="2147483648"/>
            <pc:sldLayoutMk cId="3570499444" sldId="2147483739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2:37.528" v="1492" actId="478"/>
          <pc:sldLayoutMkLst>
            <pc:docMk/>
            <pc:sldMasterMk cId="2431924133" sldId="2147483648"/>
            <pc:sldLayoutMk cId="418022716" sldId="2147483740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3:49.888" v="1516"/>
          <pc:sldLayoutMkLst>
            <pc:docMk/>
            <pc:sldMasterMk cId="2431924133" sldId="2147483648"/>
            <pc:sldLayoutMk cId="695632448" sldId="2147483741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6:08:50.612" v="2170" actId="478"/>
          <pc:sldLayoutMkLst>
            <pc:docMk/>
            <pc:sldMasterMk cId="2431924133" sldId="2147483648"/>
            <pc:sldLayoutMk cId="1259938317" sldId="2147483742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4:16.113" v="1525"/>
          <pc:sldLayoutMkLst>
            <pc:docMk/>
            <pc:sldMasterMk cId="2431924133" sldId="2147483648"/>
            <pc:sldLayoutMk cId="680150395" sldId="2147483743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3:25:11.260" v="1541" actId="478"/>
          <pc:sldLayoutMkLst>
            <pc:docMk/>
            <pc:sldMasterMk cId="2431924133" sldId="2147483648"/>
            <pc:sldLayoutMk cId="4132277130" sldId="2147483744"/>
          </pc:sldLayoutMkLst>
        </pc:sldLayoutChg>
        <pc:sldLayoutChg chg="addSp delSp modSp add mod modTransition">
          <pc:chgData name="정태원" userId="b83db6e7-9ffa-471f-b7f6-89d85b45c552" providerId="ADAL" clId="{D11237F2-3C3D-45B6-B807-634962ECF94C}" dt="2024-10-25T05:58:30.191" v="1967"/>
          <pc:sldLayoutMkLst>
            <pc:docMk/>
            <pc:sldMasterMk cId="2431924133" sldId="2147483648"/>
            <pc:sldLayoutMk cId="2801707932" sldId="2147483745"/>
          </pc:sldLayoutMkLst>
        </pc:sldLayoutChg>
      </pc:sldMasterChg>
      <pc:sldMasterChg chg="new del mod addSldLayout modSldLayout sldLayoutOrd">
        <pc:chgData name="정태원" userId="b83db6e7-9ffa-471f-b7f6-89d85b45c552" providerId="ADAL" clId="{D11237F2-3C3D-45B6-B807-634962ECF94C}" dt="2024-10-24T23:39:55.212" v="43" actId="2696"/>
        <pc:sldMasterMkLst>
          <pc:docMk/>
          <pc:sldMasterMk cId="3139715002" sldId="2147483659"/>
        </pc:sldMasterMkLst>
        <pc:sldLayoutChg chg="modSp mod ord">
          <pc:chgData name="정태원" userId="b83db6e7-9ffa-471f-b7f6-89d85b45c552" providerId="ADAL" clId="{D11237F2-3C3D-45B6-B807-634962ECF94C}" dt="2024-10-24T23:38:39.245" v="37" actId="20578"/>
          <pc:sldLayoutMkLst>
            <pc:docMk/>
            <pc:sldMasterMk cId="2431924133" sldId="2147483648"/>
            <pc:sldLayoutMk cId="207315070" sldId="2147483655"/>
          </pc:sldLayoutMkLst>
        </pc:sldLayoutChg>
        <pc:sldLayoutChg chg="modSp mod ord">
          <pc:chgData name="정태원" userId="b83db6e7-9ffa-471f-b7f6-89d85b45c552" providerId="ADAL" clId="{D11237F2-3C3D-45B6-B807-634962ECF94C}" dt="2024-10-24T23:38:34.331" v="36" actId="20578"/>
          <pc:sldLayoutMkLst>
            <pc:docMk/>
            <pc:sldMasterMk cId="2431924133" sldId="2147483648"/>
            <pc:sldLayoutMk cId="2538931956" sldId="2147483656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1618703572" sldId="2147483660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1914307285" sldId="2147483661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2674428659" sldId="2147483662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4248851014" sldId="2147483663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899299509" sldId="2147483664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2001014000" sldId="2147483665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1977500421" sldId="2147483666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2399463072" sldId="2147483667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3502731542" sldId="2147483668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222766842" sldId="2147483669"/>
          </pc:sldLayoutMkLst>
        </pc:sldLayoutChg>
        <pc:sldLayoutChg chg="new replId">
          <pc:chgData name="정태원" userId="b83db6e7-9ffa-471f-b7f6-89d85b45c552" providerId="ADAL" clId="{D11237F2-3C3D-45B6-B807-634962ECF94C}" dt="2024-10-24T23:38:13.785" v="35" actId="6938"/>
          <pc:sldLayoutMkLst>
            <pc:docMk/>
            <pc:sldMasterMk cId="3139715002" sldId="2147483659"/>
            <pc:sldLayoutMk cId="2617594395" sldId="2147483670"/>
          </pc:sldLayoutMkLst>
        </pc:sldLayoutChg>
      </pc:sldMasterChg>
    </pc:docChg>
  </pc:docChgLst>
  <pc:docChgLst>
    <pc:chgData name="정태원" userId="b83db6e7-9ffa-471f-b7f6-89d85b45c552" providerId="ADAL" clId="{A96236B2-8757-4A47-AACF-AC0B2B1AFBD5}"/>
    <pc:docChg chg="undo custSel modSld">
      <pc:chgData name="정태원" userId="b83db6e7-9ffa-471f-b7f6-89d85b45c552" providerId="ADAL" clId="{A96236B2-8757-4A47-AACF-AC0B2B1AFBD5}" dt="2024-10-18T08:02:45.328" v="31" actId="554"/>
      <pc:docMkLst>
        <pc:docMk/>
      </pc:docMkLst>
      <pc:sldChg chg="addSp delSp modSp mod">
        <pc:chgData name="정태원" userId="b83db6e7-9ffa-471f-b7f6-89d85b45c552" providerId="ADAL" clId="{A96236B2-8757-4A47-AACF-AC0B2B1AFBD5}" dt="2024-10-18T08:02:45.328" v="31" actId="554"/>
        <pc:sldMkLst>
          <pc:docMk/>
          <pc:sldMk cId="2778071774" sldId="388"/>
        </pc:sldMkLst>
      </pc:sldChg>
      <pc:sldChg chg="addSp delSp modSp mod">
        <pc:chgData name="정태원" userId="b83db6e7-9ffa-471f-b7f6-89d85b45c552" providerId="ADAL" clId="{A96236B2-8757-4A47-AACF-AC0B2B1AFBD5}" dt="2024-10-18T07:50:39.740" v="25" actId="554"/>
        <pc:sldMkLst>
          <pc:docMk/>
          <pc:sldMk cId="122431998" sldId="401"/>
        </pc:sldMkLst>
      </pc:sldChg>
      <pc:sldChg chg="modSp mod">
        <pc:chgData name="정태원" userId="b83db6e7-9ffa-471f-b7f6-89d85b45c552" providerId="ADAL" clId="{A96236B2-8757-4A47-AACF-AC0B2B1AFBD5}" dt="2024-10-18T07:45:40.344" v="3" actId="554"/>
        <pc:sldMkLst>
          <pc:docMk/>
          <pc:sldMk cId="2162579149" sldId="408"/>
        </pc:sldMkLst>
      </pc:sldChg>
      <pc:sldChg chg="addSp delSp modSp mod">
        <pc:chgData name="정태원" userId="b83db6e7-9ffa-471f-b7f6-89d85b45c552" providerId="ADAL" clId="{A96236B2-8757-4A47-AACF-AC0B2B1AFBD5}" dt="2024-10-18T07:47:41.034" v="18" actId="1076"/>
        <pc:sldMkLst>
          <pc:docMk/>
          <pc:sldMk cId="767849965" sldId="427"/>
        </pc:sldMkLst>
      </pc:sldChg>
      <pc:sldChg chg="modSp mod">
        <pc:chgData name="정태원" userId="b83db6e7-9ffa-471f-b7f6-89d85b45c552" providerId="ADAL" clId="{A96236B2-8757-4A47-AACF-AC0B2B1AFBD5}" dt="2024-10-18T07:44:21.657" v="1" actId="1076"/>
        <pc:sldMkLst>
          <pc:docMk/>
          <pc:sldMk cId="1833802032" sldId="4145"/>
        </pc:sldMkLst>
      </pc:sldChg>
      <pc:sldChg chg="addSp delSp modSp mod">
        <pc:chgData name="정태원" userId="b83db6e7-9ffa-471f-b7f6-89d85b45c552" providerId="ADAL" clId="{A96236B2-8757-4A47-AACF-AC0B2B1AFBD5}" dt="2024-10-18T07:47:53.698" v="20" actId="1076"/>
        <pc:sldMkLst>
          <pc:docMk/>
          <pc:sldMk cId="2715452570" sldId="4149"/>
        </pc:sldMkLst>
      </pc:sldChg>
    </pc:docChg>
  </pc:docChgLst>
  <pc:docChgLst>
    <pc:chgData name="정태원" userId="S::taewon@paranpenguin.co.kr::b83db6e7-9ffa-471f-b7f6-89d85b45c552" providerId="AD" clId="Web-{02B39D50-5490-4F1A-8641-8F7F357EEE24}"/>
    <pc:docChg chg="modSld">
      <pc:chgData name="정태원" userId="S::taewon@paranpenguin.co.kr::b83db6e7-9ffa-471f-b7f6-89d85b45c552" providerId="AD" clId="Web-{02B39D50-5490-4F1A-8641-8F7F357EEE24}" dt="2024-10-24T13:13:05.279" v="1"/>
      <pc:docMkLst>
        <pc:docMk/>
      </pc:docMkLst>
      <pc:sldChg chg="addSp delSp modSp">
        <pc:chgData name="정태원" userId="S::taewon@paranpenguin.co.kr::b83db6e7-9ffa-471f-b7f6-89d85b45c552" providerId="AD" clId="Web-{02B39D50-5490-4F1A-8641-8F7F357EEE24}" dt="2024-10-24T13:13:05.279" v="1"/>
        <pc:sldMkLst>
          <pc:docMk/>
          <pc:sldMk cId="4178220786" sldId="4144"/>
        </pc:sldMkLst>
      </pc:sldChg>
    </pc:docChg>
  </pc:docChgLst>
  <pc:docChgLst>
    <pc:chgData name="구 본학" userId="8f112b50-ab1a-40a1-87e9-9580eefae222" providerId="ADAL" clId="{F747150B-ED67-4E19-B77F-FB8FF3D38441}"/>
    <pc:docChg chg="undo custSel modSld">
      <pc:chgData name="구 본학" userId="8f112b50-ab1a-40a1-87e9-9580eefae222" providerId="ADAL" clId="{F747150B-ED67-4E19-B77F-FB8FF3D38441}" dt="2025-01-15T06:42:50.125" v="13" actId="207"/>
      <pc:docMkLst>
        <pc:docMk/>
      </pc:docMkLst>
      <pc:sldChg chg="modSp mod">
        <pc:chgData name="구 본학" userId="8f112b50-ab1a-40a1-87e9-9580eefae222" providerId="ADAL" clId="{F747150B-ED67-4E19-B77F-FB8FF3D38441}" dt="2025-01-15T06:42:04.848" v="11" actId="207"/>
        <pc:sldMkLst>
          <pc:docMk/>
          <pc:sldMk cId="3097904833" sldId="400"/>
        </pc:sldMkLst>
        <pc:spChg chg="mod">
          <ac:chgData name="구 본학" userId="8f112b50-ab1a-40a1-87e9-9580eefae222" providerId="ADAL" clId="{F747150B-ED67-4E19-B77F-FB8FF3D38441}" dt="2025-01-15T06:42:04.848" v="11" actId="207"/>
          <ac:spMkLst>
            <pc:docMk/>
            <pc:sldMk cId="3097904833" sldId="400"/>
            <ac:spMk id="19" creationId="{13DB2F37-DEBF-5E78-69C6-3666E3D68C71}"/>
          </ac:spMkLst>
        </pc:spChg>
      </pc:sldChg>
      <pc:sldChg chg="modSp mod">
        <pc:chgData name="구 본학" userId="8f112b50-ab1a-40a1-87e9-9580eefae222" providerId="ADAL" clId="{F747150B-ED67-4E19-B77F-FB8FF3D38441}" dt="2025-01-13T01:03:25.193" v="10" actId="1076"/>
        <pc:sldMkLst>
          <pc:docMk/>
          <pc:sldMk cId="2456346897" sldId="4109"/>
        </pc:sldMkLst>
        <pc:picChg chg="mod">
          <ac:chgData name="구 본학" userId="8f112b50-ab1a-40a1-87e9-9580eefae222" providerId="ADAL" clId="{F747150B-ED67-4E19-B77F-FB8FF3D38441}" dt="2025-01-13T01:03:25.193" v="10" actId="1076"/>
          <ac:picMkLst>
            <pc:docMk/>
            <pc:sldMk cId="2456346897" sldId="4109"/>
            <ac:picMk id="17" creationId="{5D074D4B-CEB4-49B8-9AF1-99DC3442F2E2}"/>
          </ac:picMkLst>
        </pc:picChg>
      </pc:sldChg>
      <pc:sldChg chg="modSp mod">
        <pc:chgData name="구 본학" userId="8f112b50-ab1a-40a1-87e9-9580eefae222" providerId="ADAL" clId="{F747150B-ED67-4E19-B77F-FB8FF3D38441}" dt="2025-01-15T06:42:50.125" v="13" actId="207"/>
        <pc:sldMkLst>
          <pc:docMk/>
          <pc:sldMk cId="177694876" sldId="4116"/>
        </pc:sldMkLst>
        <pc:spChg chg="mod">
          <ac:chgData name="구 본학" userId="8f112b50-ab1a-40a1-87e9-9580eefae222" providerId="ADAL" clId="{F747150B-ED67-4E19-B77F-FB8FF3D38441}" dt="2025-01-15T06:42:31.148" v="12" actId="207"/>
          <ac:spMkLst>
            <pc:docMk/>
            <pc:sldMk cId="177694876" sldId="4116"/>
            <ac:spMk id="45" creationId="{AAD9A077-D739-41F3-A776-C43E523233D4}"/>
          </ac:spMkLst>
        </pc:spChg>
        <pc:spChg chg="mod">
          <ac:chgData name="구 본학" userId="8f112b50-ab1a-40a1-87e9-9580eefae222" providerId="ADAL" clId="{F747150B-ED67-4E19-B77F-FB8FF3D38441}" dt="2025-01-15T06:42:50.125" v="13" actId="207"/>
          <ac:spMkLst>
            <pc:docMk/>
            <pc:sldMk cId="177694876" sldId="4116"/>
            <ac:spMk id="71" creationId="{1E1B0504-A9F0-4F8A-BF96-2150DEDC6CA2}"/>
          </ac:spMkLst>
        </pc:spChg>
      </pc:sldChg>
      <pc:sldChg chg="addSp modSp mod">
        <pc:chgData name="구 본학" userId="8f112b50-ab1a-40a1-87e9-9580eefae222" providerId="ADAL" clId="{F747150B-ED67-4E19-B77F-FB8FF3D38441}" dt="2024-11-04T07:00:45.338" v="2" actId="164"/>
        <pc:sldMkLst>
          <pc:docMk/>
          <pc:sldMk cId="3772746793" sldId="4280"/>
        </pc:sldMkLst>
      </pc:sldChg>
      <pc:sldChg chg="modSp mod">
        <pc:chgData name="구 본학" userId="8f112b50-ab1a-40a1-87e9-9580eefae222" providerId="ADAL" clId="{F747150B-ED67-4E19-B77F-FB8FF3D38441}" dt="2024-12-02T07:45:44.071" v="8" actId="1076"/>
        <pc:sldMkLst>
          <pc:docMk/>
          <pc:sldMk cId="1472612903" sldId="4375"/>
        </pc:sldMkLst>
        <pc:spChg chg="mod">
          <ac:chgData name="구 본학" userId="8f112b50-ab1a-40a1-87e9-9580eefae222" providerId="ADAL" clId="{F747150B-ED67-4E19-B77F-FB8FF3D38441}" dt="2024-12-02T07:45:44.071" v="8" actId="1076"/>
          <ac:spMkLst>
            <pc:docMk/>
            <pc:sldMk cId="1472612903" sldId="4375"/>
            <ac:spMk id="7" creationId="{6B549FE9-9FB4-B12A-7E07-B986CBDBAEA9}"/>
          </ac:spMkLst>
        </pc:spChg>
        <pc:picChg chg="mod">
          <ac:chgData name="구 본학" userId="8f112b50-ab1a-40a1-87e9-9580eefae222" providerId="ADAL" clId="{F747150B-ED67-4E19-B77F-FB8FF3D38441}" dt="2024-12-02T07:45:44.071" v="8" actId="1076"/>
          <ac:picMkLst>
            <pc:docMk/>
            <pc:sldMk cId="1472612903" sldId="4375"/>
            <ac:picMk id="9" creationId="{07A4FA41-72C1-19C0-FEC5-850DAD1F44A1}"/>
          </ac:picMkLst>
        </pc:picChg>
      </pc:sldChg>
    </pc:docChg>
  </pc:docChgLst>
  <pc:docChgLst>
    <pc:chgData name="정태원" userId="b83db6e7-9ffa-471f-b7f6-89d85b45c552" providerId="ADAL" clId="{F461AFFE-D3D5-4F6C-A1D6-FC0ACE8DEB8B}"/>
    <pc:docChg chg="undo custSel modSld delSection">
      <pc:chgData name="정태원" userId="b83db6e7-9ffa-471f-b7f6-89d85b45c552" providerId="ADAL" clId="{F461AFFE-D3D5-4F6C-A1D6-FC0ACE8DEB8B}" dt="2024-10-22T02:41:07.694" v="139" actId="167"/>
      <pc:docMkLst>
        <pc:docMk/>
      </pc:docMkLst>
      <pc:sldChg chg="addSp delSp modSp mod">
        <pc:chgData name="정태원" userId="b83db6e7-9ffa-471f-b7f6-89d85b45c552" providerId="ADAL" clId="{F461AFFE-D3D5-4F6C-A1D6-FC0ACE8DEB8B}" dt="2024-10-20T23:28:23.857" v="79" actId="552"/>
        <pc:sldMkLst>
          <pc:docMk/>
          <pc:sldMk cId="3300353084" sldId="372"/>
        </pc:sldMkLst>
      </pc:sldChg>
      <pc:sldChg chg="modSp mod">
        <pc:chgData name="정태원" userId="b83db6e7-9ffa-471f-b7f6-89d85b45c552" providerId="ADAL" clId="{F461AFFE-D3D5-4F6C-A1D6-FC0ACE8DEB8B}" dt="2024-10-20T23:27:46.818" v="67" actId="1076"/>
        <pc:sldMkLst>
          <pc:docMk/>
          <pc:sldMk cId="873804308" sldId="374"/>
        </pc:sldMkLst>
      </pc:sldChg>
      <pc:sldChg chg="modSp mod">
        <pc:chgData name="정태원" userId="b83db6e7-9ffa-471f-b7f6-89d85b45c552" providerId="ADAL" clId="{F461AFFE-D3D5-4F6C-A1D6-FC0ACE8DEB8B}" dt="2024-10-22T02:35:48.607" v="109" actId="554"/>
        <pc:sldMkLst>
          <pc:docMk/>
          <pc:sldMk cId="2417097867" sldId="377"/>
        </pc:sldMkLst>
      </pc:sldChg>
      <pc:sldChg chg="addSp delSp modSp mod">
        <pc:chgData name="정태원" userId="b83db6e7-9ffa-471f-b7f6-89d85b45c552" providerId="ADAL" clId="{F461AFFE-D3D5-4F6C-A1D6-FC0ACE8DEB8B}" dt="2024-10-22T02:40:59.919" v="137" actId="552"/>
        <pc:sldMkLst>
          <pc:docMk/>
          <pc:sldMk cId="1625213108" sldId="378"/>
        </pc:sldMkLst>
      </pc:sldChg>
      <pc:sldChg chg="addSp modSp mod">
        <pc:chgData name="정태원" userId="b83db6e7-9ffa-471f-b7f6-89d85b45c552" providerId="ADAL" clId="{F461AFFE-D3D5-4F6C-A1D6-FC0ACE8DEB8B}" dt="2024-10-22T02:38:51.499" v="123" actId="1076"/>
        <pc:sldMkLst>
          <pc:docMk/>
          <pc:sldMk cId="2528375690" sldId="379"/>
        </pc:sldMkLst>
      </pc:sldChg>
      <pc:sldChg chg="addSp delSp modSp mod">
        <pc:chgData name="정태원" userId="b83db6e7-9ffa-471f-b7f6-89d85b45c552" providerId="ADAL" clId="{F461AFFE-D3D5-4F6C-A1D6-FC0ACE8DEB8B}" dt="2024-10-22T02:39:37.741" v="128" actId="554"/>
        <pc:sldMkLst>
          <pc:docMk/>
          <pc:sldMk cId="2778071774" sldId="388"/>
        </pc:sldMkLst>
      </pc:sldChg>
      <pc:sldChg chg="addSp delSp modSp mod">
        <pc:chgData name="정태원" userId="b83db6e7-9ffa-471f-b7f6-89d85b45c552" providerId="ADAL" clId="{F461AFFE-D3D5-4F6C-A1D6-FC0ACE8DEB8B}" dt="2024-10-22T02:34:07.430" v="86" actId="167"/>
        <pc:sldMkLst>
          <pc:docMk/>
          <pc:sldMk cId="1011881879" sldId="389"/>
        </pc:sldMkLst>
      </pc:sldChg>
      <pc:sldChg chg="addSp delSp modSp mod">
        <pc:chgData name="정태원" userId="b83db6e7-9ffa-471f-b7f6-89d85b45c552" providerId="ADAL" clId="{F461AFFE-D3D5-4F6C-A1D6-FC0ACE8DEB8B}" dt="2024-10-22T02:35:30.779" v="103" actId="167"/>
        <pc:sldMkLst>
          <pc:docMk/>
          <pc:sldMk cId="3797321964" sldId="403"/>
        </pc:sldMkLst>
      </pc:sldChg>
      <pc:sldChg chg="modSp mod">
        <pc:chgData name="정태원" userId="b83db6e7-9ffa-471f-b7f6-89d85b45c552" providerId="ADAL" clId="{F461AFFE-D3D5-4F6C-A1D6-FC0ACE8DEB8B}" dt="2024-10-22T02:36:50.368" v="111" actId="554"/>
        <pc:sldMkLst>
          <pc:docMk/>
          <pc:sldMk cId="3090127447" sldId="404"/>
        </pc:sldMkLst>
      </pc:sldChg>
      <pc:sldChg chg="addSp delSp modSp mod">
        <pc:chgData name="정태원" userId="b83db6e7-9ffa-471f-b7f6-89d85b45c552" providerId="ADAL" clId="{F461AFFE-D3D5-4F6C-A1D6-FC0ACE8DEB8B}" dt="2024-10-22T02:35:46.171" v="108" actId="554"/>
        <pc:sldMkLst>
          <pc:docMk/>
          <pc:sldMk cId="3063645339" sldId="405"/>
        </pc:sldMkLst>
      </pc:sldChg>
      <pc:sldChg chg="addSp delSp modSp mod">
        <pc:chgData name="정태원" userId="b83db6e7-9ffa-471f-b7f6-89d85b45c552" providerId="ADAL" clId="{F461AFFE-D3D5-4F6C-A1D6-FC0ACE8DEB8B}" dt="2024-10-20T23:28:04.655" v="73" actId="18131"/>
        <pc:sldMkLst>
          <pc:docMk/>
          <pc:sldMk cId="2544903530" sldId="420"/>
        </pc:sldMkLst>
      </pc:sldChg>
      <pc:sldChg chg="modSp mod">
        <pc:chgData name="정태원" userId="b83db6e7-9ffa-471f-b7f6-89d85b45c552" providerId="ADAL" clId="{F461AFFE-D3D5-4F6C-A1D6-FC0ACE8DEB8B}" dt="2024-10-22T02:38:36.111" v="120" actId="1076"/>
        <pc:sldMkLst>
          <pc:docMk/>
          <pc:sldMk cId="3927474396" sldId="426"/>
        </pc:sldMkLst>
      </pc:sldChg>
      <pc:sldChg chg="addSp delSp modSp mod">
        <pc:chgData name="정태원" userId="b83db6e7-9ffa-471f-b7f6-89d85b45c552" providerId="ADAL" clId="{F461AFFE-D3D5-4F6C-A1D6-FC0ACE8DEB8B}" dt="2024-10-22T02:33:37.722" v="83" actId="18131"/>
        <pc:sldMkLst>
          <pc:docMk/>
          <pc:sldMk cId="1947919396" sldId="4146"/>
        </pc:sldMkLst>
      </pc:sldChg>
      <pc:sldChg chg="addSp delSp modSp mod">
        <pc:chgData name="정태원" userId="b83db6e7-9ffa-471f-b7f6-89d85b45c552" providerId="ADAL" clId="{F461AFFE-D3D5-4F6C-A1D6-FC0ACE8DEB8B}" dt="2024-10-22T02:40:37.869" v="135" actId="554"/>
        <pc:sldMkLst>
          <pc:docMk/>
          <pc:sldMk cId="2751527551" sldId="4147"/>
        </pc:sldMkLst>
      </pc:sldChg>
      <pc:sldChg chg="addSp delSp modSp mod">
        <pc:chgData name="정태원" userId="b83db6e7-9ffa-471f-b7f6-89d85b45c552" providerId="ADAL" clId="{F461AFFE-D3D5-4F6C-A1D6-FC0ACE8DEB8B}" dt="2024-10-22T02:41:07.694" v="139" actId="167"/>
        <pc:sldMkLst>
          <pc:docMk/>
          <pc:sldMk cId="1671008466" sldId="4148"/>
        </pc:sldMkLst>
      </pc:sldChg>
      <pc:sldChg chg="addSp delSp modSp mod">
        <pc:chgData name="정태원" userId="b83db6e7-9ffa-471f-b7f6-89d85b45c552" providerId="ADAL" clId="{F461AFFE-D3D5-4F6C-A1D6-FC0ACE8DEB8B}" dt="2024-10-22T02:38:00.071" v="118" actId="478"/>
        <pc:sldMkLst>
          <pc:docMk/>
          <pc:sldMk cId="1297022030" sldId="4199"/>
        </pc:sldMkLst>
      </pc:sldChg>
      <pc:sldChg chg="addSp delSp modSp mod">
        <pc:chgData name="정태원" userId="b83db6e7-9ffa-471f-b7f6-89d85b45c552" providerId="ADAL" clId="{F461AFFE-D3D5-4F6C-A1D6-FC0ACE8DEB8B}" dt="2024-10-20T23:25:30.626" v="27" actId="478"/>
        <pc:sldMkLst>
          <pc:docMk/>
          <pc:sldMk cId="1764744101" sldId="4249"/>
        </pc:sldMkLst>
      </pc:sldChg>
      <pc:sldChg chg="addSp delSp modSp mod">
        <pc:chgData name="정태원" userId="b83db6e7-9ffa-471f-b7f6-89d85b45c552" providerId="ADAL" clId="{F461AFFE-D3D5-4F6C-A1D6-FC0ACE8DEB8B}" dt="2024-10-20T23:24:30.536" v="10" actId="166"/>
        <pc:sldMkLst>
          <pc:docMk/>
          <pc:sldMk cId="3487448195" sldId="4264"/>
        </pc:sldMkLst>
      </pc:sldChg>
      <pc:sldChg chg="addSp delSp modSp mod">
        <pc:chgData name="정태원" userId="b83db6e7-9ffa-471f-b7f6-89d85b45c552" providerId="ADAL" clId="{F461AFFE-D3D5-4F6C-A1D6-FC0ACE8DEB8B}" dt="2024-10-20T23:26:47.357" v="65" actId="478"/>
        <pc:sldMkLst>
          <pc:docMk/>
          <pc:sldMk cId="2203650682" sldId="4281"/>
        </pc:sldMkLst>
      </pc:sldChg>
      <pc:sldChg chg="modSp mod">
        <pc:chgData name="정태원" userId="b83db6e7-9ffa-471f-b7f6-89d85b45c552" providerId="ADAL" clId="{F461AFFE-D3D5-4F6C-A1D6-FC0ACE8DEB8B}" dt="2024-10-20T23:24:13.768" v="1" actId="1076"/>
        <pc:sldMkLst>
          <pc:docMk/>
          <pc:sldMk cId="3882564860" sldId="4292"/>
        </pc:sldMkLst>
      </pc:sldChg>
      <pc:sldChg chg="addSp modSp mod">
        <pc:chgData name="정태원" userId="b83db6e7-9ffa-471f-b7f6-89d85b45c552" providerId="ADAL" clId="{F461AFFE-D3D5-4F6C-A1D6-FC0ACE8DEB8B}" dt="2024-10-20T23:24:18.337" v="4" actId="1076"/>
        <pc:sldMkLst>
          <pc:docMk/>
          <pc:sldMk cId="2428632730" sldId="4293"/>
        </pc:sldMkLst>
      </pc:sldChg>
    </pc:docChg>
  </pc:docChgLst>
  <pc:docChgLst>
    <pc:chgData name="정태원" userId="b83db6e7-9ffa-471f-b7f6-89d85b45c552" providerId="ADAL" clId="{3194A737-FC22-467D-9481-F185F3DA91E4}"/>
    <pc:docChg chg="undo redo custSel modSld">
      <pc:chgData name="정태원" userId="b83db6e7-9ffa-471f-b7f6-89d85b45c552" providerId="ADAL" clId="{3194A737-FC22-467D-9481-F185F3DA91E4}" dt="2024-10-18T07:38:02.647" v="41" actId="552"/>
      <pc:docMkLst>
        <pc:docMk/>
      </pc:docMkLst>
      <pc:sldChg chg="modSp mod">
        <pc:chgData name="정태원" userId="b83db6e7-9ffa-471f-b7f6-89d85b45c552" providerId="ADAL" clId="{3194A737-FC22-467D-9481-F185F3DA91E4}" dt="2024-10-18T07:23:43.066" v="0" actId="692"/>
        <pc:sldMkLst>
          <pc:docMk/>
          <pc:sldMk cId="177694876" sldId="4116"/>
        </pc:sldMkLst>
      </pc:sldChg>
      <pc:sldChg chg="modSp">
        <pc:chgData name="정태원" userId="b83db6e7-9ffa-471f-b7f6-89d85b45c552" providerId="ADAL" clId="{3194A737-FC22-467D-9481-F185F3DA91E4}" dt="2024-10-18T07:24:03.850" v="6"/>
        <pc:sldMkLst>
          <pc:docMk/>
          <pc:sldMk cId="1640040927" sldId="4120"/>
        </pc:sldMkLst>
      </pc:sldChg>
      <pc:sldChg chg="modSp mod">
        <pc:chgData name="정태원" userId="b83db6e7-9ffa-471f-b7f6-89d85b45c552" providerId="ADAL" clId="{3194A737-FC22-467D-9481-F185F3DA91E4}" dt="2024-10-18T07:26:14.208" v="13" actId="12789"/>
        <pc:sldMkLst>
          <pc:docMk/>
          <pc:sldMk cId="1420010136" sldId="4181"/>
        </pc:sldMkLst>
      </pc:sldChg>
      <pc:sldChg chg="modSp mod">
        <pc:chgData name="정태원" userId="b83db6e7-9ffa-471f-b7f6-89d85b45c552" providerId="ADAL" clId="{3194A737-FC22-467D-9481-F185F3DA91E4}" dt="2024-10-18T07:28:33.601" v="14" actId="207"/>
        <pc:sldMkLst>
          <pc:docMk/>
          <pc:sldMk cId="3268784900" sldId="4318"/>
        </pc:sldMkLst>
      </pc:sldChg>
      <pc:sldChg chg="modSp mod">
        <pc:chgData name="정태원" userId="b83db6e7-9ffa-471f-b7f6-89d85b45c552" providerId="ADAL" clId="{3194A737-FC22-467D-9481-F185F3DA91E4}" dt="2024-10-18T07:28:41.476" v="28" actId="207"/>
        <pc:sldMkLst>
          <pc:docMk/>
          <pc:sldMk cId="1581442530" sldId="4319"/>
        </pc:sldMkLst>
      </pc:sldChg>
      <pc:sldChg chg="modSp mod">
        <pc:chgData name="정태원" userId="b83db6e7-9ffa-471f-b7f6-89d85b45c552" providerId="ADAL" clId="{3194A737-FC22-467D-9481-F185F3DA91E4}" dt="2024-10-18T07:38:02.647" v="41" actId="552"/>
        <pc:sldMkLst>
          <pc:docMk/>
          <pc:sldMk cId="2014575526" sldId="4350"/>
        </pc:sldMkLst>
      </pc:sldChg>
      <pc:sldChg chg="addSp delSp modSp mod">
        <pc:chgData name="정태원" userId="b83db6e7-9ffa-471f-b7f6-89d85b45c552" providerId="ADAL" clId="{3194A737-FC22-467D-9481-F185F3DA91E4}" dt="2024-10-18T07:37:57.514" v="40" actId="165"/>
        <pc:sldMkLst>
          <pc:docMk/>
          <pc:sldMk cId="829763610" sldId="4366"/>
        </pc:sldMkLst>
      </pc:sldChg>
    </pc:docChg>
  </pc:docChgLst>
  <pc:docChgLst>
    <pc:chgData name="정태원" userId="b83db6e7-9ffa-471f-b7f6-89d85b45c552" providerId="ADAL" clId="{64CDA69C-A0F8-4531-9D20-4948156D5E19}"/>
    <pc:docChg chg="undo redo custSel modSld">
      <pc:chgData name="정태원" userId="b83db6e7-9ffa-471f-b7f6-89d85b45c552" providerId="ADAL" clId="{64CDA69C-A0F8-4531-9D20-4948156D5E19}" dt="2024-10-18T06:40:29.081" v="1137" actId="207"/>
      <pc:docMkLst>
        <pc:docMk/>
      </pc:docMkLst>
      <pc:sldChg chg="addSp delSp modSp mod">
        <pc:chgData name="정태원" userId="b83db6e7-9ffa-471f-b7f6-89d85b45c552" providerId="ADAL" clId="{64CDA69C-A0F8-4531-9D20-4948156D5E19}" dt="2024-10-18T05:44:13.583" v="782"/>
        <pc:sldMkLst>
          <pc:docMk/>
          <pc:sldMk cId="873804308" sldId="374"/>
        </pc:sldMkLst>
      </pc:sldChg>
      <pc:sldChg chg="modSp mod">
        <pc:chgData name="정태원" userId="b83db6e7-9ffa-471f-b7f6-89d85b45c552" providerId="ADAL" clId="{64CDA69C-A0F8-4531-9D20-4948156D5E19}" dt="2024-10-18T05:42:19.884" v="761" actId="207"/>
        <pc:sldMkLst>
          <pc:docMk/>
          <pc:sldMk cId="1705244980" sldId="376"/>
        </pc:sldMkLst>
      </pc:sldChg>
      <pc:sldChg chg="addSp delSp modSp mod">
        <pc:chgData name="정태원" userId="b83db6e7-9ffa-471f-b7f6-89d85b45c552" providerId="ADAL" clId="{64CDA69C-A0F8-4531-9D20-4948156D5E19}" dt="2024-10-18T05:44:16.185" v="784"/>
        <pc:sldMkLst>
          <pc:docMk/>
          <pc:sldMk cId="2417097867" sldId="377"/>
        </pc:sldMkLst>
      </pc:sldChg>
      <pc:sldChg chg="addSp delSp modSp mod">
        <pc:chgData name="정태원" userId="b83db6e7-9ffa-471f-b7f6-89d85b45c552" providerId="ADAL" clId="{64CDA69C-A0F8-4531-9D20-4948156D5E19}" dt="2024-10-18T05:44:18.202" v="786"/>
        <pc:sldMkLst>
          <pc:docMk/>
          <pc:sldMk cId="1625213108" sldId="378"/>
        </pc:sldMkLst>
      </pc:sldChg>
      <pc:sldChg chg="modSp mod">
        <pc:chgData name="정태원" userId="b83db6e7-9ffa-471f-b7f6-89d85b45c552" providerId="ADAL" clId="{64CDA69C-A0F8-4531-9D20-4948156D5E19}" dt="2024-10-18T06:27:32.137" v="1037" actId="207"/>
        <pc:sldMkLst>
          <pc:docMk/>
          <pc:sldMk cId="2528375690" sldId="379"/>
        </pc:sldMkLst>
      </pc:sldChg>
      <pc:sldChg chg="modSp mod">
        <pc:chgData name="정태원" userId="b83db6e7-9ffa-471f-b7f6-89d85b45c552" providerId="ADAL" clId="{64CDA69C-A0F8-4531-9D20-4948156D5E19}" dt="2024-10-18T06:27:38.236" v="1038" actId="207"/>
        <pc:sldMkLst>
          <pc:docMk/>
          <pc:sldMk cId="877117108" sldId="380"/>
        </pc:sldMkLst>
      </pc:sldChg>
      <pc:sldChg chg="modSp mod">
        <pc:chgData name="정태원" userId="b83db6e7-9ffa-471f-b7f6-89d85b45c552" providerId="ADAL" clId="{64CDA69C-A0F8-4531-9D20-4948156D5E19}" dt="2024-10-16T02:52:02.275" v="16" actId="12788"/>
        <pc:sldMkLst>
          <pc:docMk/>
          <pc:sldMk cId="642065302" sldId="386"/>
        </pc:sldMkLst>
      </pc:sldChg>
      <pc:sldChg chg="addSp delSp modSp mod">
        <pc:chgData name="정태원" userId="b83db6e7-9ffa-471f-b7f6-89d85b45c552" providerId="ADAL" clId="{64CDA69C-A0F8-4531-9D20-4948156D5E19}" dt="2024-10-16T02:55:07.796" v="98" actId="122"/>
        <pc:sldMkLst>
          <pc:docMk/>
          <pc:sldMk cId="3239543009" sldId="387"/>
        </pc:sldMkLst>
      </pc:sldChg>
      <pc:sldChg chg="addSp delSp modSp mod">
        <pc:chgData name="정태원" userId="b83db6e7-9ffa-471f-b7f6-89d85b45c552" providerId="ADAL" clId="{64CDA69C-A0F8-4531-9D20-4948156D5E19}" dt="2024-10-18T05:44:19.805" v="788"/>
        <pc:sldMkLst>
          <pc:docMk/>
          <pc:sldMk cId="2778071774" sldId="388"/>
        </pc:sldMkLst>
      </pc:sldChg>
      <pc:sldChg chg="modSp mod">
        <pc:chgData name="정태원" userId="b83db6e7-9ffa-471f-b7f6-89d85b45c552" providerId="ADAL" clId="{64CDA69C-A0F8-4531-9D20-4948156D5E19}" dt="2024-10-18T05:43:19.619" v="774" actId="108"/>
        <pc:sldMkLst>
          <pc:docMk/>
          <pc:sldMk cId="1011881879" sldId="389"/>
        </pc:sldMkLst>
      </pc:sldChg>
      <pc:sldChg chg="modSp mod">
        <pc:chgData name="정태원" userId="b83db6e7-9ffa-471f-b7f6-89d85b45c552" providerId="ADAL" clId="{64CDA69C-A0F8-4531-9D20-4948156D5E19}" dt="2024-10-18T05:42:33.701" v="766" actId="12789"/>
        <pc:sldMkLst>
          <pc:docMk/>
          <pc:sldMk cId="3097904833" sldId="400"/>
        </pc:sldMkLst>
      </pc:sldChg>
      <pc:sldChg chg="addSp delSp modSp mod">
        <pc:chgData name="정태원" userId="b83db6e7-9ffa-471f-b7f6-89d85b45c552" providerId="ADAL" clId="{64CDA69C-A0F8-4531-9D20-4948156D5E19}" dt="2024-10-18T05:44:21.862" v="790"/>
        <pc:sldMkLst>
          <pc:docMk/>
          <pc:sldMk cId="122431998" sldId="401"/>
        </pc:sldMkLst>
      </pc:sldChg>
      <pc:sldChg chg="modSp mod">
        <pc:chgData name="정태원" userId="b83db6e7-9ffa-471f-b7f6-89d85b45c552" providerId="ADAL" clId="{64CDA69C-A0F8-4531-9D20-4948156D5E19}" dt="2024-10-18T05:44:05.270" v="779" actId="207"/>
        <pc:sldMkLst>
          <pc:docMk/>
          <pc:sldMk cId="3797321964" sldId="403"/>
        </pc:sldMkLst>
      </pc:sldChg>
      <pc:sldChg chg="addSp delSp modSp mod">
        <pc:chgData name="정태원" userId="b83db6e7-9ffa-471f-b7f6-89d85b45c552" providerId="ADAL" clId="{64CDA69C-A0F8-4531-9D20-4948156D5E19}" dt="2024-10-18T05:44:09.802" v="780" actId="207"/>
        <pc:sldMkLst>
          <pc:docMk/>
          <pc:sldMk cId="3090127447" sldId="404"/>
        </pc:sldMkLst>
      </pc:sldChg>
      <pc:sldChg chg="addSp delSp modSp mod">
        <pc:chgData name="정태원" userId="b83db6e7-9ffa-471f-b7f6-89d85b45c552" providerId="ADAL" clId="{64CDA69C-A0F8-4531-9D20-4948156D5E19}" dt="2024-10-18T05:43:59.292" v="778" actId="207"/>
        <pc:sldMkLst>
          <pc:docMk/>
          <pc:sldMk cId="3063645339" sldId="405"/>
        </pc:sldMkLst>
      </pc:sldChg>
      <pc:sldChg chg="addSp delSp modSp mod">
        <pc:chgData name="정태원" userId="b83db6e7-9ffa-471f-b7f6-89d85b45c552" providerId="ADAL" clId="{64CDA69C-A0F8-4531-9D20-4948156D5E19}" dt="2024-10-18T05:41:48.361" v="757" actId="12788"/>
        <pc:sldMkLst>
          <pc:docMk/>
          <pc:sldMk cId="4218644666" sldId="417"/>
        </pc:sldMkLst>
      </pc:sldChg>
      <pc:sldChg chg="modSp mod">
        <pc:chgData name="정태원" userId="b83db6e7-9ffa-471f-b7f6-89d85b45c552" providerId="ADAL" clId="{64CDA69C-A0F8-4531-9D20-4948156D5E19}" dt="2024-10-18T05:41:28.603" v="752" actId="207"/>
        <pc:sldMkLst>
          <pc:docMk/>
          <pc:sldMk cId="2375900929" sldId="418"/>
        </pc:sldMkLst>
      </pc:sldChg>
      <pc:sldChg chg="modSp mod">
        <pc:chgData name="정태원" userId="b83db6e7-9ffa-471f-b7f6-89d85b45c552" providerId="ADAL" clId="{64CDA69C-A0F8-4531-9D20-4948156D5E19}" dt="2024-10-18T05:45:13.232" v="794" actId="207"/>
        <pc:sldMkLst>
          <pc:docMk/>
          <pc:sldMk cId="2042861324" sldId="422"/>
        </pc:sldMkLst>
      </pc:sldChg>
      <pc:sldChg chg="modSp mod">
        <pc:chgData name="정태원" userId="b83db6e7-9ffa-471f-b7f6-89d85b45c552" providerId="ADAL" clId="{64CDA69C-A0F8-4531-9D20-4948156D5E19}" dt="2024-10-18T05:44:49.264" v="793" actId="207"/>
        <pc:sldMkLst>
          <pc:docMk/>
          <pc:sldMk cId="4116000560" sldId="2216"/>
        </pc:sldMkLst>
      </pc:sldChg>
      <pc:sldChg chg="addSp delSp modSp mod">
        <pc:chgData name="정태원" userId="b83db6e7-9ffa-471f-b7f6-89d85b45c552" providerId="ADAL" clId="{64CDA69C-A0F8-4531-9D20-4948156D5E19}" dt="2024-10-16T03:01:38.307" v="159" actId="165"/>
        <pc:sldMkLst>
          <pc:docMk/>
          <pc:sldMk cId="3215374294" sldId="2217"/>
        </pc:sldMkLst>
      </pc:sldChg>
      <pc:sldChg chg="modSp mod">
        <pc:chgData name="정태원" userId="b83db6e7-9ffa-471f-b7f6-89d85b45c552" providerId="ADAL" clId="{64CDA69C-A0F8-4531-9D20-4948156D5E19}" dt="2024-10-18T06:28:22.550" v="1042" actId="167"/>
        <pc:sldMkLst>
          <pc:docMk/>
          <pc:sldMk cId="1852081736" sldId="2218"/>
        </pc:sldMkLst>
      </pc:sldChg>
      <pc:sldChg chg="modSp mod">
        <pc:chgData name="정태원" userId="b83db6e7-9ffa-471f-b7f6-89d85b45c552" providerId="ADAL" clId="{64CDA69C-A0F8-4531-9D20-4948156D5E19}" dt="2024-10-16T03:02:40.468" v="169" actId="14100"/>
        <pc:sldMkLst>
          <pc:docMk/>
          <pc:sldMk cId="318332482" sldId="2220"/>
        </pc:sldMkLst>
      </pc:sldChg>
      <pc:sldChg chg="modSp mod">
        <pc:chgData name="정태원" userId="b83db6e7-9ffa-471f-b7f6-89d85b45c552" providerId="ADAL" clId="{64CDA69C-A0F8-4531-9D20-4948156D5E19}" dt="2024-10-18T06:28:36.359" v="1044" actId="207"/>
        <pc:sldMkLst>
          <pc:docMk/>
          <pc:sldMk cId="3346321731" sldId="2221"/>
        </pc:sldMkLst>
      </pc:sldChg>
      <pc:sldChg chg="modSp mod">
        <pc:chgData name="정태원" userId="b83db6e7-9ffa-471f-b7f6-89d85b45c552" providerId="ADAL" clId="{64CDA69C-A0F8-4531-9D20-4948156D5E19}" dt="2024-10-18T06:28:48.253" v="1047" actId="207"/>
        <pc:sldMkLst>
          <pc:docMk/>
          <pc:sldMk cId="3452940593" sldId="2222"/>
        </pc:sldMkLst>
      </pc:sldChg>
      <pc:sldChg chg="modSp mod">
        <pc:chgData name="정태원" userId="b83db6e7-9ffa-471f-b7f6-89d85b45c552" providerId="ADAL" clId="{64CDA69C-A0F8-4531-9D20-4948156D5E19}" dt="2024-10-18T05:47:04.293" v="835"/>
        <pc:sldMkLst>
          <pc:docMk/>
          <pc:sldMk cId="4106906608" sldId="2224"/>
        </pc:sldMkLst>
      </pc:sldChg>
      <pc:sldChg chg="modSp mod">
        <pc:chgData name="정태원" userId="b83db6e7-9ffa-471f-b7f6-89d85b45c552" providerId="ADAL" clId="{64CDA69C-A0F8-4531-9D20-4948156D5E19}" dt="2024-10-18T05:47:16.461" v="836" actId="207"/>
        <pc:sldMkLst>
          <pc:docMk/>
          <pc:sldMk cId="1672865508" sldId="2228"/>
        </pc:sldMkLst>
      </pc:sldChg>
      <pc:sldChg chg="addSp delSp modSp mod">
        <pc:chgData name="정태원" userId="b83db6e7-9ffa-471f-b7f6-89d85b45c552" providerId="ADAL" clId="{64CDA69C-A0F8-4531-9D20-4948156D5E19}" dt="2024-10-18T05:47:41.045" v="854"/>
        <pc:sldMkLst>
          <pc:docMk/>
          <pc:sldMk cId="1079827191" sldId="2229"/>
        </pc:sldMkLst>
      </pc:sldChg>
      <pc:sldChg chg="modSp mod">
        <pc:chgData name="정태원" userId="b83db6e7-9ffa-471f-b7f6-89d85b45c552" providerId="ADAL" clId="{64CDA69C-A0F8-4531-9D20-4948156D5E19}" dt="2024-10-16T03:00:07.541" v="141" actId="12788"/>
        <pc:sldMkLst>
          <pc:docMk/>
          <pc:sldMk cId="430779082" sldId="2230"/>
        </pc:sldMkLst>
      </pc:sldChg>
      <pc:sldChg chg="modSp mod">
        <pc:chgData name="정태원" userId="b83db6e7-9ffa-471f-b7f6-89d85b45c552" providerId="ADAL" clId="{64CDA69C-A0F8-4531-9D20-4948156D5E19}" dt="2024-10-18T06:29:13.028" v="1048" actId="207"/>
        <pc:sldMkLst>
          <pc:docMk/>
          <pc:sldMk cId="2416959950" sldId="2232"/>
        </pc:sldMkLst>
      </pc:sldChg>
      <pc:sldChg chg="addSp delSp modSp mod">
        <pc:chgData name="정태원" userId="b83db6e7-9ffa-471f-b7f6-89d85b45c552" providerId="ADAL" clId="{64CDA69C-A0F8-4531-9D20-4948156D5E19}" dt="2024-10-18T05:44:33.655" v="791" actId="207"/>
        <pc:sldMkLst>
          <pc:docMk/>
          <pc:sldMk cId="3012879108" sldId="4101"/>
        </pc:sldMkLst>
      </pc:sldChg>
      <pc:sldChg chg="modSp mod">
        <pc:chgData name="정태원" userId="b83db6e7-9ffa-471f-b7f6-89d85b45c552" providerId="ADAL" clId="{64CDA69C-A0F8-4531-9D20-4948156D5E19}" dt="2024-10-16T03:06:31.530" v="241" actId="12789"/>
        <pc:sldMkLst>
          <pc:docMk/>
          <pc:sldMk cId="3051929145" sldId="4104"/>
        </pc:sldMkLst>
      </pc:sldChg>
      <pc:sldChg chg="modSp mod">
        <pc:chgData name="정태원" userId="b83db6e7-9ffa-471f-b7f6-89d85b45c552" providerId="ADAL" clId="{64CDA69C-A0F8-4531-9D20-4948156D5E19}" dt="2024-10-16T03:06:55.605" v="244" actId="1038"/>
        <pc:sldMkLst>
          <pc:docMk/>
          <pc:sldMk cId="3941442913" sldId="4105"/>
        </pc:sldMkLst>
      </pc:sldChg>
      <pc:sldChg chg="modSp mod">
        <pc:chgData name="정태원" userId="b83db6e7-9ffa-471f-b7f6-89d85b45c552" providerId="ADAL" clId="{64CDA69C-A0F8-4531-9D20-4948156D5E19}" dt="2024-10-16T03:07:07.858" v="245" actId="12788"/>
        <pc:sldMkLst>
          <pc:docMk/>
          <pc:sldMk cId="207884821" sldId="4107"/>
        </pc:sldMkLst>
      </pc:sldChg>
      <pc:sldChg chg="modSp mod">
        <pc:chgData name="정태원" userId="b83db6e7-9ffa-471f-b7f6-89d85b45c552" providerId="ADAL" clId="{64CDA69C-A0F8-4531-9D20-4948156D5E19}" dt="2024-10-18T05:47:54.142" v="855" actId="207"/>
        <pc:sldMkLst>
          <pc:docMk/>
          <pc:sldMk cId="2155592305" sldId="4112"/>
        </pc:sldMkLst>
      </pc:sldChg>
      <pc:sldChg chg="modSp mod">
        <pc:chgData name="정태원" userId="b83db6e7-9ffa-471f-b7f6-89d85b45c552" providerId="ADAL" clId="{64CDA69C-A0F8-4531-9D20-4948156D5E19}" dt="2024-10-16T03:08:21.605" v="268" actId="167"/>
        <pc:sldMkLst>
          <pc:docMk/>
          <pc:sldMk cId="1658204673" sldId="4113"/>
        </pc:sldMkLst>
      </pc:sldChg>
      <pc:sldChg chg="modSp mod">
        <pc:chgData name="정태원" userId="b83db6e7-9ffa-471f-b7f6-89d85b45c552" providerId="ADAL" clId="{64CDA69C-A0F8-4531-9D20-4948156D5E19}" dt="2024-10-18T06:29:35.808" v="1054" actId="208"/>
        <pc:sldMkLst>
          <pc:docMk/>
          <pc:sldMk cId="327101721" sldId="4114"/>
        </pc:sldMkLst>
      </pc:sldChg>
      <pc:sldChg chg="modSp mod">
        <pc:chgData name="정태원" userId="b83db6e7-9ffa-471f-b7f6-89d85b45c552" providerId="ADAL" clId="{64CDA69C-A0F8-4531-9D20-4948156D5E19}" dt="2024-10-18T06:29:57.955" v="1066" actId="1035"/>
        <pc:sldMkLst>
          <pc:docMk/>
          <pc:sldMk cId="177694876" sldId="4116"/>
        </pc:sldMkLst>
      </pc:sldChg>
      <pc:sldChg chg="modSp mod">
        <pc:chgData name="정태원" userId="b83db6e7-9ffa-471f-b7f6-89d85b45c552" providerId="ADAL" clId="{64CDA69C-A0F8-4531-9D20-4948156D5E19}" dt="2024-10-18T06:30:30.705" v="1068" actId="207"/>
        <pc:sldMkLst>
          <pc:docMk/>
          <pc:sldMk cId="2058327805" sldId="4118"/>
        </pc:sldMkLst>
      </pc:sldChg>
      <pc:sldChg chg="modSp mod">
        <pc:chgData name="정태원" userId="b83db6e7-9ffa-471f-b7f6-89d85b45c552" providerId="ADAL" clId="{64CDA69C-A0F8-4531-9D20-4948156D5E19}" dt="2024-10-18T06:30:46.138" v="1071" actId="207"/>
        <pc:sldMkLst>
          <pc:docMk/>
          <pc:sldMk cId="467098578" sldId="4119"/>
        </pc:sldMkLst>
      </pc:sldChg>
      <pc:sldChg chg="modSp mod">
        <pc:chgData name="정태원" userId="b83db6e7-9ffa-471f-b7f6-89d85b45c552" providerId="ADAL" clId="{64CDA69C-A0F8-4531-9D20-4948156D5E19}" dt="2024-10-18T06:31:09.848" v="1081"/>
        <pc:sldMkLst>
          <pc:docMk/>
          <pc:sldMk cId="1640040927" sldId="4120"/>
        </pc:sldMkLst>
      </pc:sldChg>
      <pc:sldChg chg="modSp mod">
        <pc:chgData name="정태원" userId="b83db6e7-9ffa-471f-b7f6-89d85b45c552" providerId="ADAL" clId="{64CDA69C-A0F8-4531-9D20-4948156D5E19}" dt="2024-10-18T06:31:15.104" v="1082" actId="207"/>
        <pc:sldMkLst>
          <pc:docMk/>
          <pc:sldMk cId="1640736555" sldId="4121"/>
        </pc:sldMkLst>
      </pc:sldChg>
      <pc:sldChg chg="modSp mod">
        <pc:chgData name="정태원" userId="b83db6e7-9ffa-471f-b7f6-89d85b45c552" providerId="ADAL" clId="{64CDA69C-A0F8-4531-9D20-4948156D5E19}" dt="2024-10-16T03:10:04.322" v="285" actId="1035"/>
        <pc:sldMkLst>
          <pc:docMk/>
          <pc:sldMk cId="3383068210" sldId="4157"/>
        </pc:sldMkLst>
      </pc:sldChg>
      <pc:sldChg chg="modSp mod">
        <pc:chgData name="정태원" userId="b83db6e7-9ffa-471f-b7f6-89d85b45c552" providerId="ADAL" clId="{64CDA69C-A0F8-4531-9D20-4948156D5E19}" dt="2024-10-18T06:33:02.599" v="1095" actId="208"/>
        <pc:sldMkLst>
          <pc:docMk/>
          <pc:sldMk cId="1063362575" sldId="4160"/>
        </pc:sldMkLst>
      </pc:sldChg>
      <pc:sldChg chg="modSp mod">
        <pc:chgData name="정태원" userId="b83db6e7-9ffa-471f-b7f6-89d85b45c552" providerId="ADAL" clId="{64CDA69C-A0F8-4531-9D20-4948156D5E19}" dt="2024-10-16T03:10:32.355" v="289" actId="12788"/>
        <pc:sldMkLst>
          <pc:docMk/>
          <pc:sldMk cId="2763925546" sldId="4165"/>
        </pc:sldMkLst>
      </pc:sldChg>
      <pc:sldChg chg="modSp mod">
        <pc:chgData name="정태원" userId="b83db6e7-9ffa-471f-b7f6-89d85b45c552" providerId="ADAL" clId="{64CDA69C-A0F8-4531-9D20-4948156D5E19}" dt="2024-10-18T05:51:43.148" v="905" actId="207"/>
        <pc:sldMkLst>
          <pc:docMk/>
          <pc:sldMk cId="1010099681" sldId="4166"/>
        </pc:sldMkLst>
      </pc:sldChg>
      <pc:sldChg chg="modSp mod">
        <pc:chgData name="정태원" userId="b83db6e7-9ffa-471f-b7f6-89d85b45c552" providerId="ADAL" clId="{64CDA69C-A0F8-4531-9D20-4948156D5E19}" dt="2024-10-16T03:12:24.342" v="320" actId="1076"/>
        <pc:sldMkLst>
          <pc:docMk/>
          <pc:sldMk cId="2600937205" sldId="4167"/>
        </pc:sldMkLst>
      </pc:sldChg>
      <pc:sldChg chg="modSp mod">
        <pc:chgData name="정태원" userId="b83db6e7-9ffa-471f-b7f6-89d85b45c552" providerId="ADAL" clId="{64CDA69C-A0F8-4531-9D20-4948156D5E19}" dt="2024-10-18T05:51:52.636" v="906" actId="207"/>
        <pc:sldMkLst>
          <pc:docMk/>
          <pc:sldMk cId="135285620" sldId="4168"/>
        </pc:sldMkLst>
      </pc:sldChg>
      <pc:sldChg chg="modSp mod">
        <pc:chgData name="정태원" userId="b83db6e7-9ffa-471f-b7f6-89d85b45c552" providerId="ADAL" clId="{64CDA69C-A0F8-4531-9D20-4948156D5E19}" dt="2024-10-18T05:51:59.748" v="908" actId="207"/>
        <pc:sldMkLst>
          <pc:docMk/>
          <pc:sldMk cId="1234055236" sldId="4169"/>
        </pc:sldMkLst>
      </pc:sldChg>
      <pc:sldChg chg="modSp mod">
        <pc:chgData name="정태원" userId="b83db6e7-9ffa-471f-b7f6-89d85b45c552" providerId="ADAL" clId="{64CDA69C-A0F8-4531-9D20-4948156D5E19}" dt="2024-10-16T03:12:55.158" v="335" actId="404"/>
        <pc:sldMkLst>
          <pc:docMk/>
          <pc:sldMk cId="3664154197" sldId="4170"/>
        </pc:sldMkLst>
      </pc:sldChg>
      <pc:sldChg chg="modSp mod">
        <pc:chgData name="정태원" userId="b83db6e7-9ffa-471f-b7f6-89d85b45c552" providerId="ADAL" clId="{64CDA69C-A0F8-4531-9D20-4948156D5E19}" dt="2024-10-18T06:33:33.718" v="1098" actId="207"/>
        <pc:sldMkLst>
          <pc:docMk/>
          <pc:sldMk cId="4192443922" sldId="4172"/>
        </pc:sldMkLst>
      </pc:sldChg>
      <pc:sldChg chg="modSp mod">
        <pc:chgData name="정태원" userId="b83db6e7-9ffa-471f-b7f6-89d85b45c552" providerId="ADAL" clId="{64CDA69C-A0F8-4531-9D20-4948156D5E19}" dt="2024-10-18T06:33:40.152" v="1099" actId="207"/>
        <pc:sldMkLst>
          <pc:docMk/>
          <pc:sldMk cId="2105509179" sldId="4173"/>
        </pc:sldMkLst>
      </pc:sldChg>
      <pc:sldChg chg="modSp mod">
        <pc:chgData name="정태원" userId="b83db6e7-9ffa-471f-b7f6-89d85b45c552" providerId="ADAL" clId="{64CDA69C-A0F8-4531-9D20-4948156D5E19}" dt="2024-10-18T06:33:53.192" v="1100" actId="207"/>
        <pc:sldMkLst>
          <pc:docMk/>
          <pc:sldMk cId="51357446" sldId="4174"/>
        </pc:sldMkLst>
      </pc:sldChg>
      <pc:sldChg chg="modSp mod">
        <pc:chgData name="정태원" userId="b83db6e7-9ffa-471f-b7f6-89d85b45c552" providerId="ADAL" clId="{64CDA69C-A0F8-4531-9D20-4948156D5E19}" dt="2024-10-18T06:34:01.933" v="1101" actId="207"/>
        <pc:sldMkLst>
          <pc:docMk/>
          <pc:sldMk cId="4035432573" sldId="4176"/>
        </pc:sldMkLst>
      </pc:sldChg>
      <pc:sldChg chg="modSp mod">
        <pc:chgData name="정태원" userId="b83db6e7-9ffa-471f-b7f6-89d85b45c552" providerId="ADAL" clId="{64CDA69C-A0F8-4531-9D20-4948156D5E19}" dt="2024-10-18T06:34:14.229" v="1102" actId="207"/>
        <pc:sldMkLst>
          <pc:docMk/>
          <pc:sldMk cId="1420010136" sldId="4181"/>
        </pc:sldMkLst>
      </pc:sldChg>
      <pc:sldChg chg="modSp mod">
        <pc:chgData name="정태원" userId="b83db6e7-9ffa-471f-b7f6-89d85b45c552" providerId="ADAL" clId="{64CDA69C-A0F8-4531-9D20-4948156D5E19}" dt="2024-10-18T06:34:22.338" v="1103" actId="207"/>
        <pc:sldMkLst>
          <pc:docMk/>
          <pc:sldMk cId="1699578434" sldId="4187"/>
        </pc:sldMkLst>
      </pc:sldChg>
      <pc:sldChg chg="modSp mod">
        <pc:chgData name="정태원" userId="b83db6e7-9ffa-471f-b7f6-89d85b45c552" providerId="ADAL" clId="{64CDA69C-A0F8-4531-9D20-4948156D5E19}" dt="2024-10-18T06:34:27.821" v="1104" actId="207"/>
        <pc:sldMkLst>
          <pc:docMk/>
          <pc:sldMk cId="1252539391" sldId="4188"/>
        </pc:sldMkLst>
      </pc:sldChg>
      <pc:sldChg chg="modSp mod">
        <pc:chgData name="정태원" userId="b83db6e7-9ffa-471f-b7f6-89d85b45c552" providerId="ADAL" clId="{64CDA69C-A0F8-4531-9D20-4948156D5E19}" dt="2024-10-18T06:34:49.102" v="1107" actId="208"/>
        <pc:sldMkLst>
          <pc:docMk/>
          <pc:sldMk cId="3674819446" sldId="4190"/>
        </pc:sldMkLst>
      </pc:sldChg>
      <pc:sldChg chg="modSp mod">
        <pc:chgData name="정태원" userId="b83db6e7-9ffa-471f-b7f6-89d85b45c552" providerId="ADAL" clId="{64CDA69C-A0F8-4531-9D20-4948156D5E19}" dt="2024-10-16T03:22:31.484" v="363" actId="20577"/>
        <pc:sldMkLst>
          <pc:docMk/>
          <pc:sldMk cId="2361017437" sldId="4191"/>
        </pc:sldMkLst>
      </pc:sldChg>
      <pc:sldChg chg="modSp mod">
        <pc:chgData name="정태원" userId="b83db6e7-9ffa-471f-b7f6-89d85b45c552" providerId="ADAL" clId="{64CDA69C-A0F8-4531-9D20-4948156D5E19}" dt="2024-10-18T06:35:05.271" v="1108" actId="207"/>
        <pc:sldMkLst>
          <pc:docMk/>
          <pc:sldMk cId="2109222859" sldId="4192"/>
        </pc:sldMkLst>
      </pc:sldChg>
      <pc:sldChg chg="modSp mod">
        <pc:chgData name="정태원" userId="b83db6e7-9ffa-471f-b7f6-89d85b45c552" providerId="ADAL" clId="{64CDA69C-A0F8-4531-9D20-4948156D5E19}" dt="2024-10-18T05:54:06.306" v="933" actId="207"/>
        <pc:sldMkLst>
          <pc:docMk/>
          <pc:sldMk cId="1048935582" sldId="4193"/>
        </pc:sldMkLst>
      </pc:sldChg>
      <pc:sldChg chg="modSp mod">
        <pc:chgData name="정태원" userId="b83db6e7-9ffa-471f-b7f6-89d85b45c552" providerId="ADAL" clId="{64CDA69C-A0F8-4531-9D20-4948156D5E19}" dt="2024-10-16T03:23:05.804" v="366" actId="120"/>
        <pc:sldMkLst>
          <pc:docMk/>
          <pc:sldMk cId="1999357268" sldId="4197"/>
        </pc:sldMkLst>
      </pc:sldChg>
      <pc:sldChg chg="modSp mod">
        <pc:chgData name="정태원" userId="b83db6e7-9ffa-471f-b7f6-89d85b45c552" providerId="ADAL" clId="{64CDA69C-A0F8-4531-9D20-4948156D5E19}" dt="2024-10-18T06:35:49.388" v="1115" actId="207"/>
        <pc:sldMkLst>
          <pc:docMk/>
          <pc:sldMk cId="1297022030" sldId="4199"/>
        </pc:sldMkLst>
      </pc:sldChg>
      <pc:sldChg chg="modSp mod">
        <pc:chgData name="정태원" userId="b83db6e7-9ffa-471f-b7f6-89d85b45c552" providerId="ADAL" clId="{64CDA69C-A0F8-4531-9D20-4948156D5E19}" dt="2024-10-18T05:50:28.767" v="894" actId="692"/>
        <pc:sldMkLst>
          <pc:docMk/>
          <pc:sldMk cId="3602425749" sldId="4205"/>
        </pc:sldMkLst>
      </pc:sldChg>
      <pc:sldChg chg="modSp mod">
        <pc:chgData name="정태원" userId="b83db6e7-9ffa-471f-b7f6-89d85b45c552" providerId="ADAL" clId="{64CDA69C-A0F8-4531-9D20-4948156D5E19}" dt="2024-10-18T06:31:34.554" v="1084" actId="207"/>
        <pc:sldMkLst>
          <pc:docMk/>
          <pc:sldMk cId="103973699" sldId="4207"/>
        </pc:sldMkLst>
      </pc:sldChg>
      <pc:sldChg chg="modSp mod">
        <pc:chgData name="정태원" userId="b83db6e7-9ffa-471f-b7f6-89d85b45c552" providerId="ADAL" clId="{64CDA69C-A0F8-4531-9D20-4948156D5E19}" dt="2024-10-18T06:31:47.864" v="1087" actId="166"/>
        <pc:sldMkLst>
          <pc:docMk/>
          <pc:sldMk cId="3278327285" sldId="4208"/>
        </pc:sldMkLst>
      </pc:sldChg>
      <pc:sldChg chg="modSp mod">
        <pc:chgData name="정태원" userId="b83db6e7-9ffa-471f-b7f6-89d85b45c552" providerId="ADAL" clId="{64CDA69C-A0F8-4531-9D20-4948156D5E19}" dt="2024-10-18T06:32:01.330" v="1088" actId="207"/>
        <pc:sldMkLst>
          <pc:docMk/>
          <pc:sldMk cId="72040784" sldId="4211"/>
        </pc:sldMkLst>
      </pc:sldChg>
      <pc:sldChg chg="addSp delSp modSp mod">
        <pc:chgData name="정태원" userId="b83db6e7-9ffa-471f-b7f6-89d85b45c552" providerId="ADAL" clId="{64CDA69C-A0F8-4531-9D20-4948156D5E19}" dt="2024-10-16T03:09:43.838" v="280" actId="165"/>
        <pc:sldMkLst>
          <pc:docMk/>
          <pc:sldMk cId="1904476667" sldId="4212"/>
        </pc:sldMkLst>
      </pc:sldChg>
      <pc:sldChg chg="modSp mod">
        <pc:chgData name="정태원" userId="b83db6e7-9ffa-471f-b7f6-89d85b45c552" providerId="ADAL" clId="{64CDA69C-A0F8-4531-9D20-4948156D5E19}" dt="2024-10-18T06:32:17.048" v="1089" actId="207"/>
        <pc:sldMkLst>
          <pc:docMk/>
          <pc:sldMk cId="1227877624" sldId="4213"/>
        </pc:sldMkLst>
      </pc:sldChg>
      <pc:sldChg chg="modSp mod">
        <pc:chgData name="정태원" userId="b83db6e7-9ffa-471f-b7f6-89d85b45c552" providerId="ADAL" clId="{64CDA69C-A0F8-4531-9D20-4948156D5E19}" dt="2024-10-18T06:32:26.537" v="1090" actId="207"/>
        <pc:sldMkLst>
          <pc:docMk/>
          <pc:sldMk cId="3299598355" sldId="4215"/>
        </pc:sldMkLst>
      </pc:sldChg>
      <pc:sldChg chg="modSp mod">
        <pc:chgData name="정태원" userId="b83db6e7-9ffa-471f-b7f6-89d85b45c552" providerId="ADAL" clId="{64CDA69C-A0F8-4531-9D20-4948156D5E19}" dt="2024-10-18T05:53:14.186" v="925" actId="207"/>
        <pc:sldMkLst>
          <pc:docMk/>
          <pc:sldMk cId="4004078674" sldId="4216"/>
        </pc:sldMkLst>
      </pc:sldChg>
      <pc:sldChg chg="modSp mod">
        <pc:chgData name="정태원" userId="b83db6e7-9ffa-471f-b7f6-89d85b45c552" providerId="ADAL" clId="{64CDA69C-A0F8-4531-9D20-4948156D5E19}" dt="2024-10-18T06:36:02.367" v="1116" actId="207"/>
        <pc:sldMkLst>
          <pc:docMk/>
          <pc:sldMk cId="2656749927" sldId="4218"/>
        </pc:sldMkLst>
      </pc:sldChg>
      <pc:sldChg chg="modSp mod">
        <pc:chgData name="정태원" userId="b83db6e7-9ffa-471f-b7f6-89d85b45c552" providerId="ADAL" clId="{64CDA69C-A0F8-4531-9D20-4948156D5E19}" dt="2024-10-16T03:25:26.489" v="402" actId="207"/>
        <pc:sldMkLst>
          <pc:docMk/>
          <pc:sldMk cId="3485566778" sldId="4224"/>
        </pc:sldMkLst>
      </pc:sldChg>
      <pc:sldChg chg="delSp modSp mod">
        <pc:chgData name="정태원" userId="b83db6e7-9ffa-471f-b7f6-89d85b45c552" providerId="ADAL" clId="{64CDA69C-A0F8-4531-9D20-4948156D5E19}" dt="2024-10-16T03:26:35.380" v="435" actId="1076"/>
        <pc:sldMkLst>
          <pc:docMk/>
          <pc:sldMk cId="2610570989" sldId="4225"/>
        </pc:sldMkLst>
      </pc:sldChg>
      <pc:sldChg chg="modSp mod">
        <pc:chgData name="정태원" userId="b83db6e7-9ffa-471f-b7f6-89d85b45c552" providerId="ADAL" clId="{64CDA69C-A0F8-4531-9D20-4948156D5E19}" dt="2024-10-16T03:27:20.549" v="447" actId="552"/>
        <pc:sldMkLst>
          <pc:docMk/>
          <pc:sldMk cId="1735455668" sldId="4228"/>
        </pc:sldMkLst>
      </pc:sldChg>
      <pc:sldChg chg="addSp delSp modSp mod">
        <pc:chgData name="정태원" userId="b83db6e7-9ffa-471f-b7f6-89d85b45c552" providerId="ADAL" clId="{64CDA69C-A0F8-4531-9D20-4948156D5E19}" dt="2024-10-16T03:24:35.923" v="389" actId="478"/>
        <pc:sldMkLst>
          <pc:docMk/>
          <pc:sldMk cId="1631534051" sldId="4235"/>
        </pc:sldMkLst>
      </pc:sldChg>
      <pc:sldChg chg="modSp mod">
        <pc:chgData name="정태원" userId="b83db6e7-9ffa-471f-b7f6-89d85b45c552" providerId="ADAL" clId="{64CDA69C-A0F8-4531-9D20-4948156D5E19}" dt="2024-10-16T03:28:53.479" v="470" actId="2711"/>
        <pc:sldMkLst>
          <pc:docMk/>
          <pc:sldMk cId="664640544" sldId="4242"/>
        </pc:sldMkLst>
      </pc:sldChg>
      <pc:sldChg chg="addSp modSp">
        <pc:chgData name="정태원" userId="b83db6e7-9ffa-471f-b7f6-89d85b45c552" providerId="ADAL" clId="{64CDA69C-A0F8-4531-9D20-4948156D5E19}" dt="2024-10-16T03:26:53.146" v="439" actId="164"/>
        <pc:sldMkLst>
          <pc:docMk/>
          <pc:sldMk cId="3018329173" sldId="4243"/>
        </pc:sldMkLst>
      </pc:sldChg>
      <pc:sldChg chg="modSp mod">
        <pc:chgData name="정태원" userId="b83db6e7-9ffa-471f-b7f6-89d85b45c552" providerId="ADAL" clId="{64CDA69C-A0F8-4531-9D20-4948156D5E19}" dt="2024-10-16T03:27:39.465" v="449" actId="12789"/>
        <pc:sldMkLst>
          <pc:docMk/>
          <pc:sldMk cId="367309934" sldId="4244"/>
        </pc:sldMkLst>
      </pc:sldChg>
      <pc:sldChg chg="modSp mod">
        <pc:chgData name="정태원" userId="b83db6e7-9ffa-471f-b7f6-89d85b45c552" providerId="ADAL" clId="{64CDA69C-A0F8-4531-9D20-4948156D5E19}" dt="2024-10-16T03:28:27.624" v="468" actId="1076"/>
        <pc:sldMkLst>
          <pc:docMk/>
          <pc:sldMk cId="1184230142" sldId="4247"/>
        </pc:sldMkLst>
      </pc:sldChg>
      <pc:sldChg chg="addSp delSp modSp mod">
        <pc:chgData name="정태원" userId="b83db6e7-9ffa-471f-b7f6-89d85b45c552" providerId="ADAL" clId="{64CDA69C-A0F8-4531-9D20-4948156D5E19}" dt="2024-10-16T03:32:16.314" v="519" actId="167"/>
        <pc:sldMkLst>
          <pc:docMk/>
          <pc:sldMk cId="1970207085" sldId="4256"/>
        </pc:sldMkLst>
      </pc:sldChg>
      <pc:sldChg chg="addSp delSp modSp mod">
        <pc:chgData name="정태원" userId="b83db6e7-9ffa-471f-b7f6-89d85b45c552" providerId="ADAL" clId="{64CDA69C-A0F8-4531-9D20-4948156D5E19}" dt="2024-10-16T03:33:03.056" v="542" actId="1035"/>
        <pc:sldMkLst>
          <pc:docMk/>
          <pc:sldMk cId="109870094" sldId="4258"/>
        </pc:sldMkLst>
      </pc:sldChg>
      <pc:sldChg chg="modSp mod">
        <pc:chgData name="정태원" userId="b83db6e7-9ffa-471f-b7f6-89d85b45c552" providerId="ADAL" clId="{64CDA69C-A0F8-4531-9D20-4948156D5E19}" dt="2024-10-16T03:33:18.623" v="544" actId="12788"/>
        <pc:sldMkLst>
          <pc:docMk/>
          <pc:sldMk cId="3596028206" sldId="4260"/>
        </pc:sldMkLst>
      </pc:sldChg>
      <pc:sldChg chg="modSp mod">
        <pc:chgData name="정태원" userId="b83db6e7-9ffa-471f-b7f6-89d85b45c552" providerId="ADAL" clId="{64CDA69C-A0F8-4531-9D20-4948156D5E19}" dt="2024-10-18T05:55:25.664" v="940" actId="207"/>
        <pc:sldMkLst>
          <pc:docMk/>
          <pc:sldMk cId="1606529865" sldId="4262"/>
        </pc:sldMkLst>
      </pc:sldChg>
      <pc:sldChg chg="addSp delSp modSp mod">
        <pc:chgData name="정태원" userId="b83db6e7-9ffa-471f-b7f6-89d85b45c552" providerId="ADAL" clId="{64CDA69C-A0F8-4531-9D20-4948156D5E19}" dt="2024-10-16T03:34:14.553" v="561" actId="2711"/>
        <pc:sldMkLst>
          <pc:docMk/>
          <pc:sldMk cId="3731476658" sldId="4263"/>
        </pc:sldMkLst>
      </pc:sldChg>
      <pc:sldChg chg="modSp mod">
        <pc:chgData name="정태원" userId="b83db6e7-9ffa-471f-b7f6-89d85b45c552" providerId="ADAL" clId="{64CDA69C-A0F8-4531-9D20-4948156D5E19}" dt="2024-10-18T06:37:05.334" v="1123" actId="12789"/>
        <pc:sldMkLst>
          <pc:docMk/>
          <pc:sldMk cId="2514109075" sldId="4274"/>
        </pc:sldMkLst>
      </pc:sldChg>
      <pc:sldChg chg="modSp mod">
        <pc:chgData name="정태원" userId="b83db6e7-9ffa-471f-b7f6-89d85b45c552" providerId="ADAL" clId="{64CDA69C-A0F8-4531-9D20-4948156D5E19}" dt="2024-10-16T03:35:30.221" v="579" actId="947"/>
        <pc:sldMkLst>
          <pc:docMk/>
          <pc:sldMk cId="3043141322" sldId="4276"/>
        </pc:sldMkLst>
      </pc:sldChg>
      <pc:sldChg chg="modSp mod">
        <pc:chgData name="정태원" userId="b83db6e7-9ffa-471f-b7f6-89d85b45c552" providerId="ADAL" clId="{64CDA69C-A0F8-4531-9D20-4948156D5E19}" dt="2024-10-16T03:35:43.832" v="580" actId="3064"/>
        <pc:sldMkLst>
          <pc:docMk/>
          <pc:sldMk cId="3772746793" sldId="4280"/>
        </pc:sldMkLst>
      </pc:sldChg>
      <pc:sldChg chg="modSp mod">
        <pc:chgData name="정태원" userId="b83db6e7-9ffa-471f-b7f6-89d85b45c552" providerId="ADAL" clId="{64CDA69C-A0F8-4531-9D20-4948156D5E19}" dt="2024-10-16T03:26:00.649" v="419" actId="1035"/>
        <pc:sldMkLst>
          <pc:docMk/>
          <pc:sldMk cId="2203650682" sldId="4281"/>
        </pc:sldMkLst>
      </pc:sldChg>
      <pc:sldChg chg="modSp mod">
        <pc:chgData name="정태원" userId="b83db6e7-9ffa-471f-b7f6-89d85b45c552" providerId="ADAL" clId="{64CDA69C-A0F8-4531-9D20-4948156D5E19}" dt="2024-10-18T05:57:07.088" v="954" actId="207"/>
        <pc:sldMkLst>
          <pc:docMk/>
          <pc:sldMk cId="3713077925" sldId="4282"/>
        </pc:sldMkLst>
      </pc:sldChg>
      <pc:sldChg chg="modSp mod">
        <pc:chgData name="정태원" userId="b83db6e7-9ffa-471f-b7f6-89d85b45c552" providerId="ADAL" clId="{64CDA69C-A0F8-4531-9D20-4948156D5E19}" dt="2024-10-18T05:57:22.034" v="956" actId="207"/>
        <pc:sldMkLst>
          <pc:docMk/>
          <pc:sldMk cId="592183998" sldId="4285"/>
        </pc:sldMkLst>
      </pc:sldChg>
      <pc:sldChg chg="modSp mod">
        <pc:chgData name="정태원" userId="b83db6e7-9ffa-471f-b7f6-89d85b45c552" providerId="ADAL" clId="{64CDA69C-A0F8-4531-9D20-4948156D5E19}" dt="2024-10-18T05:56:57.748" v="953" actId="207"/>
        <pc:sldMkLst>
          <pc:docMk/>
          <pc:sldMk cId="107716196" sldId="4291"/>
        </pc:sldMkLst>
      </pc:sldChg>
      <pc:sldChg chg="modSp mod">
        <pc:chgData name="정태원" userId="b83db6e7-9ffa-471f-b7f6-89d85b45c552" providerId="ADAL" clId="{64CDA69C-A0F8-4531-9D20-4948156D5E19}" dt="2024-10-18T05:57:15.287" v="955" actId="207"/>
        <pc:sldMkLst>
          <pc:docMk/>
          <pc:sldMk cId="2428632730" sldId="4293"/>
        </pc:sldMkLst>
      </pc:sldChg>
      <pc:sldChg chg="modSp mod">
        <pc:chgData name="정태원" userId="b83db6e7-9ffa-471f-b7f6-89d85b45c552" providerId="ADAL" clId="{64CDA69C-A0F8-4531-9D20-4948156D5E19}" dt="2024-10-18T05:57:33.704" v="965" actId="207"/>
        <pc:sldMkLst>
          <pc:docMk/>
          <pc:sldMk cId="3156611092" sldId="4294"/>
        </pc:sldMkLst>
      </pc:sldChg>
      <pc:sldChg chg="modSp mod">
        <pc:chgData name="정태원" userId="b83db6e7-9ffa-471f-b7f6-89d85b45c552" providerId="ADAL" clId="{64CDA69C-A0F8-4531-9D20-4948156D5E19}" dt="2024-10-18T05:57:53.869" v="969" actId="207"/>
        <pc:sldMkLst>
          <pc:docMk/>
          <pc:sldMk cId="928975767" sldId="4295"/>
        </pc:sldMkLst>
      </pc:sldChg>
      <pc:sldChg chg="modSp mod">
        <pc:chgData name="정태원" userId="b83db6e7-9ffa-471f-b7f6-89d85b45c552" providerId="ADAL" clId="{64CDA69C-A0F8-4531-9D20-4948156D5E19}" dt="2024-10-16T03:38:21.451" v="585" actId="12788"/>
        <pc:sldMkLst>
          <pc:docMk/>
          <pc:sldMk cId="4085470878" sldId="4298"/>
        </pc:sldMkLst>
      </pc:sldChg>
      <pc:sldChg chg="modSp mod">
        <pc:chgData name="정태원" userId="b83db6e7-9ffa-471f-b7f6-89d85b45c552" providerId="ADAL" clId="{64CDA69C-A0F8-4531-9D20-4948156D5E19}" dt="2024-10-16T03:38:36.954" v="587" actId="120"/>
        <pc:sldMkLst>
          <pc:docMk/>
          <pc:sldMk cId="301407191" sldId="4302"/>
        </pc:sldMkLst>
      </pc:sldChg>
      <pc:sldChg chg="modSp mod">
        <pc:chgData name="정태원" userId="b83db6e7-9ffa-471f-b7f6-89d85b45c552" providerId="ADAL" clId="{64CDA69C-A0F8-4531-9D20-4948156D5E19}" dt="2024-10-16T03:38:50.008" v="588" actId="947"/>
        <pc:sldMkLst>
          <pc:docMk/>
          <pc:sldMk cId="2791791621" sldId="4315"/>
        </pc:sldMkLst>
      </pc:sldChg>
      <pc:sldChg chg="addSp delSp modSp mod">
        <pc:chgData name="정태원" userId="b83db6e7-9ffa-471f-b7f6-89d85b45c552" providerId="ADAL" clId="{64CDA69C-A0F8-4531-9D20-4948156D5E19}" dt="2024-10-16T03:40:28.473" v="636" actId="165"/>
        <pc:sldMkLst>
          <pc:docMk/>
          <pc:sldMk cId="3238505840" sldId="4316"/>
        </pc:sldMkLst>
      </pc:sldChg>
      <pc:sldChg chg="modSp mod">
        <pc:chgData name="정태원" userId="b83db6e7-9ffa-471f-b7f6-89d85b45c552" providerId="ADAL" clId="{64CDA69C-A0F8-4531-9D20-4948156D5E19}" dt="2024-10-16T03:39:10.477" v="603" actId="1035"/>
        <pc:sldMkLst>
          <pc:docMk/>
          <pc:sldMk cId="2818176487" sldId="4317"/>
        </pc:sldMkLst>
      </pc:sldChg>
      <pc:sldChg chg="modSp mod">
        <pc:chgData name="정태원" userId="b83db6e7-9ffa-471f-b7f6-89d85b45c552" providerId="ADAL" clId="{64CDA69C-A0F8-4531-9D20-4948156D5E19}" dt="2024-10-18T05:58:18.829" v="970" actId="207"/>
        <pc:sldMkLst>
          <pc:docMk/>
          <pc:sldMk cId="3268784900" sldId="4318"/>
        </pc:sldMkLst>
      </pc:sldChg>
      <pc:sldChg chg="modSp mod">
        <pc:chgData name="정태원" userId="b83db6e7-9ffa-471f-b7f6-89d85b45c552" providerId="ADAL" clId="{64CDA69C-A0F8-4531-9D20-4948156D5E19}" dt="2024-10-16T03:39:32" v="617" actId="12789"/>
        <pc:sldMkLst>
          <pc:docMk/>
          <pc:sldMk cId="1581442530" sldId="4319"/>
        </pc:sldMkLst>
      </pc:sldChg>
      <pc:sldChg chg="modSp mod">
        <pc:chgData name="정태원" userId="b83db6e7-9ffa-471f-b7f6-89d85b45c552" providerId="ADAL" clId="{64CDA69C-A0F8-4531-9D20-4948156D5E19}" dt="2024-10-16T03:40:01.106" v="629" actId="12789"/>
        <pc:sldMkLst>
          <pc:docMk/>
          <pc:sldMk cId="386966387" sldId="4320"/>
        </pc:sldMkLst>
      </pc:sldChg>
      <pc:sldChg chg="modSp mod">
        <pc:chgData name="정태원" userId="b83db6e7-9ffa-471f-b7f6-89d85b45c552" providerId="ADAL" clId="{64CDA69C-A0F8-4531-9D20-4948156D5E19}" dt="2024-10-18T06:38:08.914" v="1125" actId="207"/>
        <pc:sldMkLst>
          <pc:docMk/>
          <pc:sldMk cId="3357368603" sldId="4322"/>
        </pc:sldMkLst>
      </pc:sldChg>
      <pc:sldChg chg="delSp modSp mod">
        <pc:chgData name="정태원" userId="b83db6e7-9ffa-471f-b7f6-89d85b45c552" providerId="ADAL" clId="{64CDA69C-A0F8-4531-9D20-4948156D5E19}" dt="2024-10-18T05:58:52.664" v="976" actId="207"/>
        <pc:sldMkLst>
          <pc:docMk/>
          <pc:sldMk cId="2032062278" sldId="4324"/>
        </pc:sldMkLst>
      </pc:sldChg>
      <pc:sldChg chg="modSp mod">
        <pc:chgData name="정태원" userId="b83db6e7-9ffa-471f-b7f6-89d85b45c552" providerId="ADAL" clId="{64CDA69C-A0F8-4531-9D20-4948156D5E19}" dt="2024-10-18T05:59:05.723" v="977" actId="207"/>
        <pc:sldMkLst>
          <pc:docMk/>
          <pc:sldMk cId="2260061336" sldId="4325"/>
        </pc:sldMkLst>
      </pc:sldChg>
      <pc:sldChg chg="modSp mod">
        <pc:chgData name="정태원" userId="b83db6e7-9ffa-471f-b7f6-89d85b45c552" providerId="ADAL" clId="{64CDA69C-A0F8-4531-9D20-4948156D5E19}" dt="2024-10-18T06:39:38.154" v="1132"/>
        <pc:sldMkLst>
          <pc:docMk/>
          <pc:sldMk cId="744629124" sldId="4328"/>
        </pc:sldMkLst>
      </pc:sldChg>
      <pc:sldChg chg="modSp mod">
        <pc:chgData name="정태원" userId="b83db6e7-9ffa-471f-b7f6-89d85b45c552" providerId="ADAL" clId="{64CDA69C-A0F8-4531-9D20-4948156D5E19}" dt="2024-10-18T06:39:45.829" v="1133" actId="207"/>
        <pc:sldMkLst>
          <pc:docMk/>
          <pc:sldMk cId="2524740766" sldId="4329"/>
        </pc:sldMkLst>
      </pc:sldChg>
      <pc:sldChg chg="addSp modSp mod">
        <pc:chgData name="정태원" userId="b83db6e7-9ffa-471f-b7f6-89d85b45c552" providerId="ADAL" clId="{64CDA69C-A0F8-4531-9D20-4948156D5E19}" dt="2024-10-18T06:00:56.365" v="1005" actId="12789"/>
        <pc:sldMkLst>
          <pc:docMk/>
          <pc:sldMk cId="4236730189" sldId="4330"/>
        </pc:sldMkLst>
      </pc:sldChg>
      <pc:sldChg chg="modSp mod">
        <pc:chgData name="정태원" userId="b83db6e7-9ffa-471f-b7f6-89d85b45c552" providerId="ADAL" clId="{64CDA69C-A0F8-4531-9D20-4948156D5E19}" dt="2024-10-16T03:41:22.317" v="654" actId="1036"/>
        <pc:sldMkLst>
          <pc:docMk/>
          <pc:sldMk cId="2062607145" sldId="4333"/>
        </pc:sldMkLst>
      </pc:sldChg>
      <pc:sldChg chg="modSp mod">
        <pc:chgData name="정태원" userId="b83db6e7-9ffa-471f-b7f6-89d85b45c552" providerId="ADAL" clId="{64CDA69C-A0F8-4531-9D20-4948156D5E19}" dt="2024-10-18T06:40:04.340" v="1134" actId="207"/>
        <pc:sldMkLst>
          <pc:docMk/>
          <pc:sldMk cId="1027918892" sldId="4334"/>
        </pc:sldMkLst>
      </pc:sldChg>
      <pc:sldChg chg="modSp mod">
        <pc:chgData name="정태원" userId="b83db6e7-9ffa-471f-b7f6-89d85b45c552" providerId="ADAL" clId="{64CDA69C-A0F8-4531-9D20-4948156D5E19}" dt="2024-10-18T06:01:22.787" v="1009" actId="207"/>
        <pc:sldMkLst>
          <pc:docMk/>
          <pc:sldMk cId="1519055742" sldId="4335"/>
        </pc:sldMkLst>
      </pc:sldChg>
      <pc:sldChg chg="modSp mod">
        <pc:chgData name="정태원" userId="b83db6e7-9ffa-471f-b7f6-89d85b45c552" providerId="ADAL" clId="{64CDA69C-A0F8-4531-9D20-4948156D5E19}" dt="2024-10-18T06:40:29.081" v="1137" actId="207"/>
        <pc:sldMkLst>
          <pc:docMk/>
          <pc:sldMk cId="3275851163" sldId="4337"/>
        </pc:sldMkLst>
      </pc:sldChg>
      <pc:sldChg chg="modSp mod">
        <pc:chgData name="정태원" userId="b83db6e7-9ffa-471f-b7f6-89d85b45c552" providerId="ADAL" clId="{64CDA69C-A0F8-4531-9D20-4948156D5E19}" dt="2024-10-18T06:01:41.727" v="1011" actId="207"/>
        <pc:sldMkLst>
          <pc:docMk/>
          <pc:sldMk cId="1826627898" sldId="4338"/>
        </pc:sldMkLst>
      </pc:sldChg>
      <pc:sldChg chg="modSp mod">
        <pc:chgData name="정태원" userId="b83db6e7-9ffa-471f-b7f6-89d85b45c552" providerId="ADAL" clId="{64CDA69C-A0F8-4531-9D20-4948156D5E19}" dt="2024-10-16T03:41:40.725" v="655" actId="947"/>
        <pc:sldMkLst>
          <pc:docMk/>
          <pc:sldMk cId="1444469439" sldId="4339"/>
        </pc:sldMkLst>
      </pc:sldChg>
      <pc:sldChg chg="modSp mod">
        <pc:chgData name="정태원" userId="b83db6e7-9ffa-471f-b7f6-89d85b45c552" providerId="ADAL" clId="{64CDA69C-A0F8-4531-9D20-4948156D5E19}" dt="2024-10-18T06:01:51.388" v="1012" actId="207"/>
        <pc:sldMkLst>
          <pc:docMk/>
          <pc:sldMk cId="576799698" sldId="4340"/>
        </pc:sldMkLst>
      </pc:sldChg>
      <pc:sldChg chg="modSp mod">
        <pc:chgData name="정태원" userId="b83db6e7-9ffa-471f-b7f6-89d85b45c552" providerId="ADAL" clId="{64CDA69C-A0F8-4531-9D20-4948156D5E19}" dt="2024-10-18T06:02:22.999" v="1021" actId="12789"/>
        <pc:sldMkLst>
          <pc:docMk/>
          <pc:sldMk cId="3517918769" sldId="4341"/>
        </pc:sldMkLst>
      </pc:sldChg>
      <pc:sldChg chg="addSp delSp modSp mod">
        <pc:chgData name="정태원" userId="b83db6e7-9ffa-471f-b7f6-89d85b45c552" providerId="ADAL" clId="{64CDA69C-A0F8-4531-9D20-4948156D5E19}" dt="2024-10-18T06:02:54.187" v="1036"/>
        <pc:sldMkLst>
          <pc:docMk/>
          <pc:sldMk cId="2011100760" sldId="4342"/>
        </pc:sldMkLst>
      </pc:sldChg>
      <pc:sldChg chg="modSp mod">
        <pc:chgData name="정태원" userId="b83db6e7-9ffa-471f-b7f6-89d85b45c552" providerId="ADAL" clId="{64CDA69C-A0F8-4531-9D20-4948156D5E19}" dt="2024-10-16T03:42:48.022" v="673" actId="1036"/>
        <pc:sldMkLst>
          <pc:docMk/>
          <pc:sldMk cId="2222468851" sldId="4358"/>
        </pc:sldMkLst>
      </pc:sldChg>
      <pc:sldChg chg="addSp delSp modSp mod">
        <pc:chgData name="정태원" userId="b83db6e7-9ffa-471f-b7f6-89d85b45c552" providerId="ADAL" clId="{64CDA69C-A0F8-4531-9D20-4948156D5E19}" dt="2024-10-16T03:43:17.776" v="686" actId="165"/>
        <pc:sldMkLst>
          <pc:docMk/>
          <pc:sldMk cId="829763610" sldId="4366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ofPieChart>
        <c:ofPieType val="pie"/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text01</c:v>
                </c:pt>
              </c:strCache>
            </c:strRef>
          </c:tx>
          <c:spPr>
            <a:ln w="76200">
              <a:noFill/>
            </a:ln>
          </c:spPr>
          <c:dPt>
            <c:idx val="0"/>
            <c:bubble3D val="0"/>
            <c:spPr>
              <a:solidFill>
                <a:schemeClr val="accent3"/>
              </a:solidFill>
              <a:ln w="762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C0E-4012-8D7A-52C4D9601C09}"/>
              </c:ext>
            </c:extLst>
          </c:dPt>
          <c:dPt>
            <c:idx val="1"/>
            <c:bubble3D val="0"/>
            <c:spPr>
              <a:solidFill>
                <a:schemeClr val="bg1">
                  <a:lumMod val="65000"/>
                </a:schemeClr>
              </a:solidFill>
              <a:ln w="762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C0E-4012-8D7A-52C4D9601C09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762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C0E-4012-8D7A-52C4D9601C09}"/>
              </c:ext>
            </c:extLst>
          </c:dPt>
          <c:dPt>
            <c:idx val="3"/>
            <c:bubble3D val="0"/>
            <c:spPr>
              <a:solidFill>
                <a:schemeClr val="tx1">
                  <a:lumMod val="65000"/>
                  <a:lumOff val="35000"/>
                </a:schemeClr>
              </a:solidFill>
              <a:ln w="762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C0E-4012-8D7A-52C4D9601C09}"/>
              </c:ext>
            </c:extLst>
          </c:dPt>
          <c:dPt>
            <c:idx val="4"/>
            <c:bubble3D val="0"/>
            <c:spPr>
              <a:solidFill>
                <a:schemeClr val="tx1">
                  <a:lumMod val="65000"/>
                  <a:lumOff val="35000"/>
                </a:schemeClr>
              </a:solidFill>
              <a:ln w="7620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9-CC0E-4012-8D7A-52C4D9601C09}"/>
              </c:ext>
            </c:extLst>
          </c:dPt>
          <c:cat>
            <c:strRef>
              <c:f>Sheet1!$A$2:$A$5</c:f>
              <c:strCache>
                <c:ptCount val="4"/>
                <c:pt idx="0">
                  <c:v>text01</c:v>
                </c:pt>
                <c:pt idx="1">
                  <c:v>text02</c:v>
                </c:pt>
                <c:pt idx="2">
                  <c:v>text03</c:v>
                </c:pt>
                <c:pt idx="3">
                  <c:v>text04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</c:v>
                </c:pt>
                <c:pt idx="1">
                  <c:v>2</c:v>
                </c:pt>
                <c:pt idx="2">
                  <c:v>2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CC0E-4012-8D7A-52C4D9601C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gapWidth val="100"/>
        <c:splitType val="pos"/>
        <c:splitPos val="2"/>
        <c:secondPieSize val="75"/>
        <c:serLines>
          <c:spPr>
            <a:ln w="9525" cap="flat" cmpd="sng" algn="ctr">
              <a:solidFill>
                <a:schemeClr val="tx1">
                  <a:lumMod val="35000"/>
                  <a:lumOff val="65000"/>
                </a:schemeClr>
              </a:solidFill>
              <a:prstDash val="sysDot"/>
              <a:round/>
            </a:ln>
            <a:effectLst/>
          </c:spPr>
        </c:serLines>
      </c:of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bg1">
              <a:lumMod val="50000"/>
            </a:schemeClr>
          </a:solidFill>
        </a:defRPr>
      </a:pPr>
      <a:endParaRPr lang="ko-K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43</c:v>
                </c:pt>
                <c:pt idx="1">
                  <c:v>35</c:v>
                </c:pt>
                <c:pt idx="2">
                  <c:v>25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638-4894-A8C9-C30054033F2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34</c:v>
                </c:pt>
                <c:pt idx="1">
                  <c:v>44</c:v>
                </c:pt>
                <c:pt idx="2">
                  <c:v>20</c:v>
                </c:pt>
                <c:pt idx="3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638-4894-A8C9-C30054033F2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25</c:v>
                </c:pt>
                <c:pt idx="1">
                  <c:v>20</c:v>
                </c:pt>
                <c:pt idx="2">
                  <c:v>35</c:v>
                </c:pt>
                <c:pt idx="3">
                  <c:v>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638-4894-A8C9-C30054033F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-161013728"/>
        <c:axId val="-161016992"/>
      </c:barChart>
      <c:catAx>
        <c:axId val="-1610137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61016992"/>
        <c:crosses val="autoZero"/>
        <c:auto val="1"/>
        <c:lblAlgn val="ctr"/>
        <c:lblOffset val="100"/>
        <c:noMultiLvlLbl val="0"/>
      </c:catAx>
      <c:valAx>
        <c:axId val="-1610169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610137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63894974441222618"/>
          <c:y val="0.93687643616889271"/>
          <c:w val="0.33795842543025528"/>
          <c:h val="6.312356383110730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radarChart>
        <c:radarStyle val="fill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 w="9525" cap="flat" cmpd="sng" algn="ctr">
              <a:noFill/>
              <a:round/>
            </a:ln>
            <a:effectLst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22</c:v>
                </c:pt>
                <c:pt idx="1">
                  <c:v>36</c:v>
                </c:pt>
                <c:pt idx="2">
                  <c:v>38</c:v>
                </c:pt>
                <c:pt idx="3">
                  <c:v>22</c:v>
                </c:pt>
                <c:pt idx="4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E76-431F-95D8-44238E87082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3"/>
            </a:solidFill>
            <a:ln w="9525" cap="flat" cmpd="sng" algn="ctr">
              <a:noFill/>
              <a:round/>
            </a:ln>
            <a:effectLst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22</c:v>
                </c:pt>
                <c:pt idx="1">
                  <c:v>22</c:v>
                </c:pt>
                <c:pt idx="2">
                  <c:v>22</c:v>
                </c:pt>
                <c:pt idx="3">
                  <c:v>10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E76-431F-95D8-44238E8708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-1060629120"/>
        <c:axId val="-1060631840"/>
      </c:radarChart>
      <c:catAx>
        <c:axId val="-10606291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+mn-ea"/>
                <a:ea typeface="+mn-ea"/>
                <a:cs typeface="Lato" panose="020F0502020204030203" pitchFamily="34" charset="0"/>
              </a:defRPr>
            </a:pPr>
            <a:endParaRPr lang="ko-KR"/>
          </a:p>
        </c:txPr>
        <c:crossAx val="-1060631840"/>
        <c:crosses val="autoZero"/>
        <c:auto val="1"/>
        <c:lblAlgn val="ctr"/>
        <c:lblOffset val="100"/>
        <c:noMultiLvlLbl val="0"/>
      </c:catAx>
      <c:valAx>
        <c:axId val="-10606318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ea typeface="+mn-ea"/>
                <a:cs typeface="Lato" panose="020F0502020204030203" pitchFamily="34" charset="0"/>
              </a:defRPr>
            </a:pPr>
            <a:endParaRPr lang="ko-KR"/>
          </a:p>
        </c:txPr>
        <c:crossAx val="-1060629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30</c:v>
                </c:pt>
                <c:pt idx="1">
                  <c:v>25</c:v>
                </c:pt>
                <c:pt idx="2">
                  <c:v>27</c:v>
                </c:pt>
                <c:pt idx="3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3F-4D05-8CA8-1ADAE98755F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20</c:v>
                </c:pt>
                <c:pt idx="1">
                  <c:v>35</c:v>
                </c:pt>
                <c:pt idx="2">
                  <c:v>15</c:v>
                </c:pt>
                <c:pt idx="3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83F-4D05-8CA8-1ADAE98755F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45</c:v>
                </c:pt>
                <c:pt idx="3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83F-4D05-8CA8-1ADAE98755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49886376"/>
        <c:axId val="349878832"/>
      </c:barChart>
      <c:catAx>
        <c:axId val="349886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78832"/>
        <c:crosses val="autoZero"/>
        <c:auto val="1"/>
        <c:lblAlgn val="ctr"/>
        <c:lblOffset val="100"/>
        <c:noMultiLvlLbl val="0"/>
      </c:catAx>
      <c:valAx>
        <c:axId val="349878832"/>
        <c:scaling>
          <c:orientation val="minMax"/>
          <c:max val="60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863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164121571592459"/>
          <c:y val="0.87452076131608114"/>
          <c:w val="0.76665257252063956"/>
          <c:h val="9.70301295479839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43</c:v>
                </c:pt>
                <c:pt idx="1">
                  <c:v>33</c:v>
                </c:pt>
                <c:pt idx="2">
                  <c:v>25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5D-4DE7-8823-4AE8A77B6EE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24</c:v>
                </c:pt>
                <c:pt idx="1">
                  <c:v>40</c:v>
                </c:pt>
                <c:pt idx="2">
                  <c:v>28</c:v>
                </c:pt>
                <c:pt idx="3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95D-4DE7-8823-4AE8A77B6EE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20</c:v>
                </c:pt>
                <c:pt idx="1">
                  <c:v>25</c:v>
                </c:pt>
                <c:pt idx="2">
                  <c:v>35</c:v>
                </c:pt>
                <c:pt idx="3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95D-4DE7-8823-4AE8A77B6E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-575753744"/>
        <c:axId val="-575760272"/>
      </c:barChart>
      <c:catAx>
        <c:axId val="-57575374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575760272"/>
        <c:crosses val="autoZero"/>
        <c:auto val="1"/>
        <c:lblAlgn val="ctr"/>
        <c:lblOffset val="100"/>
        <c:noMultiLvlLbl val="0"/>
      </c:catAx>
      <c:valAx>
        <c:axId val="-57576027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5757537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3">
                <a:lumMod val="40000"/>
                <a:lumOff val="60000"/>
                <a:alpha val="40000"/>
              </a:schemeClr>
            </a:solidFill>
            <a:ln>
              <a:noFill/>
            </a:ln>
            <a:effectLst/>
          </c:spPr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24</c:v>
                </c:pt>
                <c:pt idx="1">
                  <c:v>20</c:v>
                </c:pt>
                <c:pt idx="2">
                  <c:v>18</c:v>
                </c:pt>
                <c:pt idx="3">
                  <c:v>28</c:v>
                </c:pt>
                <c:pt idx="4">
                  <c:v>15</c:v>
                </c:pt>
                <c:pt idx="5">
                  <c:v>20</c:v>
                </c:pt>
                <c:pt idx="6">
                  <c:v>30</c:v>
                </c:pt>
                <c:pt idx="7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DBA-4999-AD1E-813DBF63D8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9536808"/>
        <c:axId val="369539432"/>
      </c:areaChar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8DBA-4999-AD1E-813DBF63D873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8DBA-4999-AD1E-813DBF63D87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ln>
                      <a:solidFill>
                        <a:schemeClr val="bg1">
                          <a:lumMod val="95000"/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20</c:v>
                </c:pt>
                <c:pt idx="1">
                  <c:v>15</c:v>
                </c:pt>
                <c:pt idx="2">
                  <c:v>35</c:v>
                </c:pt>
                <c:pt idx="3">
                  <c:v>30</c:v>
                </c:pt>
                <c:pt idx="4">
                  <c:v>35</c:v>
                </c:pt>
                <c:pt idx="5">
                  <c:v>50</c:v>
                </c:pt>
                <c:pt idx="6">
                  <c:v>40</c:v>
                </c:pt>
                <c:pt idx="7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DBA-4999-AD1E-813DBF63D87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8"/>
        <c:overlap val="-27"/>
        <c:axId val="369536808"/>
        <c:axId val="369539432"/>
      </c:barChart>
      <c:catAx>
        <c:axId val="3695368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100">
          <a:solidFill>
            <a:schemeClr val="bg1">
              <a:lumMod val="50000"/>
            </a:schemeClr>
          </a:solidFill>
          <a:latin typeface="+mn-lt"/>
        </a:defRPr>
      </a:pPr>
      <a:endParaRPr lang="ko-KR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1">
                <a:lumMod val="20000"/>
                <a:lumOff val="80000"/>
                <a:alpha val="50000"/>
              </a:schemeClr>
            </a:solidFill>
            <a:ln>
              <a:noFill/>
            </a:ln>
            <a:effectLst/>
          </c:spPr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</c:numCache>
            </c:numRef>
          </c:val>
          <c:extLst>
            <c:ext xmlns:c16="http://schemas.microsoft.com/office/drawing/2014/chart" uri="{C3380CC4-5D6E-409C-BE32-E72D297353CC}">
              <c16:uniqueId val="{00000000-3B1F-4CFF-9E4D-15169A4C83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9536808"/>
        <c:axId val="369539432"/>
      </c:areaChar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2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>
                  <a:lumMod val="50000"/>
                  <a:lumOff val="5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3B1F-4CFF-9E4D-15169A4C83ED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2">
                  <a:lumMod val="50000"/>
                  <a:lumOff val="5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3B1F-4CFF-9E4D-15169A4C83ED}"/>
              </c:ext>
            </c:extLst>
          </c:dPt>
          <c:dPt>
            <c:idx val="7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3B1F-4CFF-9E4D-15169A4C83ED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ln>
                      <a:solidFill>
                        <a:schemeClr val="bg1">
                          <a:lumMod val="95000"/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5</c:v>
                </c:pt>
                <c:pt idx="1">
                  <c:v>8</c:v>
                </c:pt>
                <c:pt idx="2">
                  <c:v>12</c:v>
                </c:pt>
                <c:pt idx="3">
                  <c:v>14</c:v>
                </c:pt>
                <c:pt idx="4">
                  <c:v>17</c:v>
                </c:pt>
                <c:pt idx="5">
                  <c:v>30</c:v>
                </c:pt>
                <c:pt idx="6">
                  <c:v>40</c:v>
                </c:pt>
                <c:pt idx="7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B1F-4CFF-9E4D-15169A4C83E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8"/>
        <c:overlap val="-27"/>
        <c:axId val="369536808"/>
        <c:axId val="369539432"/>
      </c:barChart>
      <c:catAx>
        <c:axId val="3695368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100">
          <a:solidFill>
            <a:schemeClr val="bg1">
              <a:lumMod val="50000"/>
            </a:schemeClr>
          </a:solidFill>
          <a:latin typeface="+mn-lt"/>
        </a:defRPr>
      </a:pPr>
      <a:endParaRPr lang="ko-KR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chemeClr val="accent2">
                  <a:lumMod val="75000"/>
                  <a:lumOff val="2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75000"/>
                  <a:lumOff val="25000"/>
                </a:schemeClr>
              </a:solidFill>
              <a:ln w="9525">
                <a:noFill/>
              </a:ln>
              <a:effectLst/>
            </c:spPr>
          </c:marker>
          <c:cat>
            <c:strRef>
              <c:f>Sheet1!$A$2:$A$13</c:f>
              <c:strCache>
                <c:ptCount val="12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  <c:pt idx="8">
                  <c:v>항목09</c:v>
                </c:pt>
                <c:pt idx="9">
                  <c:v>항목10</c:v>
                </c:pt>
                <c:pt idx="10">
                  <c:v>항목11</c:v>
                </c:pt>
                <c:pt idx="11">
                  <c:v>항목12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0</c:v>
                </c:pt>
                <c:pt idx="1">
                  <c:v>20</c:v>
                </c:pt>
                <c:pt idx="2">
                  <c:v>15</c:v>
                </c:pt>
                <c:pt idx="3">
                  <c:v>28</c:v>
                </c:pt>
                <c:pt idx="4">
                  <c:v>15</c:v>
                </c:pt>
                <c:pt idx="5">
                  <c:v>25</c:v>
                </c:pt>
                <c:pt idx="6">
                  <c:v>20</c:v>
                </c:pt>
                <c:pt idx="7">
                  <c:v>10</c:v>
                </c:pt>
                <c:pt idx="8">
                  <c:v>17</c:v>
                </c:pt>
                <c:pt idx="9">
                  <c:v>18</c:v>
                </c:pt>
                <c:pt idx="10">
                  <c:v>27</c:v>
                </c:pt>
                <c:pt idx="11">
                  <c:v>30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746-4F04-9A38-74A4DCB067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00406568"/>
        <c:axId val="600406896"/>
      </c:lineChart>
      <c:catAx>
        <c:axId val="60040656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00406896"/>
        <c:crosses val="autoZero"/>
        <c:auto val="1"/>
        <c:lblAlgn val="ctr"/>
        <c:lblOffset val="100"/>
        <c:noMultiLvlLbl val="0"/>
      </c:catAx>
      <c:valAx>
        <c:axId val="6004068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7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00406568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ko-KR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  <c:pt idx="3">
                  <c:v>2022</c:v>
                </c:pt>
                <c:pt idx="4">
                  <c:v>2023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18</c:v>
                </c:pt>
                <c:pt idx="1">
                  <c:v>40</c:v>
                </c:pt>
                <c:pt idx="2">
                  <c:v>32</c:v>
                </c:pt>
                <c:pt idx="3">
                  <c:v>68</c:v>
                </c:pt>
                <c:pt idx="4">
                  <c:v>80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979-436C-AA0B-F3D7B2A1EC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250613135"/>
        <c:axId val="1250613615"/>
      </c:lineChart>
      <c:catAx>
        <c:axId val="1250613135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50613615"/>
        <c:crosses val="autoZero"/>
        <c:auto val="1"/>
        <c:lblAlgn val="ctr"/>
        <c:lblOffset val="100"/>
        <c:noMultiLvlLbl val="0"/>
      </c:catAx>
      <c:valAx>
        <c:axId val="1250613615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50613135"/>
        <c:crosses val="autoZero"/>
        <c:crossBetween val="between"/>
        <c:majorUnit val="25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3">
                  <a:lumMod val="20000"/>
                  <a:lumOff val="8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0412-4699-9928-9DB7E1892E4C}"/>
              </c:ext>
            </c:extLst>
          </c:dPt>
          <c:dPt>
            <c:idx val="1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0412-4699-9928-9DB7E1892E4C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0412-4699-9928-9DB7E1892E4C}"/>
              </c:ext>
            </c:extLst>
          </c:dPt>
          <c:dPt>
            <c:idx val="3"/>
            <c:bubble3D val="0"/>
            <c:spPr>
              <a:solidFill>
                <a:schemeClr val="accent3">
                  <a:lumMod val="5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0412-4699-9928-9DB7E1892E4C}"/>
              </c:ext>
            </c:extLst>
          </c:dPt>
          <c:cat>
            <c:strRef>
              <c:f>Sheet1!$A$2:$A$5</c:f>
              <c:strCache>
                <c:ptCount val="4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  <c:pt idx="3">
                  <c:v>4분기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10</c:v>
                </c:pt>
                <c:pt idx="1">
                  <c:v>15</c:v>
                </c:pt>
                <c:pt idx="2">
                  <c:v>10</c:v>
                </c:pt>
                <c:pt idx="3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0412-4699-9928-9DB7E1892E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30</c:v>
                </c:pt>
                <c:pt idx="1">
                  <c:v>25</c:v>
                </c:pt>
                <c:pt idx="2">
                  <c:v>27</c:v>
                </c:pt>
                <c:pt idx="3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9F-4798-8AE3-65442E268B9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20</c:v>
                </c:pt>
                <c:pt idx="1">
                  <c:v>35</c:v>
                </c:pt>
                <c:pt idx="2">
                  <c:v>15</c:v>
                </c:pt>
                <c:pt idx="3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89F-4798-8AE3-65442E268B9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2021</c:v>
                </c:pt>
                <c:pt idx="1">
                  <c:v>2022</c:v>
                </c:pt>
                <c:pt idx="2">
                  <c:v>2023</c:v>
                </c:pt>
                <c:pt idx="3">
                  <c:v>2024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45</c:v>
                </c:pt>
                <c:pt idx="3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89F-4798-8AE3-65442E268B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49886376"/>
        <c:axId val="349878832"/>
      </c:barChart>
      <c:catAx>
        <c:axId val="349886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78832"/>
        <c:crosses val="autoZero"/>
        <c:auto val="1"/>
        <c:lblAlgn val="ctr"/>
        <c:lblOffset val="100"/>
        <c:noMultiLvlLbl val="0"/>
      </c:catAx>
      <c:valAx>
        <c:axId val="349878832"/>
        <c:scaling>
          <c:orientation val="minMax"/>
          <c:max val="60"/>
        </c:scaling>
        <c:delete val="1"/>
        <c:axPos val="l"/>
        <c:numFmt formatCode="General" sourceLinked="1"/>
        <c:majorTickMark val="none"/>
        <c:minorTickMark val="none"/>
        <c:tickLblPos val="nextTo"/>
        <c:crossAx val="34988637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164131346488874"/>
          <c:y val="0.84058355709375854"/>
          <c:w val="0.76665257252063956"/>
          <c:h val="9.70301295479839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35</c:v>
                </c:pt>
                <c:pt idx="1">
                  <c:v>20</c:v>
                </c:pt>
                <c:pt idx="2">
                  <c:v>30</c:v>
                </c:pt>
                <c:pt idx="3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6EA-4D92-9031-6D5444C128F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20</c:v>
                </c:pt>
                <c:pt idx="1">
                  <c:v>30</c:v>
                </c:pt>
                <c:pt idx="2">
                  <c:v>25</c:v>
                </c:pt>
                <c:pt idx="3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6EA-4D92-9031-6D5444C128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08524800"/>
        <c:axId val="208526336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ln w="2222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18</c:v>
                </c:pt>
                <c:pt idx="1">
                  <c:v>22</c:v>
                </c:pt>
                <c:pt idx="2">
                  <c:v>28</c:v>
                </c:pt>
                <c:pt idx="3">
                  <c:v>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6EA-4D92-9031-6D5444C128F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8524800"/>
        <c:axId val="208526336"/>
      </c:lineChart>
      <c:catAx>
        <c:axId val="2085248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 sz="1200">
                <a:ln>
                  <a:solidFill>
                    <a:schemeClr val="tx1">
                      <a:lumMod val="15000"/>
                      <a:lumOff val="8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pPr>
            <a:endParaRPr lang="ko-KR"/>
          </a:p>
        </c:txPr>
        <c:crossAx val="208526336"/>
        <c:crosses val="autoZero"/>
        <c:auto val="1"/>
        <c:lblAlgn val="ctr"/>
        <c:lblOffset val="100"/>
        <c:noMultiLvlLbl val="0"/>
      </c:catAx>
      <c:valAx>
        <c:axId val="208526336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2085248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0799367288617654"/>
          <c:y val="0.93204556668045513"/>
          <c:w val="0.57753908572865442"/>
          <c:h val="6.7954533390596872E-2"/>
        </c:manualLayout>
      </c:layout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 sz="1200" b="0">
              <a:ln>
                <a:solidFill>
                  <a:schemeClr val="tx1">
                    <a:lumMod val="85000"/>
                    <a:lumOff val="15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ea typeface="+mn-ea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aseline="0">
          <a:solidFill>
            <a:schemeClr val="tx1">
              <a:lumMod val="85000"/>
              <a:lumOff val="15000"/>
            </a:schemeClr>
          </a:solidFill>
          <a:latin typeface="+mn-lt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  <a:ln w="25400"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4E83-4A71-9277-6EFA07FA32BE}"/>
              </c:ext>
            </c:extLst>
          </c:dPt>
          <c:dPt>
            <c:idx val="1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  <a:ln w="25400"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4E83-4A71-9277-6EFA07FA32BE}"/>
              </c:ext>
            </c:extLst>
          </c:dPt>
          <c:dPt>
            <c:idx val="2"/>
            <c:bubble3D val="0"/>
            <c:spPr>
              <a:solidFill>
                <a:schemeClr val="accent3">
                  <a:lumMod val="40000"/>
                  <a:lumOff val="60000"/>
                </a:schemeClr>
              </a:solidFill>
              <a:ln w="25400"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4E83-4A71-9277-6EFA07FA32BE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E83-4A71-9277-6EFA07FA32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25</c:v>
                </c:pt>
                <c:pt idx="1">
                  <c:v>27</c:v>
                </c:pt>
                <c:pt idx="2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159-4A8F-AD8B-56F1E2ED9D6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</c:numCache>
            </c:numRef>
          </c:cat>
          <c:val>
            <c:numRef>
              <c:f>Sheet1!$C$2:$C$4</c:f>
              <c:numCache>
                <c:formatCode>General</c:formatCode>
                <c:ptCount val="3"/>
                <c:pt idx="0">
                  <c:v>35</c:v>
                </c:pt>
                <c:pt idx="1">
                  <c:v>15</c:v>
                </c:pt>
                <c:pt idx="2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159-4A8F-AD8B-56F1E2ED9D6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</c:numCache>
            </c:numRef>
          </c:cat>
          <c:val>
            <c:numRef>
              <c:f>Sheet1!$D$2:$D$4</c:f>
              <c:numCache>
                <c:formatCode>General</c:formatCode>
                <c:ptCount val="3"/>
                <c:pt idx="0">
                  <c:v>35</c:v>
                </c:pt>
                <c:pt idx="1">
                  <c:v>45</c:v>
                </c:pt>
                <c:pt idx="2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159-4A8F-AD8B-56F1E2ED9D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49886376"/>
        <c:axId val="349878832"/>
      </c:barChart>
      <c:catAx>
        <c:axId val="349886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78832"/>
        <c:crosses val="autoZero"/>
        <c:auto val="1"/>
        <c:lblAlgn val="ctr"/>
        <c:lblOffset val="100"/>
        <c:noMultiLvlLbl val="0"/>
      </c:catAx>
      <c:valAx>
        <c:axId val="349878832"/>
        <c:scaling>
          <c:orientation val="minMax"/>
          <c:max val="60"/>
        </c:scaling>
        <c:delete val="1"/>
        <c:axPos val="l"/>
        <c:numFmt formatCode="General" sourceLinked="1"/>
        <c:majorTickMark val="none"/>
        <c:minorTickMark val="none"/>
        <c:tickLblPos val="nextTo"/>
        <c:crossAx val="349886376"/>
        <c:crosses val="autoZero"/>
        <c:crossBetween val="between"/>
        <c:majorUnit val="20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164131346488874"/>
          <c:y val="0.84058355709375854"/>
          <c:w val="0.76665257252063956"/>
          <c:h val="9.70301295479839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2">
                <a:lumMod val="50000"/>
                <a:lumOff val="50000"/>
              </a:schemeClr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1">
                  <a:lumMod val="9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5A0A-41B8-A30B-9585E123AAAD}"/>
              </c:ext>
            </c:extLst>
          </c:dPt>
          <c:dPt>
            <c:idx val="1"/>
            <c:bubble3D val="0"/>
            <c:spPr>
              <a:solidFill>
                <a:schemeClr val="accent3">
                  <a:lumMod val="40000"/>
                  <a:lumOff val="6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A0A-41B8-A30B-9585E123AAAD}"/>
              </c:ext>
            </c:extLst>
          </c:dPt>
          <c:cat>
            <c:strRef>
              <c:f>Sheet1!$A$2:$A$3</c:f>
              <c:strCache>
                <c:ptCount val="2"/>
                <c:pt idx="0">
                  <c:v>1분기</c:v>
                </c:pt>
                <c:pt idx="1">
                  <c:v>2분기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0A-41B8-A30B-9585E123AA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2">
                <a:lumMod val="50000"/>
                <a:lumOff val="50000"/>
              </a:schemeClr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1">
                  <a:lumMod val="9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C9A-43F4-BA76-B2D0930B5D84}"/>
              </c:ext>
            </c:extLst>
          </c:dPt>
          <c:dPt>
            <c:idx val="1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A0A-41B8-A30B-9585E123AAAD}"/>
              </c:ext>
            </c:extLst>
          </c:dPt>
          <c:cat>
            <c:strRef>
              <c:f>Sheet1!$A$2:$A$3</c:f>
              <c:strCache>
                <c:ptCount val="2"/>
                <c:pt idx="0">
                  <c:v>1분기</c:v>
                </c:pt>
                <c:pt idx="1">
                  <c:v>2분기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0A-41B8-A30B-9585E123AA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2">
                <a:lumMod val="50000"/>
                <a:lumOff val="50000"/>
              </a:schemeClr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1">
                  <a:lumMod val="90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C9A-43F4-BA76-B2D0930B5D84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5A0A-41B8-A30B-9585E123AAAD}"/>
              </c:ext>
            </c:extLst>
          </c:dPt>
          <c:cat>
            <c:strRef>
              <c:f>Sheet1!$A$2:$A$3</c:f>
              <c:strCache>
                <c:ptCount val="2"/>
                <c:pt idx="0">
                  <c:v>1분기</c:v>
                </c:pt>
                <c:pt idx="1">
                  <c:v>2분기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0A-41B8-A30B-9585E123AA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780-4A0B-BAB5-007FF0E24AE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780-4A0B-BAB5-007FF0E24AE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780-4A0B-BAB5-007FF0E24A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223606159"/>
        <c:axId val="1223602799"/>
      </c:barChart>
      <c:catAx>
        <c:axId val="1223606159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223602799"/>
        <c:crosses val="autoZero"/>
        <c:auto val="1"/>
        <c:lblAlgn val="ctr"/>
        <c:lblOffset val="100"/>
        <c:noMultiLvlLbl val="0"/>
      </c:catAx>
      <c:valAx>
        <c:axId val="1223602799"/>
        <c:scaling>
          <c:orientation val="minMax"/>
          <c:max val="1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1223606159"/>
        <c:crosses val="autoZero"/>
        <c:crossBetween val="between"/>
        <c:majorUnit val="25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3B-4891-9467-E6D4244D047C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A3B-4891-9467-E6D4244D047C}"/>
              </c:ext>
            </c:extLst>
          </c:dPt>
          <c:dPt>
            <c:idx val="2"/>
            <c:bubble3D val="0"/>
            <c:spPr>
              <a:solidFill>
                <a:srgbClr val="C9C9C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9A3B-4891-9467-E6D4244D047C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A3B-4891-9467-E6D4244D04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E6FE-48EC-8C2C-2F40BDB936C3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E6FE-48EC-8C2C-2F40BDB936C3}"/>
              </c:ext>
            </c:extLst>
          </c:dPt>
          <c:dPt>
            <c:idx val="2"/>
            <c:bubble3D val="0"/>
            <c:spPr>
              <a:solidFill>
                <a:srgbClr val="C9C9C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E6FE-48EC-8C2C-2F40BDB936C3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6FE-48EC-8C2C-2F40BDB936C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050357733228339"/>
          <c:y val="0.25011344794193069"/>
          <c:w val="0.31949642266771666"/>
          <c:h val="0.499773104116138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9646-42CD-817A-0ABC76AFD802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9646-42CD-817A-0ABC76AFD802}"/>
              </c:ext>
            </c:extLst>
          </c:dPt>
          <c:dPt>
            <c:idx val="2"/>
            <c:bubble3D val="0"/>
            <c:spPr>
              <a:solidFill>
                <a:srgbClr val="C9C9C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9646-42CD-817A-0ABC76AFD802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646-42CD-817A-0ABC76AFD8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050357733228339"/>
          <c:y val="0.25011344794193069"/>
          <c:w val="0.31949642266771666"/>
          <c:h val="0.499773104116138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30</c:v>
                </c:pt>
                <c:pt idx="1">
                  <c:v>25</c:v>
                </c:pt>
                <c:pt idx="2">
                  <c:v>27</c:v>
                </c:pt>
                <c:pt idx="3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165-4F2D-90E5-E5A9868257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20</c:v>
                </c:pt>
                <c:pt idx="1">
                  <c:v>35</c:v>
                </c:pt>
                <c:pt idx="2">
                  <c:v>15</c:v>
                </c:pt>
                <c:pt idx="3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165-4F2D-90E5-E5A9868257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25</c:v>
                </c:pt>
                <c:pt idx="1">
                  <c:v>35</c:v>
                </c:pt>
                <c:pt idx="2">
                  <c:v>45</c:v>
                </c:pt>
                <c:pt idx="3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165-4F2D-90E5-E5A9868257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49886376"/>
        <c:axId val="349878832"/>
      </c:barChart>
      <c:catAx>
        <c:axId val="349886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78832"/>
        <c:crosses val="autoZero"/>
        <c:auto val="1"/>
        <c:lblAlgn val="ctr"/>
        <c:lblOffset val="100"/>
        <c:noMultiLvlLbl val="0"/>
      </c:catAx>
      <c:valAx>
        <c:axId val="349878832"/>
        <c:scaling>
          <c:orientation val="minMax"/>
          <c:max val="60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3498863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12164121571592459"/>
          <c:y val="0.87452076131608114"/>
          <c:w val="0.76665257252063956"/>
          <c:h val="9.703012954798398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ln>
                <a:solidFill>
                  <a:schemeClr val="tx1">
                    <a:lumMod val="50000"/>
                    <a:lumOff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</c:v>
                </c:pt>
                <c:pt idx="1">
                  <c:v>5</c:v>
                </c:pt>
                <c:pt idx="2">
                  <c:v>3</c:v>
                </c:pt>
                <c:pt idx="3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63B-485A-A8D8-F9DEBB388B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10720072"/>
        <c:axId val="597977104"/>
      </c:areaChart>
      <c:catAx>
        <c:axId val="6107200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97977104"/>
        <c:crosses val="autoZero"/>
        <c:auto val="1"/>
        <c:lblAlgn val="ctr"/>
        <c:lblOffset val="100"/>
        <c:noMultiLvlLbl val="0"/>
      </c:catAx>
      <c:valAx>
        <c:axId val="59797710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107200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rgbClr val="17375E"/>
          </a:solidFill>
        </a:defRPr>
      </a:pPr>
      <a:endParaRPr lang="ko-KR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765D-437D-A9C7-89968E1ED392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765D-437D-A9C7-89968E1ED392}"/>
              </c:ext>
            </c:extLst>
          </c:dPt>
          <c:dPt>
            <c:idx val="2"/>
            <c:bubble3D val="0"/>
            <c:spPr>
              <a:solidFill>
                <a:srgbClr val="C9C9C9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65D-437D-A9C7-89968E1ED392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765D-437D-A9C7-89968E1ED3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68050357733228339"/>
          <c:y val="0.25011344794193069"/>
          <c:w val="0.31949642266771666"/>
          <c:h val="0.4997731041161386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6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ko-KR" altLang="en-US" sz="1600"/>
              <a:t>차트 제목을 입력하세요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Sheet1!$B$2:$B$3</c:f>
              <c:numCache>
                <c:formatCode>General</c:formatCode>
                <c:ptCount val="2"/>
                <c:pt idx="0">
                  <c:v>34</c:v>
                </c:pt>
                <c:pt idx="1">
                  <c:v>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EFD-428A-A019-607A1661F4D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Sheet1!$C$2:$C$3</c:f>
              <c:numCache>
                <c:formatCode>General</c:formatCode>
                <c:ptCount val="2"/>
                <c:pt idx="0">
                  <c:v>40</c:v>
                </c:pt>
                <c:pt idx="1">
                  <c:v>53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EFD-428A-A019-607A1661F4D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Sheet1!$A$2:$A$3</c:f>
              <c:numCache>
                <c:formatCode>General</c:formatCode>
                <c:ptCount val="2"/>
                <c:pt idx="0">
                  <c:v>2023</c:v>
                </c:pt>
                <c:pt idx="1">
                  <c:v>2024</c:v>
                </c:pt>
              </c:numCache>
            </c:numRef>
          </c:cat>
          <c:val>
            <c:numRef>
              <c:f>Sheet1!$D$2:$D$3</c:f>
              <c:numCache>
                <c:formatCode>General</c:formatCode>
                <c:ptCount val="2"/>
                <c:pt idx="0">
                  <c:v>20</c:v>
                </c:pt>
                <c:pt idx="1">
                  <c:v>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EFD-428A-A019-607A1661F4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-161013728"/>
        <c:axId val="-161016992"/>
      </c:barChart>
      <c:catAx>
        <c:axId val="-16101372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ln>
                  <a:solidFill>
                    <a:schemeClr val="tx1">
                      <a:lumMod val="50000"/>
                      <a:lumOff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-161016992"/>
        <c:crosses val="autoZero"/>
        <c:auto val="1"/>
        <c:lblAlgn val="ctr"/>
        <c:lblOffset val="100"/>
        <c:noMultiLvlLbl val="0"/>
      </c:catAx>
      <c:valAx>
        <c:axId val="-16101699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-161013728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023478185772901"/>
          <c:y val="5.4200426348235603E-2"/>
          <c:w val="0.69953043628454192"/>
          <c:h val="0.6070469089752919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</c:v>
                </c:pt>
                <c:pt idx="1">
                  <c:v>5</c:v>
                </c:pt>
                <c:pt idx="2">
                  <c:v>20</c:v>
                </c:pt>
                <c:pt idx="3">
                  <c:v>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5F8-407A-BAD7-34ADFD23ED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10720072"/>
        <c:axId val="597977104"/>
      </c:areaChart>
      <c:catAx>
        <c:axId val="6107200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97977104"/>
        <c:crosses val="autoZero"/>
        <c:auto val="1"/>
        <c:lblAlgn val="ctr"/>
        <c:lblOffset val="100"/>
        <c:noMultiLvlLbl val="0"/>
      </c:catAx>
      <c:valAx>
        <c:axId val="597977104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107200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rgbClr val="17375E"/>
          </a:solidFill>
        </a:defRPr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023478185772901"/>
          <c:y val="5.4200426348235603E-2"/>
          <c:w val="0.69953043628454192"/>
          <c:h val="0.6070469089752919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cat>
            <c:strRef>
              <c:f>Sheet1!$A$2:$A$5</c:f>
              <c:strCache>
                <c:ptCount val="4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</c:v>
                </c:pt>
                <c:pt idx="1">
                  <c:v>5</c:v>
                </c:pt>
                <c:pt idx="2">
                  <c:v>8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69-4F23-BAA5-DD0991186F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10720072"/>
        <c:axId val="597977104"/>
      </c:areaChart>
      <c:catAx>
        <c:axId val="61072007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317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597977104"/>
        <c:crosses val="autoZero"/>
        <c:auto val="1"/>
        <c:lblAlgn val="ctr"/>
        <c:lblOffset val="100"/>
        <c:noMultiLvlLbl val="0"/>
      </c:catAx>
      <c:valAx>
        <c:axId val="597977104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6107200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900">
          <a:solidFill>
            <a:srgbClr val="17375E"/>
          </a:solidFill>
        </a:defRPr>
      </a:pPr>
      <a:endParaRPr lang="ko-K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40</c:v>
                </c:pt>
                <c:pt idx="2">
                  <c:v>45</c:v>
                </c:pt>
                <c:pt idx="3">
                  <c:v>65</c:v>
                </c:pt>
                <c:pt idx="4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FB8-42E4-BBD3-1C5BEEE0D05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20</c:v>
                </c:pt>
                <c:pt idx="1">
                  <c:v>25</c:v>
                </c:pt>
                <c:pt idx="2">
                  <c:v>33</c:v>
                </c:pt>
                <c:pt idx="3">
                  <c:v>30</c:v>
                </c:pt>
                <c:pt idx="4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FB8-42E4-BBD3-1C5BEEE0D05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 w="25400"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16</c:v>
                </c:pt>
                <c:pt idx="3">
                  <c:v>20</c:v>
                </c:pt>
                <c:pt idx="4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FB8-42E4-BBD3-1C5BEEE0D05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83738904"/>
        <c:axId val="883742512"/>
      </c:areaChart>
      <c:catAx>
        <c:axId val="88373890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accent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83742512"/>
        <c:crosses val="autoZero"/>
        <c:auto val="1"/>
        <c:lblAlgn val="ctr"/>
        <c:lblOffset val="100"/>
        <c:noMultiLvlLbl val="0"/>
      </c:catAx>
      <c:valAx>
        <c:axId val="8837425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ln>
                  <a:solidFill>
                    <a:srgbClr val="3E4067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88373890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7974351396613023"/>
          <c:y val="0.92680587882001808"/>
          <c:w val="0.43828269690330479"/>
          <c:h val="6.3489819652815235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tx1">
                <a:lumMod val="65000"/>
                <a:lumOff val="35000"/>
              </a:schemeClr>
            </a:solidFill>
            <a:ln>
              <a:noFill/>
            </a:ln>
          </c:spPr>
          <c:explosion val="3"/>
          <c:dPt>
            <c:idx val="0"/>
            <c:bubble3D val="0"/>
            <c:spPr>
              <a:solidFill>
                <a:schemeClr val="accent2">
                  <a:lumMod val="75000"/>
                  <a:lumOff val="2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F3E-42B2-88FE-598775CB5702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3F3E-42B2-88FE-598775CB5702}"/>
              </c:ext>
            </c:extLst>
          </c:dPt>
          <c:dLbls>
            <c:dLbl>
              <c:idx val="0"/>
              <c:layout>
                <c:manualLayout>
                  <c:x val="-0.21196933866735457"/>
                  <c:y val="-0.19430745993448292"/>
                </c:manualLayout>
              </c:layout>
              <c:tx>
                <c:rich>
                  <a:bodyPr/>
                  <a:lstStyle/>
                  <a:p>
                    <a:fld id="{EC0CB119-4925-484B-B5B8-43561183A81D}" type="VALUE">
                      <a:rPr lang="en-US" altLang="ko-KR">
                        <a:latin typeface="페이퍼로지 8 ExtraBold" pitchFamily="2" charset="-127"/>
                        <a:ea typeface="페이퍼로지 8 ExtraBold" pitchFamily="2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3F3E-42B2-88FE-598775CB5702}"/>
                </c:ext>
              </c:extLst>
            </c:dLbl>
            <c:dLbl>
              <c:idx val="1"/>
              <c:layout>
                <c:manualLayout>
                  <c:x val="0.17679746165227198"/>
                  <c:y val="0.19422594488798214"/>
                </c:manualLayout>
              </c:layout>
              <c:tx>
                <c:rich>
                  <a:bodyPr rot="0" vert="horz"/>
                  <a:lstStyle/>
                  <a:p>
                    <a:pPr>
                      <a:defRPr sz="1400" b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G마켓 산스 TTF Bold" panose="02000000000000000000" pitchFamily="2" charset="-127"/>
                        <a:ea typeface="G마켓 산스 TTF Bold" panose="02000000000000000000" pitchFamily="2" charset="-127"/>
                      </a:defRPr>
                    </a:pPr>
                    <a:fld id="{2949113F-39E0-48C6-A3E9-5C61A2B2E1C3}" type="VALUE">
                      <a:rPr lang="en-US" altLang="ko-KR" sz="1400" b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</a:rPr>
                      <a:pPr>
                        <a:defRPr sz="1400" b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G마켓 산스 TTF Bold" panose="02000000000000000000" pitchFamily="2" charset="-127"/>
                          <a:ea typeface="G마켓 산스 TTF Bold" panose="02000000000000000000" pitchFamily="2" charset="-127"/>
                        </a:defRPr>
                      </a:pPr>
                      <a:t>[값]</a:t>
                    </a:fld>
                    <a:endParaRPr lang="ko-KR" altLang="en-US"/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3F3E-42B2-88FE-598775CB5702}"/>
                </c:ext>
              </c:extLst>
            </c:dLbl>
            <c:dLbl>
              <c:idx val="2"/>
              <c:layout>
                <c:manualLayout>
                  <c:x val="-0.11214423043137453"/>
                  <c:y val="-0.1296667902902504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F3E-42B2-88FE-598775CB570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400" b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항목01</c:v>
                </c:pt>
                <c:pt idx="1">
                  <c:v>항목02</c:v>
                </c:pt>
              </c:strCache>
            </c:strRef>
          </c:cat>
          <c:val>
            <c:numRef>
              <c:f>Sheet1!$B$2:$B$3</c:f>
              <c:numCache>
                <c:formatCode>0%</c:formatCode>
                <c:ptCount val="2"/>
                <c:pt idx="0">
                  <c:v>0.75</c:v>
                </c:pt>
                <c:pt idx="1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3F3E-42B2-88FE-598775CB570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1"/>
      </c:pie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050" b="1" i="0" baseline="0">
          <a:solidFill>
            <a:schemeClr val="bg1"/>
          </a:solidFill>
          <a:latin typeface="+mn-lt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ln>
              <a:noFill/>
            </a:ln>
          </c:spPr>
          <c:explosion val="3"/>
          <c:dPt>
            <c:idx val="0"/>
            <c:bubble3D val="0"/>
            <c:spPr>
              <a:solidFill>
                <a:schemeClr val="accent2">
                  <a:lumMod val="75000"/>
                  <a:lumOff val="2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2D12-4B53-88B2-BF80DFDA2261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2D12-4B53-88B2-BF80DFDA2261}"/>
              </c:ext>
            </c:extLst>
          </c:dPt>
          <c:dLbls>
            <c:dLbl>
              <c:idx val="0"/>
              <c:layout>
                <c:manualLayout>
                  <c:x val="-0.21196933866735448"/>
                  <c:y val="-0.15555511964621599"/>
                </c:manualLayout>
              </c:layout>
              <c:tx>
                <c:rich>
                  <a:bodyPr/>
                  <a:lstStyle/>
                  <a:p>
                    <a:fld id="{EC0CB119-4925-484B-B5B8-43561183A81D}" type="VALUE">
                      <a:rPr lang="en-US" altLang="ko-KR">
                        <a:latin typeface="페이퍼로지 8 ExtraBold" pitchFamily="2" charset="-127"/>
                        <a:ea typeface="페이퍼로지 8 ExtraBold" pitchFamily="2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2D12-4B53-88B2-BF80DFDA2261}"/>
                </c:ext>
              </c:extLst>
            </c:dLbl>
            <c:dLbl>
              <c:idx val="1"/>
              <c:layout>
                <c:manualLayout>
                  <c:x val="0.21383447468683797"/>
                  <c:y val="0.13332941014927716"/>
                </c:manualLayout>
              </c:layout>
              <c:tx>
                <c:rich>
                  <a:bodyPr/>
                  <a:lstStyle/>
                  <a:p>
                    <a:fld id="{2949113F-39E0-48C6-A3E9-5C61A2B2E1C3}" type="VALUE">
                      <a:rPr lang="en-US" altLang="ko-KR" sz="1400" b="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</a:rPr>
                      <a:pPr/>
                      <a:t>[값]</a:t>
                    </a:fld>
                    <a:endParaRPr lang="ko-KR" altLang="en-US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2D12-4B53-88B2-BF80DFDA2261}"/>
                </c:ext>
              </c:extLst>
            </c:dLbl>
            <c:dLbl>
              <c:idx val="2"/>
              <c:layout>
                <c:manualLayout>
                  <c:x val="-0.11214423043137453"/>
                  <c:y val="-0.12966679029025047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2D12-4B53-88B2-BF80DFDA226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400" b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+mj-ea"/>
                    <a:ea typeface="+mj-ea"/>
                  </a:defRPr>
                </a:pPr>
                <a:endParaRPr lang="ko-K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Sheet1!$A$2:$A$3</c:f>
              <c:strCache>
                <c:ptCount val="2"/>
                <c:pt idx="0">
                  <c:v>항목01</c:v>
                </c:pt>
                <c:pt idx="1">
                  <c:v>항목02</c:v>
                </c:pt>
              </c:strCache>
            </c:strRef>
          </c:cat>
          <c:val>
            <c:numRef>
              <c:f>Sheet1!$B$2:$B$3</c:f>
              <c:numCache>
                <c:formatCode>0%</c:formatCode>
                <c:ptCount val="2"/>
                <c:pt idx="0">
                  <c:v>0.65</c:v>
                </c:pt>
                <c:pt idx="1">
                  <c:v>0.35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2D12-4B53-88B2-BF80DFDA226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1"/>
      </c:pieChart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050" b="1" i="0" baseline="0">
          <a:solidFill>
            <a:schemeClr val="bg1"/>
          </a:solidFill>
          <a:latin typeface="+mn-lt"/>
          <a:ea typeface="맑은 고딕" pitchFamily="50" charset="-127"/>
        </a:defRPr>
      </a:pPr>
      <a:endParaRPr lang="ko-KR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열1</c:v>
                </c:pt>
              </c:strCache>
            </c:strRef>
          </c:tx>
          <c:spPr>
            <a:ln w="28575" cap="rnd">
              <a:solidFill>
                <a:schemeClr val="accent2">
                  <a:lumMod val="75000"/>
                  <a:lumOff val="25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75000"/>
                  <a:lumOff val="25000"/>
                </a:schemeClr>
              </a:solidFill>
              <a:ln w="9525">
                <a:noFill/>
              </a:ln>
              <a:effectLst/>
            </c:spPr>
          </c:marker>
          <c:cat>
            <c:strRef>
              <c:f>Sheet1!$A$2:$A$13</c:f>
              <c:strCache>
                <c:ptCount val="12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  <c:pt idx="8">
                  <c:v>항목09</c:v>
                </c:pt>
                <c:pt idx="9">
                  <c:v>항목10</c:v>
                </c:pt>
                <c:pt idx="10">
                  <c:v>항목11</c:v>
                </c:pt>
                <c:pt idx="11">
                  <c:v>항목12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0</c:v>
                </c:pt>
                <c:pt idx="1">
                  <c:v>20</c:v>
                </c:pt>
                <c:pt idx="2">
                  <c:v>15</c:v>
                </c:pt>
                <c:pt idx="3">
                  <c:v>28</c:v>
                </c:pt>
                <c:pt idx="4">
                  <c:v>15</c:v>
                </c:pt>
                <c:pt idx="5">
                  <c:v>25</c:v>
                </c:pt>
                <c:pt idx="6">
                  <c:v>20</c:v>
                </c:pt>
                <c:pt idx="7">
                  <c:v>10</c:v>
                </c:pt>
                <c:pt idx="8">
                  <c:v>17</c:v>
                </c:pt>
                <c:pt idx="9">
                  <c:v>18</c:v>
                </c:pt>
                <c:pt idx="10">
                  <c:v>27</c:v>
                </c:pt>
                <c:pt idx="11">
                  <c:v>30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746-4F04-9A38-74A4DCB067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00406568"/>
        <c:axId val="600406896"/>
      </c:lineChart>
      <c:catAx>
        <c:axId val="600406568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600406896"/>
        <c:crosses val="autoZero"/>
        <c:auto val="1"/>
        <c:lblAlgn val="ctr"/>
        <c:lblOffset val="100"/>
        <c:noMultiLvlLbl val="0"/>
      </c:catAx>
      <c:valAx>
        <c:axId val="6004068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accent1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ln>
                  <a:solidFill>
                    <a:schemeClr val="accent1">
                      <a:lumMod val="9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600406568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333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50000"/>
            <a:lumOff val="50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915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6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6">
  <cs:axisTitle>
    <cs:lnRef idx="0"/>
    <cs:fillRef idx="0"/>
    <cs:effectRef idx="0"/>
    <cs:fontRef idx="minor">
      <a:schemeClr val="tx1">
        <a:lumMod val="50000"/>
        <a:lumOff val="50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50000"/>
        <a:lumOff val="50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>
  <cs:dataPoint3D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3D>
  <cs:dataPointLine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158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2">
      <cs:styleClr val="auto"/>
    </cs:fillRef>
    <cs:effectRef idx="1"/>
    <cs:fontRef idx="minor">
      <a:schemeClr val="dk1"/>
    </cs:fontRef>
    <cs:spPr>
      <a:ln w="9525" cap="flat" cmpd="sng" algn="ctr">
        <a:solidFill>
          <a:schemeClr val="phClr">
            <a:shade val="95000"/>
          </a:schemeClr>
        </a:solidFill>
        <a:round/>
      </a:ln>
    </cs:spPr>
  </cs:dataPointMarker>
  <cs:dataPointMarkerLayout symbol="circle" size="4"/>
  <cs:dataPointWireframe>
    <cs:lnRef idx="0">
      <cs:styleClr val="auto"/>
    </cs:lnRef>
    <cs:fillRef idx="2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50000"/>
        <a:lumOff val="50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50000"/>
        <a:lumOff val="50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1">
        <a:lumMod val="50000"/>
        <a:lumOff val="50000"/>
      </a:schemeClr>
    </cs:fontRef>
    <cs:defRPr sz="1862" kern="1200" cap="none" spc="20" baseline="0"/>
  </cs:title>
  <cs:trendline>
    <cs:lnRef idx="0">
      <cs:styleClr val="auto"/>
    </cs:lnRef>
    <cs:fillRef idx="2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50000"/>
        <a:lumOff val="50000"/>
      </a:schemeClr>
    </cs:fontRef>
    <cs:defRPr sz="1197" kern="1200"/>
  </cs:valueAxis>
  <cs:wall>
    <cs:lnRef idx="0"/>
    <cs:fillRef idx="0"/>
    <cs:effectRef idx="0"/>
    <cs:fontRef idx="minor">
      <a:schemeClr val="dk1"/>
    </cs:fontRef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>
            <a:extLst>
              <a:ext uri="{FF2B5EF4-FFF2-40B4-BE49-F238E27FC236}">
                <a16:creationId xmlns:a16="http://schemas.microsoft.com/office/drawing/2014/main" id="{D4128D34-F63B-E469-E5BA-02118A67A267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6D9AA7E1-4614-E4F6-4B88-C4C51FC31979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CFBACF9-6E51-4B0B-8FD1-C46011C4A40E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ED985BD3-1A97-CA61-E248-51CEA20447B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E78036A5-E66D-15BC-2F60-AE20BA7591AB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584EF81-5141-4445-AAE6-804036673003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540868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120B9CD-102F-4A47-8767-BBAA4CE8955D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altLang="ko-KR"/>
              <a:t>Click to edit Master text styles</a:t>
            </a:r>
          </a:p>
          <a:p>
            <a:pPr lvl="1"/>
            <a:r>
              <a:rPr lang="en-US" altLang="ko-KR"/>
              <a:t>Second level</a:t>
            </a:r>
          </a:p>
          <a:p>
            <a:pPr lvl="2"/>
            <a:r>
              <a:rPr lang="en-US" altLang="ko-KR"/>
              <a:t>Third level</a:t>
            </a:r>
          </a:p>
          <a:p>
            <a:pPr lvl="3"/>
            <a:r>
              <a:rPr lang="en-US" altLang="ko-KR"/>
              <a:t>Fourth level</a:t>
            </a:r>
          </a:p>
          <a:p>
            <a:pPr lvl="4"/>
            <a:r>
              <a:rPr lang="en-US" altLang="ko-KR"/>
              <a:t>Fifth level</a:t>
            </a:r>
            <a:endParaRPr lang="ko-KR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F71B6F4-8013-4770-8533-4B7C23A111D2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350199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1B6F4-8013-4770-8533-4B7C23A111D2}" type="slidenum">
              <a:rPr lang="ko-KR" altLang="en-US" smtClean="0"/>
              <a:t>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69307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6050054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16868347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3650498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43232428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01105752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7990762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7139255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4793829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98709153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453542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038544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3317194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8663995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8F5A91-5271-8880-6D56-495E9E289D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9F261F7-EE37-BB0C-57AC-37605AF4C1B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C3E1D16-E05E-28C7-574D-DEE826E542E2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7FE093E-93D6-E043-1072-0C9A0E6C5CA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1776679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5BCAFD-6E28-7C40-B168-3F662AAC5B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7B7A3BB-BB69-7938-7EB1-29C797B3353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397C958D-17B0-78F1-5388-28FEA5EC82B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29339F0B-BBD0-BDCD-712C-EECEE9F9FF4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347362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3FB1BA-5B40-78D9-5FF3-86412FBB38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8E520636-2A41-D5C4-5F41-97118706E7C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BACCD3E-1FB9-CE8F-052D-397DF702FA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FD9FDC7-56A6-2801-EA3A-3FCD617D858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0684255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9BDCF3-9803-6A02-2205-7852238D0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BDBA23B-4954-98AB-EB12-E3798AFC9A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6C2C7623-313D-4EB5-ACB3-66770C5B63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7381FFDA-F7ED-082F-5CA0-3DF77807E07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5731004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4EDDB-DC3E-3388-0723-71CE7BF3BD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AC83ED1F-6E72-05AE-AEE8-1A35F7BB0C6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F167D6D2-0D0F-C012-740B-E28EF0AEE79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9688B83D-ADF3-393E-43F5-37307BF0CA5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4134188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48D1B4-AB18-898C-8004-4BC58C0E22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5CFF46FF-61D0-C0C7-312D-AE19A28959C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B969D72A-F50C-CDE4-DD88-4F4D4303EA3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47C13FBE-17ED-C1E4-528C-9C4CA8248CA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5910935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5A6421-9D84-DC5F-2692-E03AFE6932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C63DC613-554B-C23C-FFCC-225397252D9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540EA95F-8208-1851-7F5B-8C423193F2F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C5ED33E-9377-1D52-B2A1-F686B85BEE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2283310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0204328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8681722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394880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2387124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703588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660366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149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425096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692118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0F71B6F4-8013-4770-8533-4B7C23A111D2}" type="slidenum">
              <a:rPr lang="ko-KR" altLang="en-US" smtClean="0"/>
              <a:t>98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049349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83835661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09983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808087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8626669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582480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787034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7217139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7F97EC-0EBB-C9E1-F6BD-BAC4661E15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>
            <a:extLst>
              <a:ext uri="{FF2B5EF4-FFF2-40B4-BE49-F238E27FC236}">
                <a16:creationId xmlns:a16="http://schemas.microsoft.com/office/drawing/2014/main" id="{1B857427-FBE3-8509-0359-3E5E0051B77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>
            <a:extLst>
              <a:ext uri="{FF2B5EF4-FFF2-40B4-BE49-F238E27FC236}">
                <a16:creationId xmlns:a16="http://schemas.microsoft.com/office/drawing/2014/main" id="{2EEADE64-362F-73E9-6589-C3CD9C86801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>
            <a:extLst>
              <a:ext uri="{FF2B5EF4-FFF2-40B4-BE49-F238E27FC236}">
                <a16:creationId xmlns:a16="http://schemas.microsoft.com/office/drawing/2014/main" id="{C077B468-DDEE-E579-3B6A-253514047FE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249868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159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339721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3454197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97871532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648684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3569338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6468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8269722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5217289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628668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7161307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55600611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1672418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640507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821809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0058148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4985171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4871655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376404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467945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3D76F8-98D0-4193-A521-2CB93A31EAE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+mn-ea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1930647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764637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834127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9137794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4588920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2674279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9081708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6090805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4556537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843717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98001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963720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373279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068249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41455728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307888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889490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838985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7653449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1506740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42194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4366678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0043528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188433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200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35465368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201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70053726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202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551278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17002332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452952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80766349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052412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0163982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0329614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373623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8952825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31942896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91346597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1687746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6871430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520857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460628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525236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31855473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806147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067647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0312346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41895668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5959305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001179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>
          <a:xfrm>
            <a:off x="685800" y="1143000"/>
            <a:ext cx="5486400" cy="3086100"/>
          </a:xfrm>
        </p:spPr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DBD6813-3B86-4373-A3E0-6E40C1B1D311}" type="slidenum">
              <a:rPr lang="ko-KR" altLang="en-US" smtClean="0"/>
              <a:t>138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95130460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224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9527817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225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93952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226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14575265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227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0290288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228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581108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229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63134201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230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1565840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231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732470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232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17763865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DBD6813-3B86-4373-A3E0-6E40C1B1D311}" type="slidenum">
              <a:rPr kumimoji="0" lang="ko-KR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 panose="020F0502020204030204"/>
                <a:ea typeface="맑은 고딕" panose="020B0503020000020004" pitchFamily="50" charset="-127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233</a:t>
            </a:fld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 panose="020F0502020204030204"/>
              <a:ea typeface="맑은 고딕" panose="020B0503020000020004" pitchFamily="50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296631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731507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6">
            <a:extLst>
              <a:ext uri="{FF2B5EF4-FFF2-40B4-BE49-F238E27FC236}">
                <a16:creationId xmlns:a16="http://schemas.microsoft.com/office/drawing/2014/main" id="{D4B55DD6-BA9A-1AB8-B004-02A5741DA92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-1" y="0"/>
            <a:ext cx="12192001" cy="3429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697257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84B36E5E-A282-B93F-62AA-31397F7A41A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2038971"/>
            <a:ext cx="12192000" cy="2768600"/>
          </a:xfrm>
          <a:custGeom>
            <a:avLst/>
            <a:gdLst>
              <a:gd name="connsiteX0" fmla="*/ 0 w 12192000"/>
              <a:gd name="connsiteY0" fmla="*/ 0 h 2768600"/>
              <a:gd name="connsiteX1" fmla="*/ 12192000 w 12192000"/>
              <a:gd name="connsiteY1" fmla="*/ 0 h 2768600"/>
              <a:gd name="connsiteX2" fmla="*/ 12192000 w 12192000"/>
              <a:gd name="connsiteY2" fmla="*/ 2768600 h 2768600"/>
              <a:gd name="connsiteX3" fmla="*/ 0 w 12192000"/>
              <a:gd name="connsiteY3" fmla="*/ 2768600 h 276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2768600">
                <a:moveTo>
                  <a:pt x="0" y="0"/>
                </a:moveTo>
                <a:lnTo>
                  <a:pt x="12192000" y="0"/>
                </a:lnTo>
                <a:lnTo>
                  <a:pt x="12192000" y="2768600"/>
                </a:lnTo>
                <a:lnTo>
                  <a:pt x="0" y="27686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610923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7CC6BB75-1884-8948-2AF5-FE27B167FB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3844600"/>
            <a:ext cx="12192000" cy="3013399"/>
          </a:xfrm>
          <a:custGeom>
            <a:avLst/>
            <a:gdLst>
              <a:gd name="connsiteX0" fmla="*/ 0 w 12192000"/>
              <a:gd name="connsiteY0" fmla="*/ 0 h 2768600"/>
              <a:gd name="connsiteX1" fmla="*/ 12192000 w 12192000"/>
              <a:gd name="connsiteY1" fmla="*/ 0 h 2768600"/>
              <a:gd name="connsiteX2" fmla="*/ 12192000 w 12192000"/>
              <a:gd name="connsiteY2" fmla="*/ 2768600 h 2768600"/>
              <a:gd name="connsiteX3" fmla="*/ 0 w 12192000"/>
              <a:gd name="connsiteY3" fmla="*/ 2768600 h 276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2768600">
                <a:moveTo>
                  <a:pt x="0" y="0"/>
                </a:moveTo>
                <a:lnTo>
                  <a:pt x="12192000" y="0"/>
                </a:lnTo>
                <a:lnTo>
                  <a:pt x="12192000" y="2768600"/>
                </a:lnTo>
                <a:lnTo>
                  <a:pt x="0" y="27686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391370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A94E5EDF-BC68-EE19-86AA-02894141EA9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3634742"/>
            <a:ext cx="12192000" cy="3223258"/>
          </a:xfrm>
          <a:custGeom>
            <a:avLst/>
            <a:gdLst>
              <a:gd name="connsiteX0" fmla="*/ 0 w 12192000"/>
              <a:gd name="connsiteY0" fmla="*/ 0 h 2768600"/>
              <a:gd name="connsiteX1" fmla="*/ 12192000 w 12192000"/>
              <a:gd name="connsiteY1" fmla="*/ 0 h 2768600"/>
              <a:gd name="connsiteX2" fmla="*/ 12192000 w 12192000"/>
              <a:gd name="connsiteY2" fmla="*/ 2768600 h 2768600"/>
              <a:gd name="connsiteX3" fmla="*/ 0 w 12192000"/>
              <a:gd name="connsiteY3" fmla="*/ 2768600 h 276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2768600">
                <a:moveTo>
                  <a:pt x="0" y="0"/>
                </a:moveTo>
                <a:lnTo>
                  <a:pt x="12192000" y="0"/>
                </a:lnTo>
                <a:lnTo>
                  <a:pt x="12192000" y="2768600"/>
                </a:lnTo>
                <a:lnTo>
                  <a:pt x="0" y="27686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2398381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2AB5915-96C8-6550-A348-649C1F896E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" y="0"/>
            <a:ext cx="2558473" cy="6854872"/>
          </a:xfrm>
          <a:custGeom>
            <a:avLst/>
            <a:gdLst>
              <a:gd name="connsiteX0" fmla="*/ 0 w 2558473"/>
              <a:gd name="connsiteY0" fmla="*/ 0 h 6854872"/>
              <a:gd name="connsiteX1" fmla="*/ 2558473 w 2558473"/>
              <a:gd name="connsiteY1" fmla="*/ 0 h 6854872"/>
              <a:gd name="connsiteX2" fmla="*/ 2558473 w 2558473"/>
              <a:gd name="connsiteY2" fmla="*/ 6854872 h 6854872"/>
              <a:gd name="connsiteX3" fmla="*/ 0 w 2558473"/>
              <a:gd name="connsiteY3" fmla="*/ 6854872 h 6854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8473" h="6854872">
                <a:moveTo>
                  <a:pt x="0" y="0"/>
                </a:moveTo>
                <a:lnTo>
                  <a:pt x="2558473" y="0"/>
                </a:lnTo>
                <a:lnTo>
                  <a:pt x="2558473" y="6854872"/>
                </a:lnTo>
                <a:lnTo>
                  <a:pt x="0" y="685487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6919583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F8528E79-0AF9-906C-32D0-9AB90692724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68119" y="4536971"/>
            <a:ext cx="6626177" cy="2321035"/>
          </a:xfrm>
          <a:custGeom>
            <a:avLst/>
            <a:gdLst>
              <a:gd name="connsiteX0" fmla="*/ 0 w 6626177"/>
              <a:gd name="connsiteY0" fmla="*/ 0 h 2321035"/>
              <a:gd name="connsiteX1" fmla="*/ 6626177 w 6626177"/>
              <a:gd name="connsiteY1" fmla="*/ 0 h 2321035"/>
              <a:gd name="connsiteX2" fmla="*/ 6626177 w 6626177"/>
              <a:gd name="connsiteY2" fmla="*/ 2321035 h 2321035"/>
              <a:gd name="connsiteX3" fmla="*/ 0 w 6626177"/>
              <a:gd name="connsiteY3" fmla="*/ 2321035 h 2321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26177" h="2321035">
                <a:moveTo>
                  <a:pt x="0" y="0"/>
                </a:moveTo>
                <a:lnTo>
                  <a:pt x="6626177" y="0"/>
                </a:lnTo>
                <a:lnTo>
                  <a:pt x="6626177" y="2321035"/>
                </a:lnTo>
                <a:lnTo>
                  <a:pt x="0" y="2321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47195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347F653A-B966-5AC2-620A-71D9232011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347447" y="409576"/>
            <a:ext cx="4095750" cy="5495977"/>
          </a:xfrm>
          <a:custGeom>
            <a:avLst/>
            <a:gdLst>
              <a:gd name="connsiteX0" fmla="*/ 0 w 4095750"/>
              <a:gd name="connsiteY0" fmla="*/ 0 h 5495977"/>
              <a:gd name="connsiteX1" fmla="*/ 4095750 w 4095750"/>
              <a:gd name="connsiteY1" fmla="*/ 0 h 5495977"/>
              <a:gd name="connsiteX2" fmla="*/ 4095750 w 4095750"/>
              <a:gd name="connsiteY2" fmla="*/ 5495977 h 5495977"/>
              <a:gd name="connsiteX3" fmla="*/ 0 w 4095750"/>
              <a:gd name="connsiteY3" fmla="*/ 5495977 h 5495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5750" h="5495977">
                <a:moveTo>
                  <a:pt x="0" y="0"/>
                </a:moveTo>
                <a:lnTo>
                  <a:pt x="4095750" y="0"/>
                </a:lnTo>
                <a:lnTo>
                  <a:pt x="4095750" y="5495977"/>
                </a:lnTo>
                <a:lnTo>
                  <a:pt x="0" y="54959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78062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66E5046-A197-4622-3624-416B3B617A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24531" y="0"/>
            <a:ext cx="7272149" cy="6062472"/>
          </a:xfrm>
          <a:custGeom>
            <a:avLst/>
            <a:gdLst>
              <a:gd name="connsiteX0" fmla="*/ 5148171 w 7272149"/>
              <a:gd name="connsiteY0" fmla="*/ 0 h 6062472"/>
              <a:gd name="connsiteX1" fmla="*/ 7272149 w 7272149"/>
              <a:gd name="connsiteY1" fmla="*/ 0 h 6062472"/>
              <a:gd name="connsiteX2" fmla="*/ 7272149 w 7272149"/>
              <a:gd name="connsiteY2" fmla="*/ 5000483 h 6062472"/>
              <a:gd name="connsiteX3" fmla="*/ 6210160 w 7272149"/>
              <a:gd name="connsiteY3" fmla="*/ 6062472 h 6062472"/>
              <a:gd name="connsiteX4" fmla="*/ 5148171 w 7272149"/>
              <a:gd name="connsiteY4" fmla="*/ 5000483 h 6062472"/>
              <a:gd name="connsiteX5" fmla="*/ 2574085 w 7272149"/>
              <a:gd name="connsiteY5" fmla="*/ 0 h 6062472"/>
              <a:gd name="connsiteX6" fmla="*/ 4698063 w 7272149"/>
              <a:gd name="connsiteY6" fmla="*/ 0 h 6062472"/>
              <a:gd name="connsiteX7" fmla="*/ 4698063 w 7272149"/>
              <a:gd name="connsiteY7" fmla="*/ 3638027 h 6062472"/>
              <a:gd name="connsiteX8" fmla="*/ 3636074 w 7272149"/>
              <a:gd name="connsiteY8" fmla="*/ 4700016 h 6062472"/>
              <a:gd name="connsiteX9" fmla="*/ 2574085 w 7272149"/>
              <a:gd name="connsiteY9" fmla="*/ 3638027 h 6062472"/>
              <a:gd name="connsiteX10" fmla="*/ 0 w 7272149"/>
              <a:gd name="connsiteY10" fmla="*/ 0 h 6062472"/>
              <a:gd name="connsiteX11" fmla="*/ 2123978 w 7272149"/>
              <a:gd name="connsiteY11" fmla="*/ 0 h 6062472"/>
              <a:gd name="connsiteX12" fmla="*/ 2123978 w 7272149"/>
              <a:gd name="connsiteY12" fmla="*/ 2623043 h 6062472"/>
              <a:gd name="connsiteX13" fmla="*/ 1061989 w 7272149"/>
              <a:gd name="connsiteY13" fmla="*/ 3685032 h 6062472"/>
              <a:gd name="connsiteX14" fmla="*/ 0 w 7272149"/>
              <a:gd name="connsiteY14" fmla="*/ 2623043 h 60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72149" h="6062472">
                <a:moveTo>
                  <a:pt x="5148171" y="0"/>
                </a:moveTo>
                <a:lnTo>
                  <a:pt x="7272149" y="0"/>
                </a:lnTo>
                <a:lnTo>
                  <a:pt x="7272149" y="5000483"/>
                </a:lnTo>
                <a:cubicBezTo>
                  <a:pt x="7272149" y="5587003"/>
                  <a:pt x="6796680" y="6062472"/>
                  <a:pt x="6210160" y="6062472"/>
                </a:cubicBezTo>
                <a:cubicBezTo>
                  <a:pt x="5623640" y="6062472"/>
                  <a:pt x="5148171" y="5587003"/>
                  <a:pt x="5148171" y="5000483"/>
                </a:cubicBezTo>
                <a:close/>
                <a:moveTo>
                  <a:pt x="2574085" y="0"/>
                </a:moveTo>
                <a:lnTo>
                  <a:pt x="4698063" y="0"/>
                </a:lnTo>
                <a:lnTo>
                  <a:pt x="4698063" y="3638027"/>
                </a:lnTo>
                <a:cubicBezTo>
                  <a:pt x="4698063" y="4224547"/>
                  <a:pt x="4222594" y="4700016"/>
                  <a:pt x="3636074" y="4700016"/>
                </a:cubicBezTo>
                <a:cubicBezTo>
                  <a:pt x="3049554" y="4700016"/>
                  <a:pt x="2574085" y="4224547"/>
                  <a:pt x="2574085" y="3638027"/>
                </a:cubicBezTo>
                <a:close/>
                <a:moveTo>
                  <a:pt x="0" y="0"/>
                </a:moveTo>
                <a:lnTo>
                  <a:pt x="2123978" y="0"/>
                </a:lnTo>
                <a:lnTo>
                  <a:pt x="2123978" y="2623043"/>
                </a:lnTo>
                <a:cubicBezTo>
                  <a:pt x="2123978" y="3209563"/>
                  <a:pt x="1648509" y="3685032"/>
                  <a:pt x="1061989" y="3685032"/>
                </a:cubicBezTo>
                <a:cubicBezTo>
                  <a:pt x="475469" y="3685032"/>
                  <a:pt x="0" y="3209563"/>
                  <a:pt x="0" y="26230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088021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B3418591-FBD5-BC7A-86C7-27ADD47FCE3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937869" y="4387970"/>
            <a:ext cx="2558811" cy="1920761"/>
          </a:xfrm>
          <a:custGeom>
            <a:avLst/>
            <a:gdLst>
              <a:gd name="connsiteX0" fmla="*/ 0 w 2558811"/>
              <a:gd name="connsiteY0" fmla="*/ 0 h 1920761"/>
              <a:gd name="connsiteX1" fmla="*/ 2558811 w 2558811"/>
              <a:gd name="connsiteY1" fmla="*/ 0 h 1920761"/>
              <a:gd name="connsiteX2" fmla="*/ 2558811 w 2558811"/>
              <a:gd name="connsiteY2" fmla="*/ 1920761 h 1920761"/>
              <a:gd name="connsiteX3" fmla="*/ 0 w 2558811"/>
              <a:gd name="connsiteY3" fmla="*/ 1920761 h 1920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8811" h="1920761">
                <a:moveTo>
                  <a:pt x="0" y="0"/>
                </a:moveTo>
                <a:lnTo>
                  <a:pt x="2558811" y="0"/>
                </a:lnTo>
                <a:lnTo>
                  <a:pt x="2558811" y="1920761"/>
                </a:lnTo>
                <a:lnTo>
                  <a:pt x="0" y="192076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5245DBD0-8A85-30D4-00A9-F34663ED258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940159" y="2132773"/>
            <a:ext cx="2558811" cy="1920761"/>
          </a:xfrm>
          <a:custGeom>
            <a:avLst/>
            <a:gdLst>
              <a:gd name="connsiteX0" fmla="*/ 0 w 2558811"/>
              <a:gd name="connsiteY0" fmla="*/ 0 h 1920761"/>
              <a:gd name="connsiteX1" fmla="*/ 2558811 w 2558811"/>
              <a:gd name="connsiteY1" fmla="*/ 0 h 1920761"/>
              <a:gd name="connsiteX2" fmla="*/ 2558811 w 2558811"/>
              <a:gd name="connsiteY2" fmla="*/ 1920761 h 1920761"/>
              <a:gd name="connsiteX3" fmla="*/ 0 w 2558811"/>
              <a:gd name="connsiteY3" fmla="*/ 1920761 h 1920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8811" h="1920761">
                <a:moveTo>
                  <a:pt x="0" y="0"/>
                </a:moveTo>
                <a:lnTo>
                  <a:pt x="2558811" y="0"/>
                </a:lnTo>
                <a:lnTo>
                  <a:pt x="2558811" y="1920761"/>
                </a:lnTo>
                <a:lnTo>
                  <a:pt x="0" y="192076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07225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D37D0CB4-8985-8D13-3866-8DB270D3005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7708" y="1968501"/>
            <a:ext cx="6261895" cy="3822700"/>
          </a:xfrm>
          <a:custGeom>
            <a:avLst/>
            <a:gdLst>
              <a:gd name="connsiteX0" fmla="*/ 0 w 6261895"/>
              <a:gd name="connsiteY0" fmla="*/ 0 h 3822700"/>
              <a:gd name="connsiteX1" fmla="*/ 6261895 w 6261895"/>
              <a:gd name="connsiteY1" fmla="*/ 0 h 3822700"/>
              <a:gd name="connsiteX2" fmla="*/ 6261895 w 6261895"/>
              <a:gd name="connsiteY2" fmla="*/ 3822700 h 3822700"/>
              <a:gd name="connsiteX3" fmla="*/ 0 w 6261895"/>
              <a:gd name="connsiteY3" fmla="*/ 3822700 h 382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61895" h="3822700">
                <a:moveTo>
                  <a:pt x="0" y="0"/>
                </a:moveTo>
                <a:lnTo>
                  <a:pt x="6261895" y="0"/>
                </a:lnTo>
                <a:lnTo>
                  <a:pt x="6261895" y="3822700"/>
                </a:lnTo>
                <a:lnTo>
                  <a:pt x="0" y="3822700"/>
                </a:lnTo>
                <a:close/>
              </a:path>
            </a:pathLst>
          </a:custGeom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vert="horz" wrap="square" lIns="91440" tIns="45720" rIns="91440" bIns="45720" rtlCol="0">
            <a:noAutofit/>
          </a:bodyPr>
          <a:lstStyle>
            <a:lvl1pPr>
              <a:defRPr lang="ko-KR" altLang="en-US"/>
            </a:lvl1pPr>
          </a:lstStyle>
          <a:p>
            <a:pPr lvl="0"/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497352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빈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98625BB0-C366-C3C3-BA5E-EBF94EE8CF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2957513"/>
            <a:ext cx="12192000" cy="1709737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3893195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3F4A82F-66F2-4513-41F4-07475522ACA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30757" y="896260"/>
            <a:ext cx="4790113" cy="5065480"/>
          </a:xfrm>
          <a:custGeom>
            <a:avLst/>
            <a:gdLst>
              <a:gd name="connsiteX0" fmla="*/ 0 w 4790113"/>
              <a:gd name="connsiteY0" fmla="*/ 0 h 5065480"/>
              <a:gd name="connsiteX1" fmla="*/ 4790113 w 4790113"/>
              <a:gd name="connsiteY1" fmla="*/ 0 h 5065480"/>
              <a:gd name="connsiteX2" fmla="*/ 4790113 w 4790113"/>
              <a:gd name="connsiteY2" fmla="*/ 5065480 h 5065480"/>
              <a:gd name="connsiteX3" fmla="*/ 0 w 4790113"/>
              <a:gd name="connsiteY3" fmla="*/ 5065480 h 506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0113" h="5065480">
                <a:moveTo>
                  <a:pt x="0" y="0"/>
                </a:moveTo>
                <a:lnTo>
                  <a:pt x="4790113" y="0"/>
                </a:lnTo>
                <a:lnTo>
                  <a:pt x="4790113" y="5065480"/>
                </a:lnTo>
                <a:lnTo>
                  <a:pt x="0" y="5065480"/>
                </a:lnTo>
                <a:close/>
              </a:path>
            </a:pathLst>
          </a:custGeom>
          <a:effectLst>
            <a:outerShdw blurRad="50800" dist="38100" dir="2700000" algn="ctr" rotWithShape="0">
              <a:srgbClr val="000000">
                <a:alpha val="40000"/>
              </a:srgb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24869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8">
            <a:extLst>
              <a:ext uri="{FF2B5EF4-FFF2-40B4-BE49-F238E27FC236}">
                <a16:creationId xmlns:a16="http://schemas.microsoft.com/office/drawing/2014/main" id="{1E8210BC-B93D-AA08-CAB7-099A124B8FD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699885" y="0"/>
            <a:ext cx="4492115" cy="6858000"/>
          </a:xfrm>
          <a:custGeom>
            <a:avLst/>
            <a:gdLst>
              <a:gd name="connsiteX0" fmla="*/ 0 w 2558811"/>
              <a:gd name="connsiteY0" fmla="*/ 0 h 1920761"/>
              <a:gd name="connsiteX1" fmla="*/ 2558811 w 2558811"/>
              <a:gd name="connsiteY1" fmla="*/ 0 h 1920761"/>
              <a:gd name="connsiteX2" fmla="*/ 2558811 w 2558811"/>
              <a:gd name="connsiteY2" fmla="*/ 1920761 h 1920761"/>
              <a:gd name="connsiteX3" fmla="*/ 0 w 2558811"/>
              <a:gd name="connsiteY3" fmla="*/ 1920761 h 1920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8811" h="1920761">
                <a:moveTo>
                  <a:pt x="0" y="0"/>
                </a:moveTo>
                <a:lnTo>
                  <a:pt x="2558811" y="0"/>
                </a:lnTo>
                <a:lnTo>
                  <a:pt x="2558811" y="1920761"/>
                </a:lnTo>
                <a:lnTo>
                  <a:pt x="0" y="192076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22552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56117199-5D8F-FFB1-5BEC-DD2CECD2C87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895846" y="2124079"/>
            <a:ext cx="1978587" cy="1977393"/>
          </a:xfrm>
          <a:custGeom>
            <a:avLst/>
            <a:gdLst>
              <a:gd name="connsiteX0" fmla="*/ 0 w 4797303"/>
              <a:gd name="connsiteY0" fmla="*/ 0 h 3851275"/>
              <a:gd name="connsiteX1" fmla="*/ 4797303 w 4797303"/>
              <a:gd name="connsiteY1" fmla="*/ 0 h 3851275"/>
              <a:gd name="connsiteX2" fmla="*/ 4797303 w 4797303"/>
              <a:gd name="connsiteY2" fmla="*/ 3851275 h 3851275"/>
              <a:gd name="connsiteX3" fmla="*/ 0 w 4797303"/>
              <a:gd name="connsiteY3" fmla="*/ 3851275 h 3851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7303" h="3851275">
                <a:moveTo>
                  <a:pt x="0" y="0"/>
                </a:moveTo>
                <a:lnTo>
                  <a:pt x="4797303" y="0"/>
                </a:lnTo>
                <a:lnTo>
                  <a:pt x="4797303" y="3851275"/>
                </a:lnTo>
                <a:lnTo>
                  <a:pt x="0" y="38512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C72088C9-0D7C-65E9-1346-E717F8959C2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95846" y="4204342"/>
            <a:ext cx="1978587" cy="1771015"/>
          </a:xfrm>
          <a:custGeom>
            <a:avLst/>
            <a:gdLst>
              <a:gd name="connsiteX0" fmla="*/ 0 w 4797303"/>
              <a:gd name="connsiteY0" fmla="*/ 0 h 3851275"/>
              <a:gd name="connsiteX1" fmla="*/ 4797303 w 4797303"/>
              <a:gd name="connsiteY1" fmla="*/ 0 h 3851275"/>
              <a:gd name="connsiteX2" fmla="*/ 4797303 w 4797303"/>
              <a:gd name="connsiteY2" fmla="*/ 3851275 h 3851275"/>
              <a:gd name="connsiteX3" fmla="*/ 0 w 4797303"/>
              <a:gd name="connsiteY3" fmla="*/ 3851275 h 3851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7303" h="3851275">
                <a:moveTo>
                  <a:pt x="0" y="0"/>
                </a:moveTo>
                <a:lnTo>
                  <a:pt x="4797303" y="0"/>
                </a:lnTo>
                <a:lnTo>
                  <a:pt x="4797303" y="3851275"/>
                </a:lnTo>
                <a:lnTo>
                  <a:pt x="0" y="38512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7DA66ADE-BA6C-F208-7876-8ED7D5C9A0B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971786" y="2124081"/>
            <a:ext cx="1978587" cy="3851270"/>
          </a:xfrm>
          <a:custGeom>
            <a:avLst/>
            <a:gdLst>
              <a:gd name="connsiteX0" fmla="*/ 0 w 4797303"/>
              <a:gd name="connsiteY0" fmla="*/ 0 h 3851275"/>
              <a:gd name="connsiteX1" fmla="*/ 4797303 w 4797303"/>
              <a:gd name="connsiteY1" fmla="*/ 0 h 3851275"/>
              <a:gd name="connsiteX2" fmla="*/ 4797303 w 4797303"/>
              <a:gd name="connsiteY2" fmla="*/ 3851275 h 3851275"/>
              <a:gd name="connsiteX3" fmla="*/ 0 w 4797303"/>
              <a:gd name="connsiteY3" fmla="*/ 3851275 h 3851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7303" h="3851275">
                <a:moveTo>
                  <a:pt x="0" y="0"/>
                </a:moveTo>
                <a:lnTo>
                  <a:pt x="4797303" y="0"/>
                </a:lnTo>
                <a:lnTo>
                  <a:pt x="4797303" y="3851275"/>
                </a:lnTo>
                <a:lnTo>
                  <a:pt x="0" y="38512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302A0D9E-9AB1-2ED8-B45C-462AFAB8485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47727" y="2124081"/>
            <a:ext cx="3144270" cy="3851270"/>
          </a:xfrm>
          <a:custGeom>
            <a:avLst/>
            <a:gdLst>
              <a:gd name="connsiteX0" fmla="*/ 0 w 4797303"/>
              <a:gd name="connsiteY0" fmla="*/ 0 h 3851275"/>
              <a:gd name="connsiteX1" fmla="*/ 4797303 w 4797303"/>
              <a:gd name="connsiteY1" fmla="*/ 0 h 3851275"/>
              <a:gd name="connsiteX2" fmla="*/ 4797303 w 4797303"/>
              <a:gd name="connsiteY2" fmla="*/ 3851275 h 3851275"/>
              <a:gd name="connsiteX3" fmla="*/ 0 w 4797303"/>
              <a:gd name="connsiteY3" fmla="*/ 3851275 h 3851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7303" h="3851275">
                <a:moveTo>
                  <a:pt x="0" y="0"/>
                </a:moveTo>
                <a:lnTo>
                  <a:pt x="4797303" y="0"/>
                </a:lnTo>
                <a:lnTo>
                  <a:pt x="4797303" y="3851275"/>
                </a:lnTo>
                <a:lnTo>
                  <a:pt x="0" y="38512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02C0386E-F0C3-7DD3-43D2-7955993DBE3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" y="2124079"/>
            <a:ext cx="4797303" cy="3851275"/>
          </a:xfrm>
          <a:custGeom>
            <a:avLst/>
            <a:gdLst>
              <a:gd name="connsiteX0" fmla="*/ 0 w 4797303"/>
              <a:gd name="connsiteY0" fmla="*/ 0 h 3851275"/>
              <a:gd name="connsiteX1" fmla="*/ 4797303 w 4797303"/>
              <a:gd name="connsiteY1" fmla="*/ 0 h 3851275"/>
              <a:gd name="connsiteX2" fmla="*/ 4797303 w 4797303"/>
              <a:gd name="connsiteY2" fmla="*/ 3851275 h 3851275"/>
              <a:gd name="connsiteX3" fmla="*/ 0 w 4797303"/>
              <a:gd name="connsiteY3" fmla="*/ 3851275 h 3851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7303" h="3851275">
                <a:moveTo>
                  <a:pt x="0" y="0"/>
                </a:moveTo>
                <a:lnTo>
                  <a:pt x="4797303" y="0"/>
                </a:lnTo>
                <a:lnTo>
                  <a:pt x="4797303" y="3851275"/>
                </a:lnTo>
                <a:lnTo>
                  <a:pt x="0" y="38512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251832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E3866B57-5F0C-48F1-4074-9BBD3498E31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013855" y="3564140"/>
            <a:ext cx="1952692" cy="2135319"/>
          </a:xfrm>
          <a:custGeom>
            <a:avLst/>
            <a:gdLst>
              <a:gd name="connsiteX0" fmla="*/ 173704 w 1952692"/>
              <a:gd name="connsiteY0" fmla="*/ 0 h 2135319"/>
              <a:gd name="connsiteX1" fmla="*/ 1782858 w 1952692"/>
              <a:gd name="connsiteY1" fmla="*/ 0 h 2135319"/>
              <a:gd name="connsiteX2" fmla="*/ 1942912 w 1952692"/>
              <a:gd name="connsiteY2" fmla="*/ 106091 h 2135319"/>
              <a:gd name="connsiteX3" fmla="*/ 1952692 w 1952692"/>
              <a:gd name="connsiteY3" fmla="*/ 154535 h 2135319"/>
              <a:gd name="connsiteX4" fmla="*/ 1952692 w 1952692"/>
              <a:gd name="connsiteY4" fmla="*/ 1980784 h 2135319"/>
              <a:gd name="connsiteX5" fmla="*/ 1942912 w 1952692"/>
              <a:gd name="connsiteY5" fmla="*/ 2029229 h 2135319"/>
              <a:gd name="connsiteX6" fmla="*/ 1782858 w 1952692"/>
              <a:gd name="connsiteY6" fmla="*/ 2135319 h 2135319"/>
              <a:gd name="connsiteX7" fmla="*/ 173704 w 1952692"/>
              <a:gd name="connsiteY7" fmla="*/ 2135319 h 2135319"/>
              <a:gd name="connsiteX8" fmla="*/ 0 w 1952692"/>
              <a:gd name="connsiteY8" fmla="*/ 1961615 h 2135319"/>
              <a:gd name="connsiteX9" fmla="*/ 0 w 1952692"/>
              <a:gd name="connsiteY9" fmla="*/ 173704 h 2135319"/>
              <a:gd name="connsiteX10" fmla="*/ 173704 w 1952692"/>
              <a:gd name="connsiteY10" fmla="*/ 0 h 213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52692" h="2135319">
                <a:moveTo>
                  <a:pt x="173704" y="0"/>
                </a:moveTo>
                <a:lnTo>
                  <a:pt x="1782858" y="0"/>
                </a:lnTo>
                <a:cubicBezTo>
                  <a:pt x="1854809" y="0"/>
                  <a:pt x="1916542" y="43746"/>
                  <a:pt x="1942912" y="106091"/>
                </a:cubicBezTo>
                <a:lnTo>
                  <a:pt x="1952692" y="154535"/>
                </a:lnTo>
                <a:lnTo>
                  <a:pt x="1952692" y="1980784"/>
                </a:lnTo>
                <a:lnTo>
                  <a:pt x="1942912" y="2029229"/>
                </a:lnTo>
                <a:cubicBezTo>
                  <a:pt x="1916542" y="2091574"/>
                  <a:pt x="1854809" y="2135319"/>
                  <a:pt x="1782858" y="2135319"/>
                </a:cubicBezTo>
                <a:lnTo>
                  <a:pt x="173704" y="2135319"/>
                </a:lnTo>
                <a:cubicBezTo>
                  <a:pt x="77770" y="2135319"/>
                  <a:pt x="0" y="2057549"/>
                  <a:pt x="0" y="1961615"/>
                </a:cubicBezTo>
                <a:lnTo>
                  <a:pt x="0" y="173704"/>
                </a:lnTo>
                <a:cubicBezTo>
                  <a:pt x="0" y="77770"/>
                  <a:pt x="77770" y="0"/>
                  <a:pt x="17370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4583BEE5-03C7-0A43-DAFB-B365F7D7FF4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273133" y="1204216"/>
            <a:ext cx="1962936" cy="4495240"/>
          </a:xfrm>
          <a:custGeom>
            <a:avLst/>
            <a:gdLst>
              <a:gd name="connsiteX0" fmla="*/ 150198 w 1962936"/>
              <a:gd name="connsiteY0" fmla="*/ 0 h 4522016"/>
              <a:gd name="connsiteX1" fmla="*/ 1817800 w 1962936"/>
              <a:gd name="connsiteY1" fmla="*/ 0 h 4522016"/>
              <a:gd name="connsiteX2" fmla="*/ 1956195 w 1962936"/>
              <a:gd name="connsiteY2" fmla="*/ 91734 h 4522016"/>
              <a:gd name="connsiteX3" fmla="*/ 1962936 w 1962936"/>
              <a:gd name="connsiteY3" fmla="*/ 125125 h 4522016"/>
              <a:gd name="connsiteX4" fmla="*/ 1962936 w 1962936"/>
              <a:gd name="connsiteY4" fmla="*/ 4396891 h 4522016"/>
              <a:gd name="connsiteX5" fmla="*/ 1956195 w 1962936"/>
              <a:gd name="connsiteY5" fmla="*/ 4430282 h 4522016"/>
              <a:gd name="connsiteX6" fmla="*/ 1817800 w 1962936"/>
              <a:gd name="connsiteY6" fmla="*/ 4522016 h 4522016"/>
              <a:gd name="connsiteX7" fmla="*/ 150198 w 1962936"/>
              <a:gd name="connsiteY7" fmla="*/ 4522016 h 4522016"/>
              <a:gd name="connsiteX8" fmla="*/ 0 w 1962936"/>
              <a:gd name="connsiteY8" fmla="*/ 4371818 h 4522016"/>
              <a:gd name="connsiteX9" fmla="*/ 0 w 1962936"/>
              <a:gd name="connsiteY9" fmla="*/ 150198 h 4522016"/>
              <a:gd name="connsiteX10" fmla="*/ 150198 w 1962936"/>
              <a:gd name="connsiteY10" fmla="*/ 0 h 4522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62936" h="4522016">
                <a:moveTo>
                  <a:pt x="150198" y="0"/>
                </a:moveTo>
                <a:lnTo>
                  <a:pt x="1817800" y="0"/>
                </a:lnTo>
                <a:cubicBezTo>
                  <a:pt x="1880014" y="0"/>
                  <a:pt x="1933394" y="37826"/>
                  <a:pt x="1956195" y="91734"/>
                </a:cubicBezTo>
                <a:lnTo>
                  <a:pt x="1962936" y="125125"/>
                </a:lnTo>
                <a:lnTo>
                  <a:pt x="1962936" y="4396891"/>
                </a:lnTo>
                <a:lnTo>
                  <a:pt x="1956195" y="4430282"/>
                </a:lnTo>
                <a:cubicBezTo>
                  <a:pt x="1933394" y="4484190"/>
                  <a:pt x="1880014" y="4522016"/>
                  <a:pt x="1817800" y="4522016"/>
                </a:cubicBezTo>
                <a:lnTo>
                  <a:pt x="150198" y="4522016"/>
                </a:lnTo>
                <a:cubicBezTo>
                  <a:pt x="67246" y="4522016"/>
                  <a:pt x="0" y="4454770"/>
                  <a:pt x="0" y="4371818"/>
                </a:cubicBezTo>
                <a:lnTo>
                  <a:pt x="0" y="150198"/>
                </a:lnTo>
                <a:cubicBezTo>
                  <a:pt x="0" y="67246"/>
                  <a:pt x="67246" y="0"/>
                  <a:pt x="1501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B920D0E8-F0B1-5DA3-AE8C-FAD26E11671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13855" y="1204216"/>
            <a:ext cx="1951500" cy="2135319"/>
          </a:xfrm>
          <a:custGeom>
            <a:avLst/>
            <a:gdLst>
              <a:gd name="connsiteX0" fmla="*/ 173699 w 1951500"/>
              <a:gd name="connsiteY0" fmla="*/ 0 h 2135319"/>
              <a:gd name="connsiteX1" fmla="*/ 1782863 w 1951500"/>
              <a:gd name="connsiteY1" fmla="*/ 0 h 2135319"/>
              <a:gd name="connsiteX2" fmla="*/ 1850472 w 1951500"/>
              <a:gd name="connsiteY2" fmla="*/ 13650 h 2135319"/>
              <a:gd name="connsiteX3" fmla="*/ 1942912 w 1951500"/>
              <a:gd name="connsiteY3" fmla="*/ 106090 h 2135319"/>
              <a:gd name="connsiteX4" fmla="*/ 1951500 w 1951500"/>
              <a:gd name="connsiteY4" fmla="*/ 148630 h 2135319"/>
              <a:gd name="connsiteX5" fmla="*/ 1951500 w 1951500"/>
              <a:gd name="connsiteY5" fmla="*/ 1986688 h 2135319"/>
              <a:gd name="connsiteX6" fmla="*/ 1942912 w 1951500"/>
              <a:gd name="connsiteY6" fmla="*/ 2029229 h 2135319"/>
              <a:gd name="connsiteX7" fmla="*/ 1782858 w 1951500"/>
              <a:gd name="connsiteY7" fmla="*/ 2135319 h 2135319"/>
              <a:gd name="connsiteX8" fmla="*/ 173704 w 1951500"/>
              <a:gd name="connsiteY8" fmla="*/ 2135319 h 2135319"/>
              <a:gd name="connsiteX9" fmla="*/ 0 w 1951500"/>
              <a:gd name="connsiteY9" fmla="*/ 1961615 h 2135319"/>
              <a:gd name="connsiteX10" fmla="*/ 0 w 1951500"/>
              <a:gd name="connsiteY10" fmla="*/ 173703 h 2135319"/>
              <a:gd name="connsiteX11" fmla="*/ 106091 w 1951500"/>
              <a:gd name="connsiteY11" fmla="*/ 13650 h 213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51500" h="2135319">
                <a:moveTo>
                  <a:pt x="173699" y="0"/>
                </a:moveTo>
                <a:lnTo>
                  <a:pt x="1782863" y="0"/>
                </a:lnTo>
                <a:lnTo>
                  <a:pt x="1850472" y="13650"/>
                </a:lnTo>
                <a:cubicBezTo>
                  <a:pt x="1892035" y="31229"/>
                  <a:pt x="1925332" y="64526"/>
                  <a:pt x="1942912" y="106090"/>
                </a:cubicBezTo>
                <a:lnTo>
                  <a:pt x="1951500" y="148630"/>
                </a:lnTo>
                <a:lnTo>
                  <a:pt x="1951500" y="1986688"/>
                </a:lnTo>
                <a:lnTo>
                  <a:pt x="1942912" y="2029229"/>
                </a:lnTo>
                <a:cubicBezTo>
                  <a:pt x="1916542" y="2091573"/>
                  <a:pt x="1854809" y="2135319"/>
                  <a:pt x="1782858" y="2135319"/>
                </a:cubicBezTo>
                <a:lnTo>
                  <a:pt x="173704" y="2135319"/>
                </a:lnTo>
                <a:cubicBezTo>
                  <a:pt x="77770" y="2135319"/>
                  <a:pt x="0" y="2057549"/>
                  <a:pt x="0" y="1961615"/>
                </a:cubicBezTo>
                <a:lnTo>
                  <a:pt x="0" y="173703"/>
                </a:lnTo>
                <a:cubicBezTo>
                  <a:pt x="0" y="101753"/>
                  <a:pt x="43746" y="40019"/>
                  <a:pt x="106091" y="136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819196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5870A47-E61C-5FE0-7019-F7F1E39FD73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5325" y="853914"/>
            <a:ext cx="4690456" cy="6004086"/>
          </a:xfrm>
          <a:custGeom>
            <a:avLst/>
            <a:gdLst>
              <a:gd name="connsiteX0" fmla="*/ 0 w 4690456"/>
              <a:gd name="connsiteY0" fmla="*/ 0 h 6004086"/>
              <a:gd name="connsiteX1" fmla="*/ 4690456 w 4690456"/>
              <a:gd name="connsiteY1" fmla="*/ 0 h 6004086"/>
              <a:gd name="connsiteX2" fmla="*/ 4690456 w 4690456"/>
              <a:gd name="connsiteY2" fmla="*/ 6004086 h 6004086"/>
              <a:gd name="connsiteX3" fmla="*/ 0 w 4690456"/>
              <a:gd name="connsiteY3" fmla="*/ 6004086 h 6004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456" h="6004086">
                <a:moveTo>
                  <a:pt x="0" y="0"/>
                </a:moveTo>
                <a:lnTo>
                  <a:pt x="4690456" y="0"/>
                </a:lnTo>
                <a:lnTo>
                  <a:pt x="4690456" y="6004086"/>
                </a:lnTo>
                <a:lnTo>
                  <a:pt x="0" y="60040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3719520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B259AB9D-FEA3-1762-F62F-A1F9710D602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" y="4114801"/>
            <a:ext cx="2427515" cy="2743191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494DFDE5-7F2B-8939-7548-7C6B3EB7BAE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601689" y="9"/>
            <a:ext cx="2427515" cy="2743192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8B3C05C4-6496-D937-2182-3CF6101FE71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601690" y="2928251"/>
            <a:ext cx="2427515" cy="3929742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id="{6C154164-33A3-D5F3-FA10-3F1C566FA31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203377" y="5147583"/>
            <a:ext cx="2427515" cy="1710410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9" name="그림 개체 틀 18">
            <a:extLst>
              <a:ext uri="{FF2B5EF4-FFF2-40B4-BE49-F238E27FC236}">
                <a16:creationId xmlns:a16="http://schemas.microsoft.com/office/drawing/2014/main" id="{33AF3170-68F9-18C0-C724-580B412D2D5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5203377" y="9"/>
            <a:ext cx="2427515" cy="4962516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C62381BD-6F20-63D7-A0F5-D6C55C78A43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" y="8"/>
            <a:ext cx="2427515" cy="3929743"/>
          </a:xfrm>
          <a:custGeom>
            <a:avLst/>
            <a:gdLst>
              <a:gd name="connsiteX0" fmla="*/ 0 w 2427515"/>
              <a:gd name="connsiteY0" fmla="*/ 0 h 3929743"/>
              <a:gd name="connsiteX1" fmla="*/ 2427515 w 2427515"/>
              <a:gd name="connsiteY1" fmla="*/ 0 h 3929743"/>
              <a:gd name="connsiteX2" fmla="*/ 2427515 w 2427515"/>
              <a:gd name="connsiteY2" fmla="*/ 3929743 h 3929743"/>
              <a:gd name="connsiteX3" fmla="*/ 0 w 2427515"/>
              <a:gd name="connsiteY3" fmla="*/ 3929743 h 3929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7515" h="3929743">
                <a:moveTo>
                  <a:pt x="0" y="0"/>
                </a:moveTo>
                <a:lnTo>
                  <a:pt x="2427515" y="0"/>
                </a:lnTo>
                <a:lnTo>
                  <a:pt x="2427515" y="3929743"/>
                </a:lnTo>
                <a:lnTo>
                  <a:pt x="0" y="39297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985774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3537C708-E1DB-9EB0-0E2A-23396D69BF7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95327" y="1333410"/>
            <a:ext cx="4263188" cy="4263188"/>
          </a:xfrm>
          <a:custGeom>
            <a:avLst/>
            <a:gdLst>
              <a:gd name="connsiteX0" fmla="*/ 2131594 w 4263188"/>
              <a:gd name="connsiteY0" fmla="*/ 0 h 4263188"/>
              <a:gd name="connsiteX1" fmla="*/ 4263188 w 4263188"/>
              <a:gd name="connsiteY1" fmla="*/ 2131594 h 4263188"/>
              <a:gd name="connsiteX2" fmla="*/ 2131594 w 4263188"/>
              <a:gd name="connsiteY2" fmla="*/ 4263188 h 4263188"/>
              <a:gd name="connsiteX3" fmla="*/ 0 w 4263188"/>
              <a:gd name="connsiteY3" fmla="*/ 2131594 h 4263188"/>
              <a:gd name="connsiteX4" fmla="*/ 2131594 w 4263188"/>
              <a:gd name="connsiteY4" fmla="*/ 0 h 4263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63188" h="4263188">
                <a:moveTo>
                  <a:pt x="2131594" y="0"/>
                </a:moveTo>
                <a:cubicBezTo>
                  <a:pt x="3308841" y="0"/>
                  <a:pt x="4263188" y="954347"/>
                  <a:pt x="4263188" y="2131594"/>
                </a:cubicBezTo>
                <a:cubicBezTo>
                  <a:pt x="4263188" y="3308841"/>
                  <a:pt x="3308841" y="4263188"/>
                  <a:pt x="2131594" y="4263188"/>
                </a:cubicBezTo>
                <a:cubicBezTo>
                  <a:pt x="954347" y="4263188"/>
                  <a:pt x="0" y="3308841"/>
                  <a:pt x="0" y="2131594"/>
                </a:cubicBezTo>
                <a:cubicBezTo>
                  <a:pt x="0" y="954347"/>
                  <a:pt x="954347" y="0"/>
                  <a:pt x="21315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3C786890-B5F5-CD46-2D35-AD77D49F8AE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3187700" cy="685323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605482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71AB5556-3773-ED6E-4E08-C7FEF158EF4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45421" y="2242242"/>
            <a:ext cx="2312988" cy="2312988"/>
          </a:xfrm>
          <a:custGeom>
            <a:avLst/>
            <a:gdLst>
              <a:gd name="connsiteX0" fmla="*/ 1156494 w 2312988"/>
              <a:gd name="connsiteY0" fmla="*/ 0 h 2312988"/>
              <a:gd name="connsiteX1" fmla="*/ 2312988 w 2312988"/>
              <a:gd name="connsiteY1" fmla="*/ 1156494 h 2312988"/>
              <a:gd name="connsiteX2" fmla="*/ 1156494 w 2312988"/>
              <a:gd name="connsiteY2" fmla="*/ 2312988 h 2312988"/>
              <a:gd name="connsiteX3" fmla="*/ 0 w 2312988"/>
              <a:gd name="connsiteY3" fmla="*/ 1156494 h 2312988"/>
              <a:gd name="connsiteX4" fmla="*/ 1156494 w 2312988"/>
              <a:gd name="connsiteY4" fmla="*/ 0 h 231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2988" h="2312988">
                <a:moveTo>
                  <a:pt x="1156494" y="0"/>
                </a:moveTo>
                <a:cubicBezTo>
                  <a:pt x="1795208" y="0"/>
                  <a:pt x="2312988" y="517780"/>
                  <a:pt x="2312988" y="1156494"/>
                </a:cubicBezTo>
                <a:cubicBezTo>
                  <a:pt x="2312988" y="1795208"/>
                  <a:pt x="1795208" y="2312988"/>
                  <a:pt x="1156494" y="2312988"/>
                </a:cubicBezTo>
                <a:cubicBezTo>
                  <a:pt x="517780" y="2312988"/>
                  <a:pt x="0" y="1795208"/>
                  <a:pt x="0" y="1156494"/>
                </a:cubicBezTo>
                <a:cubicBezTo>
                  <a:pt x="0" y="517780"/>
                  <a:pt x="517780" y="0"/>
                  <a:pt x="11564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3A61A01F-5E1F-573D-278A-2833D45EA80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429743" y="2242242"/>
            <a:ext cx="2312988" cy="2312988"/>
          </a:xfrm>
          <a:custGeom>
            <a:avLst/>
            <a:gdLst>
              <a:gd name="connsiteX0" fmla="*/ 1156494 w 2312988"/>
              <a:gd name="connsiteY0" fmla="*/ 0 h 2312988"/>
              <a:gd name="connsiteX1" fmla="*/ 2312988 w 2312988"/>
              <a:gd name="connsiteY1" fmla="*/ 1156494 h 2312988"/>
              <a:gd name="connsiteX2" fmla="*/ 1156494 w 2312988"/>
              <a:gd name="connsiteY2" fmla="*/ 2312988 h 2312988"/>
              <a:gd name="connsiteX3" fmla="*/ 0 w 2312988"/>
              <a:gd name="connsiteY3" fmla="*/ 1156494 h 2312988"/>
              <a:gd name="connsiteX4" fmla="*/ 1156494 w 2312988"/>
              <a:gd name="connsiteY4" fmla="*/ 0 h 231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2988" h="2312988">
                <a:moveTo>
                  <a:pt x="1156494" y="0"/>
                </a:moveTo>
                <a:cubicBezTo>
                  <a:pt x="1795208" y="0"/>
                  <a:pt x="2312988" y="517780"/>
                  <a:pt x="2312988" y="1156494"/>
                </a:cubicBezTo>
                <a:cubicBezTo>
                  <a:pt x="2312988" y="1795208"/>
                  <a:pt x="1795208" y="2312988"/>
                  <a:pt x="1156494" y="2312988"/>
                </a:cubicBezTo>
                <a:cubicBezTo>
                  <a:pt x="517780" y="2312988"/>
                  <a:pt x="0" y="1795208"/>
                  <a:pt x="0" y="1156494"/>
                </a:cubicBezTo>
                <a:cubicBezTo>
                  <a:pt x="0" y="517780"/>
                  <a:pt x="517780" y="0"/>
                  <a:pt x="11564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065DACAE-0026-A41C-532D-D6BADA44421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661098" y="2242242"/>
            <a:ext cx="2312988" cy="2312988"/>
          </a:xfrm>
          <a:custGeom>
            <a:avLst/>
            <a:gdLst>
              <a:gd name="connsiteX0" fmla="*/ 1156494 w 2312988"/>
              <a:gd name="connsiteY0" fmla="*/ 0 h 2312988"/>
              <a:gd name="connsiteX1" fmla="*/ 2312988 w 2312988"/>
              <a:gd name="connsiteY1" fmla="*/ 1156494 h 2312988"/>
              <a:gd name="connsiteX2" fmla="*/ 1156494 w 2312988"/>
              <a:gd name="connsiteY2" fmla="*/ 2312988 h 2312988"/>
              <a:gd name="connsiteX3" fmla="*/ 0 w 2312988"/>
              <a:gd name="connsiteY3" fmla="*/ 1156494 h 2312988"/>
              <a:gd name="connsiteX4" fmla="*/ 1156494 w 2312988"/>
              <a:gd name="connsiteY4" fmla="*/ 0 h 231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12988" h="2312988">
                <a:moveTo>
                  <a:pt x="1156494" y="0"/>
                </a:moveTo>
                <a:cubicBezTo>
                  <a:pt x="1795208" y="0"/>
                  <a:pt x="2312988" y="517780"/>
                  <a:pt x="2312988" y="1156494"/>
                </a:cubicBezTo>
                <a:cubicBezTo>
                  <a:pt x="2312988" y="1795208"/>
                  <a:pt x="1795208" y="2312988"/>
                  <a:pt x="1156494" y="2312988"/>
                </a:cubicBezTo>
                <a:cubicBezTo>
                  <a:pt x="517780" y="2312988"/>
                  <a:pt x="0" y="1795208"/>
                  <a:pt x="0" y="1156494"/>
                </a:cubicBezTo>
                <a:cubicBezTo>
                  <a:pt x="0" y="517780"/>
                  <a:pt x="517780" y="0"/>
                  <a:pt x="115649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3649804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AA4A9DBA-10C0-700A-87CC-07FBF69ADEE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786688" y="0"/>
            <a:ext cx="4405312" cy="6858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893619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AFA07205-D80F-8F8E-37FD-CF126A8069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7710" y="2546172"/>
            <a:ext cx="4537637" cy="3479088"/>
          </a:xfrm>
          <a:custGeom>
            <a:avLst/>
            <a:gdLst>
              <a:gd name="connsiteX0" fmla="*/ 0 w 4537637"/>
              <a:gd name="connsiteY0" fmla="*/ 0 h 3479088"/>
              <a:gd name="connsiteX1" fmla="*/ 4537637 w 4537637"/>
              <a:gd name="connsiteY1" fmla="*/ 0 h 3479088"/>
              <a:gd name="connsiteX2" fmla="*/ 4537637 w 4537637"/>
              <a:gd name="connsiteY2" fmla="*/ 3479088 h 3479088"/>
              <a:gd name="connsiteX3" fmla="*/ 0 w 4537637"/>
              <a:gd name="connsiteY3" fmla="*/ 3479088 h 3479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37637" h="3479088">
                <a:moveTo>
                  <a:pt x="0" y="0"/>
                </a:moveTo>
                <a:lnTo>
                  <a:pt x="4537637" y="0"/>
                </a:lnTo>
                <a:lnTo>
                  <a:pt x="4537637" y="3479088"/>
                </a:lnTo>
                <a:lnTo>
                  <a:pt x="0" y="3479088"/>
                </a:lnTo>
                <a:close/>
              </a:path>
            </a:pathLst>
          </a:cu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577819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534E30C5-D390-EEDA-EA42-6975D51FD82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10175" y="0"/>
            <a:ext cx="6981825" cy="6858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537156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678A6DAB-D492-0DFD-51D8-B9A651EF121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47703" y="1407657"/>
            <a:ext cx="2278106" cy="4774131"/>
          </a:xfrm>
          <a:custGeom>
            <a:avLst/>
            <a:gdLst>
              <a:gd name="connsiteX0" fmla="*/ 164593 w 2278106"/>
              <a:gd name="connsiteY0" fmla="*/ 0 h 4774131"/>
              <a:gd name="connsiteX1" fmla="*/ 2113513 w 2278106"/>
              <a:gd name="connsiteY1" fmla="*/ 0 h 4774131"/>
              <a:gd name="connsiteX2" fmla="*/ 2278106 w 2278106"/>
              <a:gd name="connsiteY2" fmla="*/ 164593 h 4774131"/>
              <a:gd name="connsiteX3" fmla="*/ 2278106 w 2278106"/>
              <a:gd name="connsiteY3" fmla="*/ 4609538 h 4774131"/>
              <a:gd name="connsiteX4" fmla="*/ 2113513 w 2278106"/>
              <a:gd name="connsiteY4" fmla="*/ 4774131 h 4774131"/>
              <a:gd name="connsiteX5" fmla="*/ 164593 w 2278106"/>
              <a:gd name="connsiteY5" fmla="*/ 4774131 h 4774131"/>
              <a:gd name="connsiteX6" fmla="*/ 0 w 2278106"/>
              <a:gd name="connsiteY6" fmla="*/ 4609538 h 4774131"/>
              <a:gd name="connsiteX7" fmla="*/ 0 w 2278106"/>
              <a:gd name="connsiteY7" fmla="*/ 164593 h 4774131"/>
              <a:gd name="connsiteX8" fmla="*/ 164593 w 2278106"/>
              <a:gd name="connsiteY8" fmla="*/ 0 h 4774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78106" h="4774131">
                <a:moveTo>
                  <a:pt x="164593" y="0"/>
                </a:moveTo>
                <a:lnTo>
                  <a:pt x="2113513" y="0"/>
                </a:lnTo>
                <a:cubicBezTo>
                  <a:pt x="2204415" y="0"/>
                  <a:pt x="2278106" y="73691"/>
                  <a:pt x="2278106" y="164593"/>
                </a:cubicBezTo>
                <a:lnTo>
                  <a:pt x="2278106" y="4609538"/>
                </a:lnTo>
                <a:cubicBezTo>
                  <a:pt x="2278106" y="4700440"/>
                  <a:pt x="2204415" y="4774131"/>
                  <a:pt x="2113513" y="4774131"/>
                </a:cubicBezTo>
                <a:lnTo>
                  <a:pt x="164593" y="4774131"/>
                </a:lnTo>
                <a:cubicBezTo>
                  <a:pt x="73691" y="4774131"/>
                  <a:pt x="0" y="4700440"/>
                  <a:pt x="0" y="4609538"/>
                </a:cubicBezTo>
                <a:lnTo>
                  <a:pt x="0" y="164593"/>
                </a:lnTo>
                <a:cubicBezTo>
                  <a:pt x="0" y="73691"/>
                  <a:pt x="73691" y="0"/>
                  <a:pt x="1645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3215027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46E6DD39-9C5A-4CBB-7A74-543D1FA3D30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798822" y="2025420"/>
            <a:ext cx="4229101" cy="2734128"/>
          </a:xfrm>
          <a:custGeom>
            <a:avLst/>
            <a:gdLst>
              <a:gd name="connsiteX0" fmla="*/ 0 w 4229101"/>
              <a:gd name="connsiteY0" fmla="*/ 0 h 2734128"/>
              <a:gd name="connsiteX1" fmla="*/ 4229101 w 4229101"/>
              <a:gd name="connsiteY1" fmla="*/ 0 h 2734128"/>
              <a:gd name="connsiteX2" fmla="*/ 4229101 w 4229101"/>
              <a:gd name="connsiteY2" fmla="*/ 2734128 h 2734128"/>
              <a:gd name="connsiteX3" fmla="*/ 0 w 4229101"/>
              <a:gd name="connsiteY3" fmla="*/ 2734128 h 2734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9101" h="2734128">
                <a:moveTo>
                  <a:pt x="0" y="0"/>
                </a:moveTo>
                <a:lnTo>
                  <a:pt x="4229101" y="0"/>
                </a:lnTo>
                <a:lnTo>
                  <a:pt x="4229101" y="2734128"/>
                </a:lnTo>
                <a:lnTo>
                  <a:pt x="0" y="273412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53742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8D84E139-A865-1C3D-7B7E-BCC3406B1C2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-631596" y="1206630"/>
            <a:ext cx="4854804" cy="2748625"/>
          </a:xfrm>
          <a:custGeom>
            <a:avLst/>
            <a:gdLst>
              <a:gd name="connsiteX0" fmla="*/ 0 w 4854804"/>
              <a:gd name="connsiteY0" fmla="*/ 0 h 2724346"/>
              <a:gd name="connsiteX1" fmla="*/ 4854804 w 4854804"/>
              <a:gd name="connsiteY1" fmla="*/ 0 h 2724346"/>
              <a:gd name="connsiteX2" fmla="*/ 4854804 w 4854804"/>
              <a:gd name="connsiteY2" fmla="*/ 2724346 h 2724346"/>
              <a:gd name="connsiteX3" fmla="*/ 0 w 4854804"/>
              <a:gd name="connsiteY3" fmla="*/ 2724346 h 2724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54804" h="2724346">
                <a:moveTo>
                  <a:pt x="0" y="0"/>
                </a:moveTo>
                <a:lnTo>
                  <a:pt x="4854804" y="0"/>
                </a:lnTo>
                <a:lnTo>
                  <a:pt x="4854804" y="2724346"/>
                </a:lnTo>
                <a:lnTo>
                  <a:pt x="0" y="27243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2383947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743DEC2F-E806-C401-8192-273EC50AB5D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215189" y="2034164"/>
            <a:ext cx="3668082" cy="2373640"/>
          </a:xfrm>
          <a:custGeom>
            <a:avLst/>
            <a:gdLst>
              <a:gd name="connsiteX0" fmla="*/ 0 w 3721297"/>
              <a:gd name="connsiteY0" fmla="*/ 0 h 2408075"/>
              <a:gd name="connsiteX1" fmla="*/ 3721297 w 3721297"/>
              <a:gd name="connsiteY1" fmla="*/ 0 h 2408075"/>
              <a:gd name="connsiteX2" fmla="*/ 3721297 w 3721297"/>
              <a:gd name="connsiteY2" fmla="*/ 2408075 h 2408075"/>
              <a:gd name="connsiteX3" fmla="*/ 0 w 3721297"/>
              <a:gd name="connsiteY3" fmla="*/ 2408075 h 2408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21297" h="2408075">
                <a:moveTo>
                  <a:pt x="0" y="0"/>
                </a:moveTo>
                <a:lnTo>
                  <a:pt x="3721297" y="0"/>
                </a:lnTo>
                <a:lnTo>
                  <a:pt x="3721297" y="2408075"/>
                </a:lnTo>
                <a:lnTo>
                  <a:pt x="0" y="24080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4437139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CB3AF18-012E-C332-BAF3-C301A201B6A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19800" y="2222500"/>
            <a:ext cx="4083050" cy="2610469"/>
          </a:xfrm>
          <a:custGeom>
            <a:avLst/>
            <a:gdLst>
              <a:gd name="connsiteX0" fmla="*/ 0 w 4083050"/>
              <a:gd name="connsiteY0" fmla="*/ 0 h 2610469"/>
              <a:gd name="connsiteX1" fmla="*/ 4083050 w 4083050"/>
              <a:gd name="connsiteY1" fmla="*/ 0 h 2610469"/>
              <a:gd name="connsiteX2" fmla="*/ 4083050 w 4083050"/>
              <a:gd name="connsiteY2" fmla="*/ 2610469 h 2610469"/>
              <a:gd name="connsiteX3" fmla="*/ 0 w 4083050"/>
              <a:gd name="connsiteY3" fmla="*/ 2610469 h 2610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83050" h="2610469">
                <a:moveTo>
                  <a:pt x="0" y="0"/>
                </a:moveTo>
                <a:lnTo>
                  <a:pt x="4083050" y="0"/>
                </a:lnTo>
                <a:lnTo>
                  <a:pt x="4083050" y="2610469"/>
                </a:lnTo>
                <a:lnTo>
                  <a:pt x="0" y="261046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2774244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C035E689-93A3-11AE-89F2-E919C1BB700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757363" y="2105025"/>
            <a:ext cx="3291793" cy="2087437"/>
          </a:xfrm>
          <a:custGeom>
            <a:avLst/>
            <a:gdLst>
              <a:gd name="connsiteX0" fmla="*/ 0 w 3306985"/>
              <a:gd name="connsiteY0" fmla="*/ 0 h 2139971"/>
              <a:gd name="connsiteX1" fmla="*/ 3306985 w 3306985"/>
              <a:gd name="connsiteY1" fmla="*/ 0 h 2139971"/>
              <a:gd name="connsiteX2" fmla="*/ 3306985 w 3306985"/>
              <a:gd name="connsiteY2" fmla="*/ 2139971 h 2139971"/>
              <a:gd name="connsiteX3" fmla="*/ 0 w 3306985"/>
              <a:gd name="connsiteY3" fmla="*/ 2139971 h 2139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06985" h="2139971">
                <a:moveTo>
                  <a:pt x="0" y="0"/>
                </a:moveTo>
                <a:lnTo>
                  <a:pt x="3306985" y="0"/>
                </a:lnTo>
                <a:lnTo>
                  <a:pt x="3306985" y="2139971"/>
                </a:lnTo>
                <a:lnTo>
                  <a:pt x="0" y="213997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3" name="그림 개체 틀 2">
            <a:extLst>
              <a:ext uri="{FF2B5EF4-FFF2-40B4-BE49-F238E27FC236}">
                <a16:creationId xmlns:a16="http://schemas.microsoft.com/office/drawing/2014/main" id="{2D92AC59-6444-3E69-045B-9C837CABD16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142847" y="2118359"/>
            <a:ext cx="3273694" cy="2072641"/>
          </a:xfrm>
        </p:spPr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42464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51735CB-180F-D27B-16F8-8C2DA5E8868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00875" y="1565472"/>
            <a:ext cx="4295776" cy="2454078"/>
          </a:xfrm>
          <a:custGeom>
            <a:avLst/>
            <a:gdLst>
              <a:gd name="connsiteX0" fmla="*/ 0 w 4295776"/>
              <a:gd name="connsiteY0" fmla="*/ 0 h 2454078"/>
              <a:gd name="connsiteX1" fmla="*/ 4295776 w 4295776"/>
              <a:gd name="connsiteY1" fmla="*/ 0 h 2454078"/>
              <a:gd name="connsiteX2" fmla="*/ 4295776 w 4295776"/>
              <a:gd name="connsiteY2" fmla="*/ 2454078 h 2454078"/>
              <a:gd name="connsiteX3" fmla="*/ 0 w 4295776"/>
              <a:gd name="connsiteY3" fmla="*/ 2454078 h 2454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5776" h="2454078">
                <a:moveTo>
                  <a:pt x="0" y="0"/>
                </a:moveTo>
                <a:lnTo>
                  <a:pt x="4295776" y="0"/>
                </a:lnTo>
                <a:lnTo>
                  <a:pt x="4295776" y="2454078"/>
                </a:lnTo>
                <a:lnTo>
                  <a:pt x="0" y="245407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409006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A0C60DCF-F17F-4BC6-D145-9243B09AA9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715" y="-7700"/>
            <a:ext cx="12186570" cy="2805348"/>
          </a:xfrm>
          <a:custGeom>
            <a:avLst/>
            <a:gdLst>
              <a:gd name="connsiteX0" fmla="*/ 0 w 12186570"/>
              <a:gd name="connsiteY0" fmla="*/ 0 h 2805348"/>
              <a:gd name="connsiteX1" fmla="*/ 12186570 w 12186570"/>
              <a:gd name="connsiteY1" fmla="*/ 0 h 2805348"/>
              <a:gd name="connsiteX2" fmla="*/ 12186570 w 12186570"/>
              <a:gd name="connsiteY2" fmla="*/ 2805348 h 2805348"/>
              <a:gd name="connsiteX3" fmla="*/ 0 w 12186570"/>
              <a:gd name="connsiteY3" fmla="*/ 2805348 h 280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6570" h="2805348">
                <a:moveTo>
                  <a:pt x="0" y="0"/>
                </a:moveTo>
                <a:lnTo>
                  <a:pt x="12186570" y="0"/>
                </a:lnTo>
                <a:lnTo>
                  <a:pt x="12186570" y="2805348"/>
                </a:lnTo>
                <a:lnTo>
                  <a:pt x="0" y="280534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2" name="그림 개체 틀 5">
            <a:extLst>
              <a:ext uri="{FF2B5EF4-FFF2-40B4-BE49-F238E27FC236}">
                <a16:creationId xmlns:a16="http://schemas.microsoft.com/office/drawing/2014/main" id="{DCE32D8C-DC3E-683C-6CFF-E6375852101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609453" y="1699259"/>
            <a:ext cx="5757808" cy="3673547"/>
          </a:xfrm>
        </p:spPr>
        <p:txBody>
          <a:bodyPr/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8152450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6551DA02-9B82-B44F-5769-D8AB6819609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895195" y="1857901"/>
            <a:ext cx="4710898" cy="3048451"/>
          </a:xfrm>
          <a:custGeom>
            <a:avLst/>
            <a:gdLst>
              <a:gd name="connsiteX0" fmla="*/ 0 w 4710898"/>
              <a:gd name="connsiteY0" fmla="*/ 0 h 3048451"/>
              <a:gd name="connsiteX1" fmla="*/ 4710898 w 4710898"/>
              <a:gd name="connsiteY1" fmla="*/ 0 h 3048451"/>
              <a:gd name="connsiteX2" fmla="*/ 4710898 w 4710898"/>
              <a:gd name="connsiteY2" fmla="*/ 3048451 h 3048451"/>
              <a:gd name="connsiteX3" fmla="*/ 0 w 4710898"/>
              <a:gd name="connsiteY3" fmla="*/ 3048451 h 304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10898" h="3048451">
                <a:moveTo>
                  <a:pt x="0" y="0"/>
                </a:moveTo>
                <a:lnTo>
                  <a:pt x="4710898" y="0"/>
                </a:lnTo>
                <a:lnTo>
                  <a:pt x="4710898" y="3048451"/>
                </a:lnTo>
                <a:lnTo>
                  <a:pt x="0" y="30484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6CF05D00-6074-77E9-7A5D-57EE3ED41AB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28955" y="2082622"/>
            <a:ext cx="1412185" cy="2959457"/>
          </a:xfrm>
          <a:prstGeom prst="roundRect">
            <a:avLst>
              <a:gd name="adj" fmla="val 6775"/>
            </a:avLst>
          </a:pr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48883599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3F01101-DAEF-4FCC-3FBC-3045557D454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47387" y="1698076"/>
            <a:ext cx="1639732" cy="3436317"/>
          </a:xfrm>
          <a:custGeom>
            <a:avLst/>
            <a:gdLst>
              <a:gd name="connsiteX0" fmla="*/ 118471 w 1639732"/>
              <a:gd name="connsiteY0" fmla="*/ 0 h 3436317"/>
              <a:gd name="connsiteX1" fmla="*/ 1521261 w 1639732"/>
              <a:gd name="connsiteY1" fmla="*/ 0 h 3436317"/>
              <a:gd name="connsiteX2" fmla="*/ 1639732 w 1639732"/>
              <a:gd name="connsiteY2" fmla="*/ 118471 h 3436317"/>
              <a:gd name="connsiteX3" fmla="*/ 1639732 w 1639732"/>
              <a:gd name="connsiteY3" fmla="*/ 3317846 h 3436317"/>
              <a:gd name="connsiteX4" fmla="*/ 1521261 w 1639732"/>
              <a:gd name="connsiteY4" fmla="*/ 3436317 h 3436317"/>
              <a:gd name="connsiteX5" fmla="*/ 118471 w 1639732"/>
              <a:gd name="connsiteY5" fmla="*/ 3436317 h 3436317"/>
              <a:gd name="connsiteX6" fmla="*/ 0 w 1639732"/>
              <a:gd name="connsiteY6" fmla="*/ 3317846 h 3436317"/>
              <a:gd name="connsiteX7" fmla="*/ 0 w 1639732"/>
              <a:gd name="connsiteY7" fmla="*/ 118471 h 3436317"/>
              <a:gd name="connsiteX8" fmla="*/ 118471 w 1639732"/>
              <a:gd name="connsiteY8" fmla="*/ 0 h 3436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9732" h="3436317">
                <a:moveTo>
                  <a:pt x="118471" y="0"/>
                </a:moveTo>
                <a:lnTo>
                  <a:pt x="1521261" y="0"/>
                </a:lnTo>
                <a:cubicBezTo>
                  <a:pt x="1586691" y="0"/>
                  <a:pt x="1639732" y="53041"/>
                  <a:pt x="1639732" y="118471"/>
                </a:cubicBezTo>
                <a:lnTo>
                  <a:pt x="1639732" y="3317846"/>
                </a:lnTo>
                <a:cubicBezTo>
                  <a:pt x="1639732" y="3383276"/>
                  <a:pt x="1586691" y="3436317"/>
                  <a:pt x="1521261" y="3436317"/>
                </a:cubicBezTo>
                <a:lnTo>
                  <a:pt x="118471" y="3436317"/>
                </a:lnTo>
                <a:cubicBezTo>
                  <a:pt x="53041" y="3436317"/>
                  <a:pt x="0" y="3383276"/>
                  <a:pt x="0" y="3317846"/>
                </a:cubicBezTo>
                <a:lnTo>
                  <a:pt x="0" y="118471"/>
                </a:lnTo>
                <a:cubicBezTo>
                  <a:pt x="0" y="53041"/>
                  <a:pt x="53041" y="0"/>
                  <a:pt x="1184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0B3A725E-5B18-2259-F55A-9E5AE02F16B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052652" y="1698076"/>
            <a:ext cx="1639732" cy="3436317"/>
          </a:xfrm>
          <a:custGeom>
            <a:avLst/>
            <a:gdLst>
              <a:gd name="connsiteX0" fmla="*/ 118471 w 1639732"/>
              <a:gd name="connsiteY0" fmla="*/ 0 h 3436317"/>
              <a:gd name="connsiteX1" fmla="*/ 1521261 w 1639732"/>
              <a:gd name="connsiteY1" fmla="*/ 0 h 3436317"/>
              <a:gd name="connsiteX2" fmla="*/ 1639732 w 1639732"/>
              <a:gd name="connsiteY2" fmla="*/ 118471 h 3436317"/>
              <a:gd name="connsiteX3" fmla="*/ 1639732 w 1639732"/>
              <a:gd name="connsiteY3" fmla="*/ 3317846 h 3436317"/>
              <a:gd name="connsiteX4" fmla="*/ 1521261 w 1639732"/>
              <a:gd name="connsiteY4" fmla="*/ 3436317 h 3436317"/>
              <a:gd name="connsiteX5" fmla="*/ 118471 w 1639732"/>
              <a:gd name="connsiteY5" fmla="*/ 3436317 h 3436317"/>
              <a:gd name="connsiteX6" fmla="*/ 0 w 1639732"/>
              <a:gd name="connsiteY6" fmla="*/ 3317846 h 3436317"/>
              <a:gd name="connsiteX7" fmla="*/ 0 w 1639732"/>
              <a:gd name="connsiteY7" fmla="*/ 118471 h 3436317"/>
              <a:gd name="connsiteX8" fmla="*/ 118471 w 1639732"/>
              <a:gd name="connsiteY8" fmla="*/ 0 h 3436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39732" h="3436317">
                <a:moveTo>
                  <a:pt x="118471" y="0"/>
                </a:moveTo>
                <a:lnTo>
                  <a:pt x="1521261" y="0"/>
                </a:lnTo>
                <a:cubicBezTo>
                  <a:pt x="1586691" y="0"/>
                  <a:pt x="1639732" y="53041"/>
                  <a:pt x="1639732" y="118471"/>
                </a:cubicBezTo>
                <a:lnTo>
                  <a:pt x="1639732" y="3317846"/>
                </a:lnTo>
                <a:cubicBezTo>
                  <a:pt x="1639732" y="3383276"/>
                  <a:pt x="1586691" y="3436317"/>
                  <a:pt x="1521261" y="3436317"/>
                </a:cubicBezTo>
                <a:lnTo>
                  <a:pt x="118471" y="3436317"/>
                </a:lnTo>
                <a:cubicBezTo>
                  <a:pt x="53041" y="3436317"/>
                  <a:pt x="0" y="3383276"/>
                  <a:pt x="0" y="3317846"/>
                </a:cubicBezTo>
                <a:lnTo>
                  <a:pt x="0" y="118471"/>
                </a:lnTo>
                <a:cubicBezTo>
                  <a:pt x="0" y="53041"/>
                  <a:pt x="53041" y="0"/>
                  <a:pt x="1184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119874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009CB15-4FBB-715C-33CC-129EACC5C32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34101" y="2"/>
            <a:ext cx="4991100" cy="6857996"/>
          </a:xfrm>
          <a:custGeom>
            <a:avLst/>
            <a:gdLst>
              <a:gd name="connsiteX0" fmla="*/ 0 w 4991100"/>
              <a:gd name="connsiteY0" fmla="*/ 0 h 6857996"/>
              <a:gd name="connsiteX1" fmla="*/ 4991100 w 4991100"/>
              <a:gd name="connsiteY1" fmla="*/ 0 h 6857996"/>
              <a:gd name="connsiteX2" fmla="*/ 4991100 w 4991100"/>
              <a:gd name="connsiteY2" fmla="*/ 6857996 h 6857996"/>
              <a:gd name="connsiteX3" fmla="*/ 0 w 4991100"/>
              <a:gd name="connsiteY3" fmla="*/ 6857996 h 6857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91100" h="6857996">
                <a:moveTo>
                  <a:pt x="0" y="0"/>
                </a:moveTo>
                <a:lnTo>
                  <a:pt x="4991100" y="0"/>
                </a:lnTo>
                <a:lnTo>
                  <a:pt x="4991100" y="6857996"/>
                </a:lnTo>
                <a:lnTo>
                  <a:pt x="0" y="685799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3395770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188073DB-93B2-9560-2A48-758D66C0E76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91840" y="2079910"/>
            <a:ext cx="5646756" cy="3729919"/>
          </a:xfrm>
          <a:custGeom>
            <a:avLst/>
            <a:gdLst>
              <a:gd name="connsiteX0" fmla="*/ 0 w 5646756"/>
              <a:gd name="connsiteY0" fmla="*/ 0 h 3729919"/>
              <a:gd name="connsiteX1" fmla="*/ 5646756 w 5646756"/>
              <a:gd name="connsiteY1" fmla="*/ 0 h 3729919"/>
              <a:gd name="connsiteX2" fmla="*/ 5646756 w 5646756"/>
              <a:gd name="connsiteY2" fmla="*/ 3729919 h 3729919"/>
              <a:gd name="connsiteX3" fmla="*/ 0 w 5646756"/>
              <a:gd name="connsiteY3" fmla="*/ 3729919 h 3729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46756" h="3729919">
                <a:moveTo>
                  <a:pt x="0" y="0"/>
                </a:moveTo>
                <a:lnTo>
                  <a:pt x="5646756" y="0"/>
                </a:lnTo>
                <a:lnTo>
                  <a:pt x="5646756" y="3729919"/>
                </a:lnTo>
                <a:lnTo>
                  <a:pt x="0" y="37299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25672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B88B130-BDD8-F6C8-D8CB-329AFECE3C1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620000" y="0"/>
            <a:ext cx="4572000" cy="6858000"/>
          </a:xfrm>
          <a:custGeom>
            <a:avLst/>
            <a:gdLst>
              <a:gd name="connsiteX0" fmla="*/ 0 w 4572000"/>
              <a:gd name="connsiteY0" fmla="*/ 0 h 6858000"/>
              <a:gd name="connsiteX1" fmla="*/ 4572000 w 4572000"/>
              <a:gd name="connsiteY1" fmla="*/ 0 h 6858000"/>
              <a:gd name="connsiteX2" fmla="*/ 4572000 w 4572000"/>
              <a:gd name="connsiteY2" fmla="*/ 6858000 h 6858000"/>
              <a:gd name="connsiteX3" fmla="*/ 0 w 457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0" h="6858000">
                <a:moveTo>
                  <a:pt x="0" y="0"/>
                </a:moveTo>
                <a:lnTo>
                  <a:pt x="4572000" y="0"/>
                </a:lnTo>
                <a:lnTo>
                  <a:pt x="457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5005492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533466F4-BA06-CA66-FD02-97B43DD2694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50843" y="2089151"/>
            <a:ext cx="2149099" cy="2438400"/>
          </a:xfrm>
          <a:custGeom>
            <a:avLst/>
            <a:gdLst>
              <a:gd name="connsiteX0" fmla="*/ 0 w 2149099"/>
              <a:gd name="connsiteY0" fmla="*/ 0 h 2438400"/>
              <a:gd name="connsiteX1" fmla="*/ 2149099 w 2149099"/>
              <a:gd name="connsiteY1" fmla="*/ 0 h 2438400"/>
              <a:gd name="connsiteX2" fmla="*/ 2149099 w 2149099"/>
              <a:gd name="connsiteY2" fmla="*/ 2438400 h 2438400"/>
              <a:gd name="connsiteX3" fmla="*/ 0 w 2149099"/>
              <a:gd name="connsiteY3" fmla="*/ 243840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9099" h="2438400">
                <a:moveTo>
                  <a:pt x="0" y="0"/>
                </a:moveTo>
                <a:lnTo>
                  <a:pt x="2149099" y="0"/>
                </a:lnTo>
                <a:lnTo>
                  <a:pt x="2149099" y="2438400"/>
                </a:lnTo>
                <a:lnTo>
                  <a:pt x="0" y="24384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476D7022-5A63-A1C5-0B8F-7E194569761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92057" y="2089151"/>
            <a:ext cx="2149099" cy="2438400"/>
          </a:xfrm>
          <a:custGeom>
            <a:avLst/>
            <a:gdLst>
              <a:gd name="connsiteX0" fmla="*/ 0 w 2149099"/>
              <a:gd name="connsiteY0" fmla="*/ 0 h 2438400"/>
              <a:gd name="connsiteX1" fmla="*/ 2149099 w 2149099"/>
              <a:gd name="connsiteY1" fmla="*/ 0 h 2438400"/>
              <a:gd name="connsiteX2" fmla="*/ 2149099 w 2149099"/>
              <a:gd name="connsiteY2" fmla="*/ 2438400 h 2438400"/>
              <a:gd name="connsiteX3" fmla="*/ 0 w 2149099"/>
              <a:gd name="connsiteY3" fmla="*/ 243840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9099" h="2438400">
                <a:moveTo>
                  <a:pt x="0" y="0"/>
                </a:moveTo>
                <a:lnTo>
                  <a:pt x="2149099" y="0"/>
                </a:lnTo>
                <a:lnTo>
                  <a:pt x="2149099" y="2438400"/>
                </a:lnTo>
                <a:lnTo>
                  <a:pt x="0" y="24384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661841DD-9DD3-6C35-9677-3B4C593D9B67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133271" y="2089151"/>
            <a:ext cx="2149099" cy="2438400"/>
          </a:xfrm>
          <a:custGeom>
            <a:avLst/>
            <a:gdLst>
              <a:gd name="connsiteX0" fmla="*/ 0 w 2149099"/>
              <a:gd name="connsiteY0" fmla="*/ 0 h 2438400"/>
              <a:gd name="connsiteX1" fmla="*/ 2149099 w 2149099"/>
              <a:gd name="connsiteY1" fmla="*/ 0 h 2438400"/>
              <a:gd name="connsiteX2" fmla="*/ 2149099 w 2149099"/>
              <a:gd name="connsiteY2" fmla="*/ 2438400 h 2438400"/>
              <a:gd name="connsiteX3" fmla="*/ 0 w 2149099"/>
              <a:gd name="connsiteY3" fmla="*/ 243840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9099" h="2438400">
                <a:moveTo>
                  <a:pt x="0" y="0"/>
                </a:moveTo>
                <a:lnTo>
                  <a:pt x="2149099" y="0"/>
                </a:lnTo>
                <a:lnTo>
                  <a:pt x="2149099" y="2438400"/>
                </a:lnTo>
                <a:lnTo>
                  <a:pt x="0" y="24384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36F43F46-A014-3B0A-A66A-215313C2517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9630" y="2089151"/>
            <a:ext cx="2149099" cy="2438400"/>
          </a:xfrm>
          <a:custGeom>
            <a:avLst/>
            <a:gdLst>
              <a:gd name="connsiteX0" fmla="*/ 0 w 2149099"/>
              <a:gd name="connsiteY0" fmla="*/ 0 h 2438400"/>
              <a:gd name="connsiteX1" fmla="*/ 2149099 w 2149099"/>
              <a:gd name="connsiteY1" fmla="*/ 0 h 2438400"/>
              <a:gd name="connsiteX2" fmla="*/ 2149099 w 2149099"/>
              <a:gd name="connsiteY2" fmla="*/ 2438400 h 2438400"/>
              <a:gd name="connsiteX3" fmla="*/ 0 w 2149099"/>
              <a:gd name="connsiteY3" fmla="*/ 2438400 h 243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49099" h="2438400">
                <a:moveTo>
                  <a:pt x="0" y="0"/>
                </a:moveTo>
                <a:lnTo>
                  <a:pt x="2149099" y="0"/>
                </a:lnTo>
                <a:lnTo>
                  <a:pt x="2149099" y="2438400"/>
                </a:lnTo>
                <a:lnTo>
                  <a:pt x="0" y="24384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4017286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CE8ECD94-1673-9D35-763A-AF8EC7377FB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01062" y="752648"/>
            <a:ext cx="2620539" cy="5352703"/>
          </a:xfrm>
          <a:custGeom>
            <a:avLst/>
            <a:gdLst>
              <a:gd name="connsiteX0" fmla="*/ 306760 w 2620539"/>
              <a:gd name="connsiteY0" fmla="*/ 0 h 5352703"/>
              <a:gd name="connsiteX1" fmla="*/ 2313779 w 2620539"/>
              <a:gd name="connsiteY1" fmla="*/ 0 h 5352703"/>
              <a:gd name="connsiteX2" fmla="*/ 2620539 w 2620539"/>
              <a:gd name="connsiteY2" fmla="*/ 306760 h 5352703"/>
              <a:gd name="connsiteX3" fmla="*/ 2620539 w 2620539"/>
              <a:gd name="connsiteY3" fmla="*/ 5045943 h 5352703"/>
              <a:gd name="connsiteX4" fmla="*/ 2313779 w 2620539"/>
              <a:gd name="connsiteY4" fmla="*/ 5352703 h 5352703"/>
              <a:gd name="connsiteX5" fmla="*/ 306760 w 2620539"/>
              <a:gd name="connsiteY5" fmla="*/ 5352703 h 5352703"/>
              <a:gd name="connsiteX6" fmla="*/ 0 w 2620539"/>
              <a:gd name="connsiteY6" fmla="*/ 5045943 h 5352703"/>
              <a:gd name="connsiteX7" fmla="*/ 0 w 2620539"/>
              <a:gd name="connsiteY7" fmla="*/ 306760 h 5352703"/>
              <a:gd name="connsiteX8" fmla="*/ 306760 w 2620539"/>
              <a:gd name="connsiteY8" fmla="*/ 0 h 5352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20539" h="5352703">
                <a:moveTo>
                  <a:pt x="306760" y="0"/>
                </a:moveTo>
                <a:lnTo>
                  <a:pt x="2313779" y="0"/>
                </a:lnTo>
                <a:cubicBezTo>
                  <a:pt x="2483198" y="0"/>
                  <a:pt x="2620539" y="137341"/>
                  <a:pt x="2620539" y="306760"/>
                </a:cubicBezTo>
                <a:lnTo>
                  <a:pt x="2620539" y="5045943"/>
                </a:lnTo>
                <a:cubicBezTo>
                  <a:pt x="2620539" y="5215362"/>
                  <a:pt x="2483198" y="5352703"/>
                  <a:pt x="2313779" y="5352703"/>
                </a:cubicBezTo>
                <a:lnTo>
                  <a:pt x="306760" y="5352703"/>
                </a:lnTo>
                <a:cubicBezTo>
                  <a:pt x="137341" y="5352703"/>
                  <a:pt x="0" y="5215362"/>
                  <a:pt x="0" y="5045943"/>
                </a:cubicBezTo>
                <a:lnTo>
                  <a:pt x="0" y="306760"/>
                </a:lnTo>
                <a:cubicBezTo>
                  <a:pt x="0" y="137341"/>
                  <a:pt x="137341" y="0"/>
                  <a:pt x="3067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3526232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DDD794A2-752C-919A-BAF2-9A54039258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05578" y="728664"/>
            <a:ext cx="4788303" cy="6129336"/>
          </a:xfrm>
          <a:custGeom>
            <a:avLst/>
            <a:gdLst>
              <a:gd name="connsiteX0" fmla="*/ 512301 w 4788303"/>
              <a:gd name="connsiteY0" fmla="*/ 0 h 6129336"/>
              <a:gd name="connsiteX1" fmla="*/ 4276002 w 4788303"/>
              <a:gd name="connsiteY1" fmla="*/ 0 h 6129336"/>
              <a:gd name="connsiteX2" fmla="*/ 4788303 w 4788303"/>
              <a:gd name="connsiteY2" fmla="*/ 512301 h 6129336"/>
              <a:gd name="connsiteX3" fmla="*/ 4788303 w 4788303"/>
              <a:gd name="connsiteY3" fmla="*/ 6129336 h 6129336"/>
              <a:gd name="connsiteX4" fmla="*/ 0 w 4788303"/>
              <a:gd name="connsiteY4" fmla="*/ 6129336 h 6129336"/>
              <a:gd name="connsiteX5" fmla="*/ 0 w 4788303"/>
              <a:gd name="connsiteY5" fmla="*/ 512301 h 6129336"/>
              <a:gd name="connsiteX6" fmla="*/ 512301 w 4788303"/>
              <a:gd name="connsiteY6" fmla="*/ 0 h 6129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788303" h="6129336">
                <a:moveTo>
                  <a:pt x="512301" y="0"/>
                </a:moveTo>
                <a:lnTo>
                  <a:pt x="4276002" y="0"/>
                </a:lnTo>
                <a:cubicBezTo>
                  <a:pt x="4558938" y="0"/>
                  <a:pt x="4788303" y="229365"/>
                  <a:pt x="4788303" y="512301"/>
                </a:cubicBezTo>
                <a:lnTo>
                  <a:pt x="4788303" y="6129336"/>
                </a:lnTo>
                <a:lnTo>
                  <a:pt x="0" y="6129336"/>
                </a:lnTo>
                <a:lnTo>
                  <a:pt x="0" y="512301"/>
                </a:lnTo>
                <a:cubicBezTo>
                  <a:pt x="0" y="229365"/>
                  <a:pt x="229365" y="0"/>
                  <a:pt x="51230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7510200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70DF9C56-260D-A386-6725-0DD907FE531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097574" y="1626406"/>
            <a:ext cx="1121498" cy="1121498"/>
          </a:xfrm>
          <a:custGeom>
            <a:avLst/>
            <a:gdLst>
              <a:gd name="connsiteX0" fmla="*/ 560749 w 1121498"/>
              <a:gd name="connsiteY0" fmla="*/ 0 h 1121498"/>
              <a:gd name="connsiteX1" fmla="*/ 1121498 w 1121498"/>
              <a:gd name="connsiteY1" fmla="*/ 560749 h 1121498"/>
              <a:gd name="connsiteX2" fmla="*/ 560749 w 1121498"/>
              <a:gd name="connsiteY2" fmla="*/ 1121498 h 1121498"/>
              <a:gd name="connsiteX3" fmla="*/ 0 w 1121498"/>
              <a:gd name="connsiteY3" fmla="*/ 560749 h 1121498"/>
              <a:gd name="connsiteX4" fmla="*/ 560749 w 1121498"/>
              <a:gd name="connsiteY4" fmla="*/ 0 h 1121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1498" h="1121498">
                <a:moveTo>
                  <a:pt x="560749" y="0"/>
                </a:moveTo>
                <a:cubicBezTo>
                  <a:pt x="870442" y="0"/>
                  <a:pt x="1121498" y="251056"/>
                  <a:pt x="1121498" y="560749"/>
                </a:cubicBezTo>
                <a:cubicBezTo>
                  <a:pt x="1121498" y="870442"/>
                  <a:pt x="870442" y="1121498"/>
                  <a:pt x="560749" y="1121498"/>
                </a:cubicBezTo>
                <a:cubicBezTo>
                  <a:pt x="251056" y="1121498"/>
                  <a:pt x="0" y="870442"/>
                  <a:pt x="0" y="560749"/>
                </a:cubicBezTo>
                <a:cubicBezTo>
                  <a:pt x="0" y="251056"/>
                  <a:pt x="251056" y="0"/>
                  <a:pt x="5607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79DEA5BC-EEB5-A8DB-5B42-6F91596A64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3493699" cy="6858000"/>
          </a:xfrm>
          <a:custGeom>
            <a:avLst/>
            <a:gdLst>
              <a:gd name="connsiteX0" fmla="*/ 0 w 3493699"/>
              <a:gd name="connsiteY0" fmla="*/ 0 h 6858000"/>
              <a:gd name="connsiteX1" fmla="*/ 3493699 w 3493699"/>
              <a:gd name="connsiteY1" fmla="*/ 0 h 6858000"/>
              <a:gd name="connsiteX2" fmla="*/ 3493699 w 3493699"/>
              <a:gd name="connsiteY2" fmla="*/ 6858000 h 6858000"/>
              <a:gd name="connsiteX3" fmla="*/ 0 w 3493699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93699" h="6858000">
                <a:moveTo>
                  <a:pt x="0" y="0"/>
                </a:moveTo>
                <a:lnTo>
                  <a:pt x="3493699" y="0"/>
                </a:lnTo>
                <a:lnTo>
                  <a:pt x="349369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76793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62064C4C-684C-D2A1-F624-FF8EAA326CC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54084" y="1714500"/>
            <a:ext cx="5137916" cy="3429000"/>
          </a:xfrm>
          <a:custGeom>
            <a:avLst/>
            <a:gdLst>
              <a:gd name="connsiteX0" fmla="*/ 0 w 5137916"/>
              <a:gd name="connsiteY0" fmla="*/ 0 h 3429000"/>
              <a:gd name="connsiteX1" fmla="*/ 5137916 w 5137916"/>
              <a:gd name="connsiteY1" fmla="*/ 0 h 3429000"/>
              <a:gd name="connsiteX2" fmla="*/ 5137916 w 5137916"/>
              <a:gd name="connsiteY2" fmla="*/ 3429000 h 3429000"/>
              <a:gd name="connsiteX3" fmla="*/ 0 w 513791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37916" h="3429000">
                <a:moveTo>
                  <a:pt x="0" y="0"/>
                </a:moveTo>
                <a:lnTo>
                  <a:pt x="5137916" y="0"/>
                </a:lnTo>
                <a:lnTo>
                  <a:pt x="5137916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799791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A7A4527-EAAE-EC80-0553-26FD738BF9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620000" y="0"/>
            <a:ext cx="4572000" cy="6858000"/>
          </a:xfrm>
          <a:custGeom>
            <a:avLst/>
            <a:gdLst>
              <a:gd name="connsiteX0" fmla="*/ 0 w 4572000"/>
              <a:gd name="connsiteY0" fmla="*/ 0 h 6858000"/>
              <a:gd name="connsiteX1" fmla="*/ 4572000 w 4572000"/>
              <a:gd name="connsiteY1" fmla="*/ 0 h 6858000"/>
              <a:gd name="connsiteX2" fmla="*/ 4572000 w 4572000"/>
              <a:gd name="connsiteY2" fmla="*/ 6858000 h 6858000"/>
              <a:gd name="connsiteX3" fmla="*/ 0 w 457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0" h="6858000">
                <a:moveTo>
                  <a:pt x="0" y="0"/>
                </a:moveTo>
                <a:lnTo>
                  <a:pt x="4572000" y="0"/>
                </a:lnTo>
                <a:lnTo>
                  <a:pt x="457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625208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FC8A3D3-94C3-72FD-A7F1-12A84771181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983017" y="890731"/>
            <a:ext cx="5228283" cy="5076543"/>
          </a:xfrm>
          <a:custGeom>
            <a:avLst/>
            <a:gdLst>
              <a:gd name="connsiteX0" fmla="*/ 4827285 w 5228283"/>
              <a:gd name="connsiteY0" fmla="*/ 628368 h 5076543"/>
              <a:gd name="connsiteX1" fmla="*/ 5228283 w 5228283"/>
              <a:gd name="connsiteY1" fmla="*/ 1029366 h 5076543"/>
              <a:gd name="connsiteX2" fmla="*/ 5228282 w 5228283"/>
              <a:gd name="connsiteY2" fmla="*/ 4675545 h 5076543"/>
              <a:gd name="connsiteX3" fmla="*/ 4827284 w 5228283"/>
              <a:gd name="connsiteY3" fmla="*/ 5076543 h 5076543"/>
              <a:gd name="connsiteX4" fmla="*/ 4827285 w 5228283"/>
              <a:gd name="connsiteY4" fmla="*/ 5076542 h 5076543"/>
              <a:gd name="connsiteX5" fmla="*/ 4426287 w 5228283"/>
              <a:gd name="connsiteY5" fmla="*/ 4675544 h 5076543"/>
              <a:gd name="connsiteX6" fmla="*/ 4426287 w 5228283"/>
              <a:gd name="connsiteY6" fmla="*/ 1029366 h 5076543"/>
              <a:gd name="connsiteX7" fmla="*/ 4827285 w 5228283"/>
              <a:gd name="connsiteY7" fmla="*/ 628368 h 5076543"/>
              <a:gd name="connsiteX8" fmla="*/ 3056771 w 5228283"/>
              <a:gd name="connsiteY8" fmla="*/ 628367 h 5076543"/>
              <a:gd name="connsiteX9" fmla="*/ 3457769 w 5228283"/>
              <a:gd name="connsiteY9" fmla="*/ 1029365 h 5076543"/>
              <a:gd name="connsiteX10" fmla="*/ 3457768 w 5228283"/>
              <a:gd name="connsiteY10" fmla="*/ 4675545 h 5076543"/>
              <a:gd name="connsiteX11" fmla="*/ 3056770 w 5228283"/>
              <a:gd name="connsiteY11" fmla="*/ 5076543 h 5076543"/>
              <a:gd name="connsiteX12" fmla="*/ 3056771 w 5228283"/>
              <a:gd name="connsiteY12" fmla="*/ 5076542 h 5076543"/>
              <a:gd name="connsiteX13" fmla="*/ 2655773 w 5228283"/>
              <a:gd name="connsiteY13" fmla="*/ 4675544 h 5076543"/>
              <a:gd name="connsiteX14" fmla="*/ 2655773 w 5228283"/>
              <a:gd name="connsiteY14" fmla="*/ 1029365 h 5076543"/>
              <a:gd name="connsiteX15" fmla="*/ 3056771 w 5228283"/>
              <a:gd name="connsiteY15" fmla="*/ 628367 h 5076543"/>
              <a:gd name="connsiteX16" fmla="*/ 1286255 w 5228283"/>
              <a:gd name="connsiteY16" fmla="*/ 628367 h 5076543"/>
              <a:gd name="connsiteX17" fmla="*/ 1687253 w 5228283"/>
              <a:gd name="connsiteY17" fmla="*/ 1029365 h 5076543"/>
              <a:gd name="connsiteX18" fmla="*/ 1687252 w 5228283"/>
              <a:gd name="connsiteY18" fmla="*/ 4675545 h 5076543"/>
              <a:gd name="connsiteX19" fmla="*/ 1286254 w 5228283"/>
              <a:gd name="connsiteY19" fmla="*/ 5076543 h 5076543"/>
              <a:gd name="connsiteX20" fmla="*/ 1286255 w 5228283"/>
              <a:gd name="connsiteY20" fmla="*/ 5076542 h 5076543"/>
              <a:gd name="connsiteX21" fmla="*/ 885257 w 5228283"/>
              <a:gd name="connsiteY21" fmla="*/ 4675544 h 5076543"/>
              <a:gd name="connsiteX22" fmla="*/ 885257 w 5228283"/>
              <a:gd name="connsiteY22" fmla="*/ 1029365 h 5076543"/>
              <a:gd name="connsiteX23" fmla="*/ 1286255 w 5228283"/>
              <a:gd name="connsiteY23" fmla="*/ 628367 h 5076543"/>
              <a:gd name="connsiteX24" fmla="*/ 3942029 w 5228283"/>
              <a:gd name="connsiteY24" fmla="*/ 0 h 5076543"/>
              <a:gd name="connsiteX25" fmla="*/ 4343027 w 5228283"/>
              <a:gd name="connsiteY25" fmla="*/ 400998 h 5076543"/>
              <a:gd name="connsiteX26" fmla="*/ 4343026 w 5228283"/>
              <a:gd name="connsiteY26" fmla="*/ 4047178 h 5076543"/>
              <a:gd name="connsiteX27" fmla="*/ 3942028 w 5228283"/>
              <a:gd name="connsiteY27" fmla="*/ 4448176 h 5076543"/>
              <a:gd name="connsiteX28" fmla="*/ 3942029 w 5228283"/>
              <a:gd name="connsiteY28" fmla="*/ 4448175 h 5076543"/>
              <a:gd name="connsiteX29" fmla="*/ 3541031 w 5228283"/>
              <a:gd name="connsiteY29" fmla="*/ 4047177 h 5076543"/>
              <a:gd name="connsiteX30" fmla="*/ 3541031 w 5228283"/>
              <a:gd name="connsiteY30" fmla="*/ 400998 h 5076543"/>
              <a:gd name="connsiteX31" fmla="*/ 3942029 w 5228283"/>
              <a:gd name="connsiteY31" fmla="*/ 0 h 5076543"/>
              <a:gd name="connsiteX32" fmla="*/ 2171513 w 5228283"/>
              <a:gd name="connsiteY32" fmla="*/ 0 h 5076543"/>
              <a:gd name="connsiteX33" fmla="*/ 2572511 w 5228283"/>
              <a:gd name="connsiteY33" fmla="*/ 400998 h 5076543"/>
              <a:gd name="connsiteX34" fmla="*/ 2572510 w 5228283"/>
              <a:gd name="connsiteY34" fmla="*/ 4047178 h 5076543"/>
              <a:gd name="connsiteX35" fmla="*/ 2171512 w 5228283"/>
              <a:gd name="connsiteY35" fmla="*/ 4448176 h 5076543"/>
              <a:gd name="connsiteX36" fmla="*/ 2171513 w 5228283"/>
              <a:gd name="connsiteY36" fmla="*/ 4448175 h 5076543"/>
              <a:gd name="connsiteX37" fmla="*/ 1770515 w 5228283"/>
              <a:gd name="connsiteY37" fmla="*/ 4047177 h 5076543"/>
              <a:gd name="connsiteX38" fmla="*/ 1770515 w 5228283"/>
              <a:gd name="connsiteY38" fmla="*/ 400998 h 5076543"/>
              <a:gd name="connsiteX39" fmla="*/ 2171513 w 5228283"/>
              <a:gd name="connsiteY39" fmla="*/ 0 h 5076543"/>
              <a:gd name="connsiteX40" fmla="*/ 400997 w 5228283"/>
              <a:gd name="connsiteY40" fmla="*/ 0 h 5076543"/>
              <a:gd name="connsiteX41" fmla="*/ 801995 w 5228283"/>
              <a:gd name="connsiteY41" fmla="*/ 400998 h 5076543"/>
              <a:gd name="connsiteX42" fmla="*/ 801994 w 5228283"/>
              <a:gd name="connsiteY42" fmla="*/ 4047178 h 5076543"/>
              <a:gd name="connsiteX43" fmla="*/ 400996 w 5228283"/>
              <a:gd name="connsiteY43" fmla="*/ 4448176 h 5076543"/>
              <a:gd name="connsiteX44" fmla="*/ 400997 w 5228283"/>
              <a:gd name="connsiteY44" fmla="*/ 4448175 h 5076543"/>
              <a:gd name="connsiteX45" fmla="*/ 0 w 5228283"/>
              <a:gd name="connsiteY45" fmla="*/ 4047177 h 5076543"/>
              <a:gd name="connsiteX46" fmla="*/ 0 w 5228283"/>
              <a:gd name="connsiteY46" fmla="*/ 400998 h 5076543"/>
              <a:gd name="connsiteX47" fmla="*/ 400997 w 5228283"/>
              <a:gd name="connsiteY47" fmla="*/ 0 h 5076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228283" h="5076543">
                <a:moveTo>
                  <a:pt x="4827285" y="628368"/>
                </a:moveTo>
                <a:cubicBezTo>
                  <a:pt x="5048750" y="628368"/>
                  <a:pt x="5228283" y="807901"/>
                  <a:pt x="5228283" y="1029366"/>
                </a:cubicBezTo>
                <a:cubicBezTo>
                  <a:pt x="5228283" y="2244758"/>
                  <a:pt x="5228282" y="3460152"/>
                  <a:pt x="5228282" y="4675545"/>
                </a:cubicBezTo>
                <a:cubicBezTo>
                  <a:pt x="5228282" y="4897010"/>
                  <a:pt x="5048749" y="5076543"/>
                  <a:pt x="4827284" y="5076543"/>
                </a:cubicBezTo>
                <a:lnTo>
                  <a:pt x="4827285" y="5076542"/>
                </a:lnTo>
                <a:cubicBezTo>
                  <a:pt x="4605820" y="5076542"/>
                  <a:pt x="4426287" y="4897009"/>
                  <a:pt x="4426287" y="4675544"/>
                </a:cubicBezTo>
                <a:lnTo>
                  <a:pt x="4426287" y="1029366"/>
                </a:lnTo>
                <a:cubicBezTo>
                  <a:pt x="4426287" y="807901"/>
                  <a:pt x="4605820" y="628368"/>
                  <a:pt x="4827285" y="628368"/>
                </a:cubicBezTo>
                <a:close/>
                <a:moveTo>
                  <a:pt x="3056771" y="628367"/>
                </a:moveTo>
                <a:cubicBezTo>
                  <a:pt x="3278236" y="628367"/>
                  <a:pt x="3457769" y="807900"/>
                  <a:pt x="3457769" y="1029365"/>
                </a:cubicBezTo>
                <a:cubicBezTo>
                  <a:pt x="3457769" y="2244758"/>
                  <a:pt x="3457768" y="3460152"/>
                  <a:pt x="3457768" y="4675545"/>
                </a:cubicBezTo>
                <a:cubicBezTo>
                  <a:pt x="3457768" y="4897010"/>
                  <a:pt x="3278235" y="5076543"/>
                  <a:pt x="3056770" y="5076543"/>
                </a:cubicBezTo>
                <a:lnTo>
                  <a:pt x="3056771" y="5076542"/>
                </a:lnTo>
                <a:cubicBezTo>
                  <a:pt x="2835306" y="5076542"/>
                  <a:pt x="2655773" y="4897009"/>
                  <a:pt x="2655773" y="4675544"/>
                </a:cubicBezTo>
                <a:lnTo>
                  <a:pt x="2655773" y="1029365"/>
                </a:lnTo>
                <a:cubicBezTo>
                  <a:pt x="2655773" y="807900"/>
                  <a:pt x="2835306" y="628367"/>
                  <a:pt x="3056771" y="628367"/>
                </a:cubicBezTo>
                <a:close/>
                <a:moveTo>
                  <a:pt x="1286255" y="628367"/>
                </a:moveTo>
                <a:cubicBezTo>
                  <a:pt x="1507720" y="628367"/>
                  <a:pt x="1687253" y="807900"/>
                  <a:pt x="1687253" y="1029365"/>
                </a:cubicBezTo>
                <a:cubicBezTo>
                  <a:pt x="1687253" y="2244758"/>
                  <a:pt x="1687252" y="3460152"/>
                  <a:pt x="1687252" y="4675545"/>
                </a:cubicBezTo>
                <a:cubicBezTo>
                  <a:pt x="1687252" y="4897010"/>
                  <a:pt x="1507719" y="5076543"/>
                  <a:pt x="1286254" y="5076543"/>
                </a:cubicBezTo>
                <a:lnTo>
                  <a:pt x="1286255" y="5076542"/>
                </a:lnTo>
                <a:cubicBezTo>
                  <a:pt x="1064790" y="5076542"/>
                  <a:pt x="885257" y="4897009"/>
                  <a:pt x="885257" y="4675544"/>
                </a:cubicBezTo>
                <a:lnTo>
                  <a:pt x="885257" y="1029365"/>
                </a:lnTo>
                <a:cubicBezTo>
                  <a:pt x="885257" y="807900"/>
                  <a:pt x="1064790" y="628367"/>
                  <a:pt x="1286255" y="628367"/>
                </a:cubicBezTo>
                <a:close/>
                <a:moveTo>
                  <a:pt x="3942029" y="0"/>
                </a:moveTo>
                <a:cubicBezTo>
                  <a:pt x="4163494" y="0"/>
                  <a:pt x="4343027" y="179533"/>
                  <a:pt x="4343027" y="400998"/>
                </a:cubicBezTo>
                <a:cubicBezTo>
                  <a:pt x="4343027" y="1616391"/>
                  <a:pt x="4343026" y="2831785"/>
                  <a:pt x="4343026" y="4047178"/>
                </a:cubicBezTo>
                <a:cubicBezTo>
                  <a:pt x="4343026" y="4268643"/>
                  <a:pt x="4163493" y="4448176"/>
                  <a:pt x="3942028" y="4448176"/>
                </a:cubicBezTo>
                <a:lnTo>
                  <a:pt x="3942029" y="4448175"/>
                </a:lnTo>
                <a:cubicBezTo>
                  <a:pt x="3720564" y="4448175"/>
                  <a:pt x="3541031" y="4268642"/>
                  <a:pt x="3541031" y="4047177"/>
                </a:cubicBezTo>
                <a:lnTo>
                  <a:pt x="3541031" y="400998"/>
                </a:lnTo>
                <a:cubicBezTo>
                  <a:pt x="3541031" y="179533"/>
                  <a:pt x="3720564" y="0"/>
                  <a:pt x="3942029" y="0"/>
                </a:cubicBezTo>
                <a:close/>
                <a:moveTo>
                  <a:pt x="2171513" y="0"/>
                </a:moveTo>
                <a:cubicBezTo>
                  <a:pt x="2392978" y="0"/>
                  <a:pt x="2572511" y="179533"/>
                  <a:pt x="2572511" y="400998"/>
                </a:cubicBezTo>
                <a:cubicBezTo>
                  <a:pt x="2572511" y="1616391"/>
                  <a:pt x="2572510" y="2831785"/>
                  <a:pt x="2572510" y="4047178"/>
                </a:cubicBezTo>
                <a:cubicBezTo>
                  <a:pt x="2572510" y="4268643"/>
                  <a:pt x="2392977" y="4448176"/>
                  <a:pt x="2171512" y="4448176"/>
                </a:cubicBezTo>
                <a:lnTo>
                  <a:pt x="2171513" y="4448175"/>
                </a:lnTo>
                <a:cubicBezTo>
                  <a:pt x="1950048" y="4448175"/>
                  <a:pt x="1770515" y="4268642"/>
                  <a:pt x="1770515" y="4047177"/>
                </a:cubicBezTo>
                <a:lnTo>
                  <a:pt x="1770515" y="400998"/>
                </a:lnTo>
                <a:cubicBezTo>
                  <a:pt x="1770515" y="179533"/>
                  <a:pt x="1950048" y="0"/>
                  <a:pt x="2171513" y="0"/>
                </a:cubicBezTo>
                <a:close/>
                <a:moveTo>
                  <a:pt x="400997" y="0"/>
                </a:moveTo>
                <a:cubicBezTo>
                  <a:pt x="622462" y="0"/>
                  <a:pt x="801995" y="179533"/>
                  <a:pt x="801995" y="400998"/>
                </a:cubicBezTo>
                <a:cubicBezTo>
                  <a:pt x="801995" y="1616391"/>
                  <a:pt x="801994" y="2831785"/>
                  <a:pt x="801994" y="4047178"/>
                </a:cubicBezTo>
                <a:cubicBezTo>
                  <a:pt x="801994" y="4268643"/>
                  <a:pt x="622461" y="4448176"/>
                  <a:pt x="400996" y="4448176"/>
                </a:cubicBezTo>
                <a:lnTo>
                  <a:pt x="400997" y="4448175"/>
                </a:lnTo>
                <a:cubicBezTo>
                  <a:pt x="179532" y="4448175"/>
                  <a:pt x="0" y="4268642"/>
                  <a:pt x="0" y="4047177"/>
                </a:cubicBezTo>
                <a:lnTo>
                  <a:pt x="0" y="400998"/>
                </a:lnTo>
                <a:cubicBezTo>
                  <a:pt x="0" y="179533"/>
                  <a:pt x="179532" y="0"/>
                  <a:pt x="40099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6720690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1FEBFB23-27E5-DB3E-411D-5316C5BF0EC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83982" y="3344590"/>
            <a:ext cx="3004175" cy="3513410"/>
          </a:xfrm>
          <a:custGeom>
            <a:avLst/>
            <a:gdLst>
              <a:gd name="connsiteX0" fmla="*/ 1974640 w 3004175"/>
              <a:gd name="connsiteY0" fmla="*/ 0 h 3513410"/>
              <a:gd name="connsiteX1" fmla="*/ 3004175 w 3004175"/>
              <a:gd name="connsiteY1" fmla="*/ 1783206 h 3513410"/>
              <a:gd name="connsiteX2" fmla="*/ 2962486 w 3004175"/>
              <a:gd name="connsiteY2" fmla="*/ 1808533 h 3513410"/>
              <a:gd name="connsiteX3" fmla="*/ 2056011 w 3004175"/>
              <a:gd name="connsiteY3" fmla="*/ 3513410 h 3513410"/>
              <a:gd name="connsiteX4" fmla="*/ 0 w 3004175"/>
              <a:gd name="connsiteY4" fmla="*/ 3513410 h 3513410"/>
              <a:gd name="connsiteX5" fmla="*/ 1812951 w 3004175"/>
              <a:gd name="connsiteY5" fmla="*/ 103657 h 351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04175" h="3513410">
                <a:moveTo>
                  <a:pt x="1974640" y="0"/>
                </a:moveTo>
                <a:lnTo>
                  <a:pt x="3004175" y="1783206"/>
                </a:lnTo>
                <a:lnTo>
                  <a:pt x="2962486" y="1808533"/>
                </a:lnTo>
                <a:cubicBezTo>
                  <a:pt x="2415584" y="2178013"/>
                  <a:pt x="2056011" y="2803720"/>
                  <a:pt x="2056011" y="3513410"/>
                </a:cubicBezTo>
                <a:lnTo>
                  <a:pt x="0" y="3513410"/>
                </a:lnTo>
                <a:cubicBezTo>
                  <a:pt x="0" y="2094030"/>
                  <a:pt x="719147" y="842617"/>
                  <a:pt x="1812951" y="10365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54A77E41-ED62-97CF-208D-3478D5BE66C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108139" y="2745978"/>
            <a:ext cx="3975724" cy="2294102"/>
          </a:xfrm>
          <a:custGeom>
            <a:avLst/>
            <a:gdLst>
              <a:gd name="connsiteX0" fmla="*/ 1987862 w 3975724"/>
              <a:gd name="connsiteY0" fmla="*/ 0 h 2294102"/>
              <a:gd name="connsiteX1" fmla="*/ 3947896 w 3975724"/>
              <a:gd name="connsiteY1" fmla="*/ 496299 h 2294102"/>
              <a:gd name="connsiteX2" fmla="*/ 3975724 w 3975724"/>
              <a:gd name="connsiteY2" fmla="*/ 512299 h 2294102"/>
              <a:gd name="connsiteX3" fmla="*/ 2947000 w 3975724"/>
              <a:gd name="connsiteY3" fmla="*/ 2294102 h 2294102"/>
              <a:gd name="connsiteX4" fmla="*/ 2788154 w 3975724"/>
              <a:gd name="connsiteY4" fmla="*/ 2217582 h 2294102"/>
              <a:gd name="connsiteX5" fmla="*/ 1987862 w 3975724"/>
              <a:gd name="connsiteY5" fmla="*/ 2056011 h 2294102"/>
              <a:gd name="connsiteX6" fmla="*/ 1187570 w 3975724"/>
              <a:gd name="connsiteY6" fmla="*/ 2217582 h 2294102"/>
              <a:gd name="connsiteX7" fmla="*/ 1028724 w 3975724"/>
              <a:gd name="connsiteY7" fmla="*/ 2294102 h 2294102"/>
              <a:gd name="connsiteX8" fmla="*/ 0 w 3975724"/>
              <a:gd name="connsiteY8" fmla="*/ 512300 h 2294102"/>
              <a:gd name="connsiteX9" fmla="*/ 27828 w 3975724"/>
              <a:gd name="connsiteY9" fmla="*/ 496299 h 2294102"/>
              <a:gd name="connsiteX10" fmla="*/ 1987862 w 3975724"/>
              <a:gd name="connsiteY10" fmla="*/ 0 h 2294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975724" h="2294102">
                <a:moveTo>
                  <a:pt x="1987862" y="0"/>
                </a:moveTo>
                <a:cubicBezTo>
                  <a:pt x="2697552" y="0"/>
                  <a:pt x="3365250" y="179786"/>
                  <a:pt x="3947896" y="496299"/>
                </a:cubicBezTo>
                <a:lnTo>
                  <a:pt x="3975724" y="512299"/>
                </a:lnTo>
                <a:lnTo>
                  <a:pt x="2947000" y="2294102"/>
                </a:lnTo>
                <a:lnTo>
                  <a:pt x="2788154" y="2217582"/>
                </a:lnTo>
                <a:cubicBezTo>
                  <a:pt x="2542177" y="2113542"/>
                  <a:pt x="2271738" y="2056011"/>
                  <a:pt x="1987862" y="2056011"/>
                </a:cubicBezTo>
                <a:cubicBezTo>
                  <a:pt x="1703986" y="2056011"/>
                  <a:pt x="1433548" y="2113542"/>
                  <a:pt x="1187570" y="2217582"/>
                </a:cubicBezTo>
                <a:lnTo>
                  <a:pt x="1028724" y="2294102"/>
                </a:lnTo>
                <a:lnTo>
                  <a:pt x="0" y="512300"/>
                </a:lnTo>
                <a:lnTo>
                  <a:pt x="27828" y="496299"/>
                </a:lnTo>
                <a:cubicBezTo>
                  <a:pt x="610474" y="179786"/>
                  <a:pt x="1278173" y="0"/>
                  <a:pt x="19878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C3B36231-B5CB-D4E7-5623-98F433D69CB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203852" y="3344590"/>
            <a:ext cx="3004169" cy="3513410"/>
          </a:xfrm>
          <a:custGeom>
            <a:avLst/>
            <a:gdLst>
              <a:gd name="connsiteX0" fmla="*/ 1029535 w 3004169"/>
              <a:gd name="connsiteY0" fmla="*/ 0 h 3513410"/>
              <a:gd name="connsiteX1" fmla="*/ 1191224 w 3004169"/>
              <a:gd name="connsiteY1" fmla="*/ 103657 h 3513410"/>
              <a:gd name="connsiteX2" fmla="*/ 2995832 w 3004169"/>
              <a:gd name="connsiteY2" fmla="*/ 3249329 h 3513410"/>
              <a:gd name="connsiteX3" fmla="*/ 3004169 w 3004169"/>
              <a:gd name="connsiteY3" fmla="*/ 3513222 h 3513410"/>
              <a:gd name="connsiteX4" fmla="*/ 3004169 w 3004169"/>
              <a:gd name="connsiteY4" fmla="*/ 3513410 h 3513410"/>
              <a:gd name="connsiteX5" fmla="*/ 948164 w 3004169"/>
              <a:gd name="connsiteY5" fmla="*/ 3513410 h 3513410"/>
              <a:gd name="connsiteX6" fmla="*/ 41689 w 3004169"/>
              <a:gd name="connsiteY6" fmla="*/ 1808533 h 3513410"/>
              <a:gd name="connsiteX7" fmla="*/ 0 w 3004169"/>
              <a:gd name="connsiteY7" fmla="*/ 1783206 h 351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04169" h="3513410">
                <a:moveTo>
                  <a:pt x="1029535" y="0"/>
                </a:moveTo>
                <a:lnTo>
                  <a:pt x="1191224" y="103657"/>
                </a:lnTo>
                <a:cubicBezTo>
                  <a:pt x="2216666" y="796432"/>
                  <a:pt x="2912818" y="1939605"/>
                  <a:pt x="2995832" y="3249329"/>
                </a:cubicBezTo>
                <a:lnTo>
                  <a:pt x="3004169" y="3513222"/>
                </a:lnTo>
                <a:lnTo>
                  <a:pt x="3004169" y="3513410"/>
                </a:lnTo>
                <a:lnTo>
                  <a:pt x="948164" y="3513410"/>
                </a:lnTo>
                <a:cubicBezTo>
                  <a:pt x="948164" y="2803720"/>
                  <a:pt x="588591" y="2178013"/>
                  <a:pt x="41689" y="1808533"/>
                </a:cubicBezTo>
                <a:lnTo>
                  <a:pt x="0" y="178320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047803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89368912-67D5-2F0B-5E9E-C75FDD84AD2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862197" y="2"/>
            <a:ext cx="2329811" cy="6857996"/>
          </a:xfrm>
          <a:custGeom>
            <a:avLst/>
            <a:gdLst>
              <a:gd name="connsiteX0" fmla="*/ 0 w 2329811"/>
              <a:gd name="connsiteY0" fmla="*/ 0 h 6857996"/>
              <a:gd name="connsiteX1" fmla="*/ 2329811 w 2329811"/>
              <a:gd name="connsiteY1" fmla="*/ 0 h 6857996"/>
              <a:gd name="connsiteX2" fmla="*/ 2329811 w 2329811"/>
              <a:gd name="connsiteY2" fmla="*/ 6857996 h 6857996"/>
              <a:gd name="connsiteX3" fmla="*/ 0 w 2329811"/>
              <a:gd name="connsiteY3" fmla="*/ 6857996 h 6857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9811" h="6857996">
                <a:moveTo>
                  <a:pt x="0" y="0"/>
                </a:moveTo>
                <a:lnTo>
                  <a:pt x="2329811" y="0"/>
                </a:lnTo>
                <a:lnTo>
                  <a:pt x="2329811" y="6857996"/>
                </a:lnTo>
                <a:lnTo>
                  <a:pt x="0" y="685799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1213675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FE17D531-30AD-5BBE-0B08-B43DEBD9FD5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49904" y="3643314"/>
            <a:ext cx="2762250" cy="2295525"/>
          </a:xfrm>
          <a:custGeom>
            <a:avLst/>
            <a:gdLst>
              <a:gd name="connsiteX0" fmla="*/ 0 w 2762250"/>
              <a:gd name="connsiteY0" fmla="*/ 0 h 2295525"/>
              <a:gd name="connsiteX1" fmla="*/ 2762250 w 2762250"/>
              <a:gd name="connsiteY1" fmla="*/ 0 h 2295525"/>
              <a:gd name="connsiteX2" fmla="*/ 2762250 w 2762250"/>
              <a:gd name="connsiteY2" fmla="*/ 2295525 h 2295525"/>
              <a:gd name="connsiteX3" fmla="*/ 0 w 2762250"/>
              <a:gd name="connsiteY3" fmla="*/ 2295525 h 229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2250" h="2295525">
                <a:moveTo>
                  <a:pt x="0" y="0"/>
                </a:moveTo>
                <a:lnTo>
                  <a:pt x="2762250" y="0"/>
                </a:lnTo>
                <a:lnTo>
                  <a:pt x="2762250" y="2295525"/>
                </a:lnTo>
                <a:lnTo>
                  <a:pt x="0" y="22955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1A5A20B4-18B3-579E-8699-9C05AAB51F5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87654" y="919165"/>
            <a:ext cx="2762250" cy="2295525"/>
          </a:xfrm>
          <a:custGeom>
            <a:avLst/>
            <a:gdLst>
              <a:gd name="connsiteX0" fmla="*/ 0 w 2762250"/>
              <a:gd name="connsiteY0" fmla="*/ 0 h 2295525"/>
              <a:gd name="connsiteX1" fmla="*/ 2762250 w 2762250"/>
              <a:gd name="connsiteY1" fmla="*/ 0 h 2295525"/>
              <a:gd name="connsiteX2" fmla="*/ 2762250 w 2762250"/>
              <a:gd name="connsiteY2" fmla="*/ 2295525 h 2295525"/>
              <a:gd name="connsiteX3" fmla="*/ 0 w 2762250"/>
              <a:gd name="connsiteY3" fmla="*/ 2295525 h 2295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62250" h="2295525">
                <a:moveTo>
                  <a:pt x="0" y="0"/>
                </a:moveTo>
                <a:lnTo>
                  <a:pt x="2762250" y="0"/>
                </a:lnTo>
                <a:lnTo>
                  <a:pt x="2762250" y="2295525"/>
                </a:lnTo>
                <a:lnTo>
                  <a:pt x="0" y="22955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0986955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17B7770-9C14-34BE-CFB3-F3F63567252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3476626" cy="6858000"/>
          </a:xfrm>
          <a:custGeom>
            <a:avLst/>
            <a:gdLst>
              <a:gd name="connsiteX0" fmla="*/ 0 w 3476626"/>
              <a:gd name="connsiteY0" fmla="*/ 0 h 6858000"/>
              <a:gd name="connsiteX1" fmla="*/ 3476626 w 3476626"/>
              <a:gd name="connsiteY1" fmla="*/ 0 h 6858000"/>
              <a:gd name="connsiteX2" fmla="*/ 3476626 w 3476626"/>
              <a:gd name="connsiteY2" fmla="*/ 6858000 h 6858000"/>
              <a:gd name="connsiteX3" fmla="*/ 0 w 347662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76626" h="6858000">
                <a:moveTo>
                  <a:pt x="0" y="0"/>
                </a:moveTo>
                <a:lnTo>
                  <a:pt x="3476626" y="0"/>
                </a:lnTo>
                <a:lnTo>
                  <a:pt x="3476626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510913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C4200A25-E25F-A751-4D80-F62756C13B3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-9424" y="0"/>
            <a:ext cx="6105425" cy="6858000"/>
          </a:xfrm>
          <a:custGeom>
            <a:avLst/>
            <a:gdLst>
              <a:gd name="connsiteX0" fmla="*/ 0 w 6105425"/>
              <a:gd name="connsiteY0" fmla="*/ 0 h 6858000"/>
              <a:gd name="connsiteX1" fmla="*/ 6105425 w 6105425"/>
              <a:gd name="connsiteY1" fmla="*/ 0 h 6858000"/>
              <a:gd name="connsiteX2" fmla="*/ 6105425 w 6105425"/>
              <a:gd name="connsiteY2" fmla="*/ 6858000 h 6858000"/>
              <a:gd name="connsiteX3" fmla="*/ 0 w 6105425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05425" h="6858000">
                <a:moveTo>
                  <a:pt x="0" y="0"/>
                </a:moveTo>
                <a:lnTo>
                  <a:pt x="6105425" y="0"/>
                </a:lnTo>
                <a:lnTo>
                  <a:pt x="6105425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8840257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E5CFE1ED-B639-5E7A-7214-D612CEE0F2E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274067" y="3525996"/>
            <a:ext cx="2578100" cy="2540000"/>
          </a:xfrm>
          <a:custGeom>
            <a:avLst/>
            <a:gdLst>
              <a:gd name="connsiteX0" fmla="*/ 423342 w 2578100"/>
              <a:gd name="connsiteY0" fmla="*/ 0 h 2540000"/>
              <a:gd name="connsiteX1" fmla="*/ 2154758 w 2578100"/>
              <a:gd name="connsiteY1" fmla="*/ 0 h 2540000"/>
              <a:gd name="connsiteX2" fmla="*/ 2578100 w 2578100"/>
              <a:gd name="connsiteY2" fmla="*/ 423342 h 2540000"/>
              <a:gd name="connsiteX3" fmla="*/ 2578100 w 2578100"/>
              <a:gd name="connsiteY3" fmla="*/ 2116658 h 2540000"/>
              <a:gd name="connsiteX4" fmla="*/ 2154758 w 2578100"/>
              <a:gd name="connsiteY4" fmla="*/ 2540000 h 2540000"/>
              <a:gd name="connsiteX5" fmla="*/ 423342 w 2578100"/>
              <a:gd name="connsiteY5" fmla="*/ 2540000 h 2540000"/>
              <a:gd name="connsiteX6" fmla="*/ 0 w 2578100"/>
              <a:gd name="connsiteY6" fmla="*/ 2116658 h 2540000"/>
              <a:gd name="connsiteX7" fmla="*/ 0 w 2578100"/>
              <a:gd name="connsiteY7" fmla="*/ 423342 h 2540000"/>
              <a:gd name="connsiteX8" fmla="*/ 423342 w 2578100"/>
              <a:gd name="connsiteY8" fmla="*/ 0 h 2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78100" h="2540000">
                <a:moveTo>
                  <a:pt x="423342" y="0"/>
                </a:moveTo>
                <a:lnTo>
                  <a:pt x="2154758" y="0"/>
                </a:lnTo>
                <a:cubicBezTo>
                  <a:pt x="2388563" y="0"/>
                  <a:pt x="2578100" y="189537"/>
                  <a:pt x="2578100" y="423342"/>
                </a:cubicBezTo>
                <a:lnTo>
                  <a:pt x="2578100" y="2116658"/>
                </a:lnTo>
                <a:cubicBezTo>
                  <a:pt x="2578100" y="2350463"/>
                  <a:pt x="2388563" y="2540000"/>
                  <a:pt x="2154758" y="2540000"/>
                </a:cubicBezTo>
                <a:lnTo>
                  <a:pt x="423342" y="2540000"/>
                </a:lnTo>
                <a:cubicBezTo>
                  <a:pt x="189537" y="2540000"/>
                  <a:pt x="0" y="2350463"/>
                  <a:pt x="0" y="2116658"/>
                </a:cubicBezTo>
                <a:lnTo>
                  <a:pt x="0" y="423342"/>
                </a:lnTo>
                <a:cubicBezTo>
                  <a:pt x="0" y="189537"/>
                  <a:pt x="189537" y="0"/>
                  <a:pt x="4233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62C1F0A4-4921-552B-DE88-0882507D943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1665" y="1866900"/>
            <a:ext cx="2578100" cy="2540000"/>
          </a:xfrm>
          <a:custGeom>
            <a:avLst/>
            <a:gdLst>
              <a:gd name="connsiteX0" fmla="*/ 423342 w 2578100"/>
              <a:gd name="connsiteY0" fmla="*/ 0 h 2540000"/>
              <a:gd name="connsiteX1" fmla="*/ 2154758 w 2578100"/>
              <a:gd name="connsiteY1" fmla="*/ 0 h 2540000"/>
              <a:gd name="connsiteX2" fmla="*/ 2578100 w 2578100"/>
              <a:gd name="connsiteY2" fmla="*/ 423342 h 2540000"/>
              <a:gd name="connsiteX3" fmla="*/ 2578100 w 2578100"/>
              <a:gd name="connsiteY3" fmla="*/ 2116658 h 2540000"/>
              <a:gd name="connsiteX4" fmla="*/ 2154758 w 2578100"/>
              <a:gd name="connsiteY4" fmla="*/ 2540000 h 2540000"/>
              <a:gd name="connsiteX5" fmla="*/ 423342 w 2578100"/>
              <a:gd name="connsiteY5" fmla="*/ 2540000 h 2540000"/>
              <a:gd name="connsiteX6" fmla="*/ 0 w 2578100"/>
              <a:gd name="connsiteY6" fmla="*/ 2116658 h 2540000"/>
              <a:gd name="connsiteX7" fmla="*/ 0 w 2578100"/>
              <a:gd name="connsiteY7" fmla="*/ 423342 h 2540000"/>
              <a:gd name="connsiteX8" fmla="*/ 423342 w 2578100"/>
              <a:gd name="connsiteY8" fmla="*/ 0 h 254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78100" h="2540000">
                <a:moveTo>
                  <a:pt x="423342" y="0"/>
                </a:moveTo>
                <a:lnTo>
                  <a:pt x="2154758" y="0"/>
                </a:lnTo>
                <a:cubicBezTo>
                  <a:pt x="2388563" y="0"/>
                  <a:pt x="2578100" y="189537"/>
                  <a:pt x="2578100" y="423342"/>
                </a:cubicBezTo>
                <a:lnTo>
                  <a:pt x="2578100" y="2116658"/>
                </a:lnTo>
                <a:cubicBezTo>
                  <a:pt x="2578100" y="2350463"/>
                  <a:pt x="2388563" y="2540000"/>
                  <a:pt x="2154758" y="2540000"/>
                </a:cubicBezTo>
                <a:lnTo>
                  <a:pt x="423342" y="2540000"/>
                </a:lnTo>
                <a:cubicBezTo>
                  <a:pt x="189537" y="2540000"/>
                  <a:pt x="0" y="2350463"/>
                  <a:pt x="0" y="2116658"/>
                </a:cubicBezTo>
                <a:lnTo>
                  <a:pt x="0" y="423342"/>
                </a:lnTo>
                <a:cubicBezTo>
                  <a:pt x="0" y="189537"/>
                  <a:pt x="189537" y="0"/>
                  <a:pt x="42334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08627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AE20D3D4-33E4-58E7-B75D-84F98DF4261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381964" y="2184676"/>
            <a:ext cx="3410858" cy="3410858"/>
          </a:xfrm>
          <a:custGeom>
            <a:avLst/>
            <a:gdLst>
              <a:gd name="connsiteX0" fmla="*/ 1705429 w 3410858"/>
              <a:gd name="connsiteY0" fmla="*/ 0 h 3410858"/>
              <a:gd name="connsiteX1" fmla="*/ 3410858 w 3410858"/>
              <a:gd name="connsiteY1" fmla="*/ 1705429 h 3410858"/>
              <a:gd name="connsiteX2" fmla="*/ 1705429 w 3410858"/>
              <a:gd name="connsiteY2" fmla="*/ 3410858 h 3410858"/>
              <a:gd name="connsiteX3" fmla="*/ 0 w 3410858"/>
              <a:gd name="connsiteY3" fmla="*/ 1705429 h 3410858"/>
              <a:gd name="connsiteX4" fmla="*/ 1705429 w 3410858"/>
              <a:gd name="connsiteY4" fmla="*/ 0 h 3410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10858" h="3410858">
                <a:moveTo>
                  <a:pt x="1705429" y="0"/>
                </a:moveTo>
                <a:cubicBezTo>
                  <a:pt x="2647311" y="0"/>
                  <a:pt x="3410858" y="763547"/>
                  <a:pt x="3410858" y="1705429"/>
                </a:cubicBezTo>
                <a:cubicBezTo>
                  <a:pt x="3410858" y="2647311"/>
                  <a:pt x="2647311" y="3410858"/>
                  <a:pt x="1705429" y="3410858"/>
                </a:cubicBezTo>
                <a:cubicBezTo>
                  <a:pt x="763547" y="3410858"/>
                  <a:pt x="0" y="2647311"/>
                  <a:pt x="0" y="1705429"/>
                </a:cubicBezTo>
                <a:cubicBezTo>
                  <a:pt x="0" y="763547"/>
                  <a:pt x="763547" y="0"/>
                  <a:pt x="170542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01707932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F9C0F696-DED1-B2BD-C656-9EA38DCE8E1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6913" y="549276"/>
            <a:ext cx="3134858" cy="5763886"/>
          </a:xfrm>
          <a:custGeom>
            <a:avLst/>
            <a:gdLst>
              <a:gd name="connsiteX0" fmla="*/ 0 w 3134858"/>
              <a:gd name="connsiteY0" fmla="*/ 0 h 5763886"/>
              <a:gd name="connsiteX1" fmla="*/ 3134858 w 3134858"/>
              <a:gd name="connsiteY1" fmla="*/ 0 h 5763886"/>
              <a:gd name="connsiteX2" fmla="*/ 3134858 w 3134858"/>
              <a:gd name="connsiteY2" fmla="*/ 5763886 h 5763886"/>
              <a:gd name="connsiteX3" fmla="*/ 0 w 3134858"/>
              <a:gd name="connsiteY3" fmla="*/ 5763886 h 5763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34858" h="5763886">
                <a:moveTo>
                  <a:pt x="0" y="0"/>
                </a:moveTo>
                <a:lnTo>
                  <a:pt x="3134858" y="0"/>
                </a:lnTo>
                <a:lnTo>
                  <a:pt x="3134858" y="5763886"/>
                </a:lnTo>
                <a:lnTo>
                  <a:pt x="0" y="57638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5991421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8282844C-7A38-210A-3693-1EDD6E4E406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609118" y="0"/>
            <a:ext cx="5582882" cy="6858000"/>
          </a:xfrm>
          <a:custGeom>
            <a:avLst/>
            <a:gdLst>
              <a:gd name="connsiteX0" fmla="*/ 0 w 5582882"/>
              <a:gd name="connsiteY0" fmla="*/ 0 h 6858000"/>
              <a:gd name="connsiteX1" fmla="*/ 5582882 w 5582882"/>
              <a:gd name="connsiteY1" fmla="*/ 0 h 6858000"/>
              <a:gd name="connsiteX2" fmla="*/ 5582882 w 5582882"/>
              <a:gd name="connsiteY2" fmla="*/ 6858000 h 6858000"/>
              <a:gd name="connsiteX3" fmla="*/ 0 w 558288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82882" h="6858000">
                <a:moveTo>
                  <a:pt x="0" y="0"/>
                </a:moveTo>
                <a:lnTo>
                  <a:pt x="5582882" y="0"/>
                </a:lnTo>
                <a:lnTo>
                  <a:pt x="5582882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9494116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84439E0C-E816-9A50-6243-7F4378FF915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18478" y="2235200"/>
            <a:ext cx="2797922" cy="2870200"/>
          </a:xfrm>
          <a:custGeom>
            <a:avLst/>
            <a:gdLst>
              <a:gd name="connsiteX0" fmla="*/ 0 w 2797922"/>
              <a:gd name="connsiteY0" fmla="*/ 0 h 2870200"/>
              <a:gd name="connsiteX1" fmla="*/ 2797922 w 2797922"/>
              <a:gd name="connsiteY1" fmla="*/ 0 h 2870200"/>
              <a:gd name="connsiteX2" fmla="*/ 2797922 w 2797922"/>
              <a:gd name="connsiteY2" fmla="*/ 2870200 h 2870200"/>
              <a:gd name="connsiteX3" fmla="*/ 0 w 2797922"/>
              <a:gd name="connsiteY3" fmla="*/ 2870200 h 287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7922" h="2870200">
                <a:moveTo>
                  <a:pt x="0" y="0"/>
                </a:moveTo>
                <a:lnTo>
                  <a:pt x="2797922" y="0"/>
                </a:lnTo>
                <a:lnTo>
                  <a:pt x="2797922" y="2870200"/>
                </a:lnTo>
                <a:lnTo>
                  <a:pt x="0" y="2870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B3064FAD-EA9D-992E-910C-B0B0BFAE414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459955" y="2235201"/>
            <a:ext cx="3932488" cy="2870200"/>
          </a:xfrm>
          <a:custGeom>
            <a:avLst/>
            <a:gdLst>
              <a:gd name="connsiteX0" fmla="*/ 0 w 3932488"/>
              <a:gd name="connsiteY0" fmla="*/ 0 h 2870200"/>
              <a:gd name="connsiteX1" fmla="*/ 3932488 w 3932488"/>
              <a:gd name="connsiteY1" fmla="*/ 0 h 2870200"/>
              <a:gd name="connsiteX2" fmla="*/ 3932488 w 3932488"/>
              <a:gd name="connsiteY2" fmla="*/ 2870200 h 2870200"/>
              <a:gd name="connsiteX3" fmla="*/ 0 w 3932488"/>
              <a:gd name="connsiteY3" fmla="*/ 2870200 h 287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488" h="2870200">
                <a:moveTo>
                  <a:pt x="0" y="0"/>
                </a:moveTo>
                <a:lnTo>
                  <a:pt x="3932488" y="0"/>
                </a:lnTo>
                <a:lnTo>
                  <a:pt x="3932488" y="2870200"/>
                </a:lnTo>
                <a:lnTo>
                  <a:pt x="0" y="2870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BAE8E4D6-1068-5345-9186-10C500749CC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636000" y="2235201"/>
            <a:ext cx="2137522" cy="2870200"/>
          </a:xfrm>
          <a:custGeom>
            <a:avLst/>
            <a:gdLst>
              <a:gd name="connsiteX0" fmla="*/ 0 w 2137522"/>
              <a:gd name="connsiteY0" fmla="*/ 0 h 2870200"/>
              <a:gd name="connsiteX1" fmla="*/ 2137522 w 2137522"/>
              <a:gd name="connsiteY1" fmla="*/ 0 h 2870200"/>
              <a:gd name="connsiteX2" fmla="*/ 2137522 w 2137522"/>
              <a:gd name="connsiteY2" fmla="*/ 2870200 h 2870200"/>
              <a:gd name="connsiteX3" fmla="*/ 0 w 2137522"/>
              <a:gd name="connsiteY3" fmla="*/ 2870200 h 287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37522" h="2870200">
                <a:moveTo>
                  <a:pt x="0" y="0"/>
                </a:moveTo>
                <a:lnTo>
                  <a:pt x="2137522" y="0"/>
                </a:lnTo>
                <a:lnTo>
                  <a:pt x="2137522" y="2870200"/>
                </a:lnTo>
                <a:lnTo>
                  <a:pt x="0" y="2870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1932753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BAB1AAD-2CE0-4B99-9544-7431C574BF0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3739" y="1514168"/>
            <a:ext cx="7021513" cy="4798992"/>
          </a:xfrm>
          <a:custGeom>
            <a:avLst/>
            <a:gdLst>
              <a:gd name="connsiteX0" fmla="*/ 0 w 7021513"/>
              <a:gd name="connsiteY0" fmla="*/ 0 h 4798992"/>
              <a:gd name="connsiteX1" fmla="*/ 7021513 w 7021513"/>
              <a:gd name="connsiteY1" fmla="*/ 0 h 4798992"/>
              <a:gd name="connsiteX2" fmla="*/ 7021513 w 7021513"/>
              <a:gd name="connsiteY2" fmla="*/ 4798992 h 4798992"/>
              <a:gd name="connsiteX3" fmla="*/ 0 w 7021513"/>
              <a:gd name="connsiteY3" fmla="*/ 4798992 h 47989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1513" h="4798992">
                <a:moveTo>
                  <a:pt x="0" y="0"/>
                </a:moveTo>
                <a:lnTo>
                  <a:pt x="7021513" y="0"/>
                </a:lnTo>
                <a:lnTo>
                  <a:pt x="7021513" y="4798992"/>
                </a:lnTo>
                <a:lnTo>
                  <a:pt x="0" y="479899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08831213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9674656-6401-66C2-F6A0-1E6308CAAD0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1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6857998 h 6858000"/>
              <a:gd name="connsiteX5" fmla="*/ 2106232 w 6096000"/>
              <a:gd name="connsiteY5" fmla="*/ 1 h 6858000"/>
              <a:gd name="connsiteX6" fmla="*/ 0 w 6096000"/>
              <a:gd name="connsiteY6" fmla="*/ 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6857998"/>
                </a:lnTo>
                <a:lnTo>
                  <a:pt x="2106232" y="1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0658007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D4B06028-635C-A8EF-76FC-446C26EC1FD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897827" y="5"/>
            <a:ext cx="8294176" cy="1268413"/>
          </a:xfrm>
          <a:custGeom>
            <a:avLst/>
            <a:gdLst>
              <a:gd name="connsiteX0" fmla="*/ 0 w 8294176"/>
              <a:gd name="connsiteY0" fmla="*/ 0 h 1268413"/>
              <a:gd name="connsiteX1" fmla="*/ 8294176 w 8294176"/>
              <a:gd name="connsiteY1" fmla="*/ 0 h 1268413"/>
              <a:gd name="connsiteX2" fmla="*/ 8294176 w 8294176"/>
              <a:gd name="connsiteY2" fmla="*/ 1268413 h 1268413"/>
              <a:gd name="connsiteX3" fmla="*/ 0 w 8294176"/>
              <a:gd name="connsiteY3" fmla="*/ 1268413 h 1268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94176" h="1268413">
                <a:moveTo>
                  <a:pt x="0" y="0"/>
                </a:moveTo>
                <a:lnTo>
                  <a:pt x="8294176" y="0"/>
                </a:lnTo>
                <a:lnTo>
                  <a:pt x="8294176" y="1268413"/>
                </a:lnTo>
                <a:lnTo>
                  <a:pt x="0" y="12684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293087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491C491B-EF6B-5F33-4D61-C0EA113FC39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949" y="3428999"/>
            <a:ext cx="12189051" cy="3429001"/>
          </a:xfrm>
          <a:custGeom>
            <a:avLst/>
            <a:gdLst>
              <a:gd name="connsiteX0" fmla="*/ 0 w 12189051"/>
              <a:gd name="connsiteY0" fmla="*/ 0 h 3429001"/>
              <a:gd name="connsiteX1" fmla="*/ 12189051 w 12189051"/>
              <a:gd name="connsiteY1" fmla="*/ 0 h 3429001"/>
              <a:gd name="connsiteX2" fmla="*/ 12189051 w 12189051"/>
              <a:gd name="connsiteY2" fmla="*/ 3429001 h 3429001"/>
              <a:gd name="connsiteX3" fmla="*/ 0 w 12189051"/>
              <a:gd name="connsiteY3" fmla="*/ 3429001 h 342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9051" h="3429001">
                <a:moveTo>
                  <a:pt x="0" y="0"/>
                </a:moveTo>
                <a:lnTo>
                  <a:pt x="12189051" y="0"/>
                </a:lnTo>
                <a:lnTo>
                  <a:pt x="12189051" y="3429001"/>
                </a:lnTo>
                <a:lnTo>
                  <a:pt x="0" y="342900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4642097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1B03158-40AA-8684-6063-15FFFE589F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60378" y="3908836"/>
            <a:ext cx="1653577" cy="1653577"/>
          </a:xfrm>
          <a:custGeom>
            <a:avLst/>
            <a:gdLst>
              <a:gd name="connsiteX0" fmla="*/ 275602 w 1653577"/>
              <a:gd name="connsiteY0" fmla="*/ 0 h 1653577"/>
              <a:gd name="connsiteX1" fmla="*/ 1377975 w 1653577"/>
              <a:gd name="connsiteY1" fmla="*/ 0 h 1653577"/>
              <a:gd name="connsiteX2" fmla="*/ 1653577 w 1653577"/>
              <a:gd name="connsiteY2" fmla="*/ 275602 h 1653577"/>
              <a:gd name="connsiteX3" fmla="*/ 1653577 w 1653577"/>
              <a:gd name="connsiteY3" fmla="*/ 1377975 h 1653577"/>
              <a:gd name="connsiteX4" fmla="*/ 1377975 w 1653577"/>
              <a:gd name="connsiteY4" fmla="*/ 1653577 h 1653577"/>
              <a:gd name="connsiteX5" fmla="*/ 275602 w 1653577"/>
              <a:gd name="connsiteY5" fmla="*/ 1653577 h 1653577"/>
              <a:gd name="connsiteX6" fmla="*/ 0 w 1653577"/>
              <a:gd name="connsiteY6" fmla="*/ 1377975 h 1653577"/>
              <a:gd name="connsiteX7" fmla="*/ 0 w 1653577"/>
              <a:gd name="connsiteY7" fmla="*/ 275602 h 1653577"/>
              <a:gd name="connsiteX8" fmla="*/ 275602 w 1653577"/>
              <a:gd name="connsiteY8" fmla="*/ 0 h 1653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77" h="1653577">
                <a:moveTo>
                  <a:pt x="275602" y="0"/>
                </a:moveTo>
                <a:lnTo>
                  <a:pt x="1377975" y="0"/>
                </a:lnTo>
                <a:cubicBezTo>
                  <a:pt x="1530186" y="0"/>
                  <a:pt x="1653577" y="123391"/>
                  <a:pt x="1653577" y="275602"/>
                </a:cubicBezTo>
                <a:lnTo>
                  <a:pt x="1653577" y="1377975"/>
                </a:lnTo>
                <a:cubicBezTo>
                  <a:pt x="1653577" y="1530186"/>
                  <a:pt x="1530186" y="1653577"/>
                  <a:pt x="1377975" y="1653577"/>
                </a:cubicBezTo>
                <a:lnTo>
                  <a:pt x="275602" y="1653577"/>
                </a:lnTo>
                <a:cubicBezTo>
                  <a:pt x="123391" y="1653577"/>
                  <a:pt x="0" y="1530186"/>
                  <a:pt x="0" y="1377975"/>
                </a:cubicBezTo>
                <a:lnTo>
                  <a:pt x="0" y="275602"/>
                </a:lnTo>
                <a:cubicBezTo>
                  <a:pt x="0" y="123391"/>
                  <a:pt x="123391" y="0"/>
                  <a:pt x="275602" y="0"/>
                </a:cubicBezTo>
                <a:close/>
              </a:path>
            </a:pathLst>
          </a:custGeom>
          <a:solidFill>
            <a:schemeClr val="bg1"/>
          </a:solidFill>
          <a:ln w="25400">
            <a:solidFill>
              <a:schemeClr val="bg1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ECF64813-A67F-AEFF-912E-983BF2F02D3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914794" y="3908836"/>
            <a:ext cx="1653577" cy="1653577"/>
          </a:xfrm>
          <a:custGeom>
            <a:avLst/>
            <a:gdLst>
              <a:gd name="connsiteX0" fmla="*/ 275602 w 1653577"/>
              <a:gd name="connsiteY0" fmla="*/ 0 h 1653577"/>
              <a:gd name="connsiteX1" fmla="*/ 1377975 w 1653577"/>
              <a:gd name="connsiteY1" fmla="*/ 0 h 1653577"/>
              <a:gd name="connsiteX2" fmla="*/ 1653577 w 1653577"/>
              <a:gd name="connsiteY2" fmla="*/ 275602 h 1653577"/>
              <a:gd name="connsiteX3" fmla="*/ 1653577 w 1653577"/>
              <a:gd name="connsiteY3" fmla="*/ 1377975 h 1653577"/>
              <a:gd name="connsiteX4" fmla="*/ 1377975 w 1653577"/>
              <a:gd name="connsiteY4" fmla="*/ 1653577 h 1653577"/>
              <a:gd name="connsiteX5" fmla="*/ 275602 w 1653577"/>
              <a:gd name="connsiteY5" fmla="*/ 1653577 h 1653577"/>
              <a:gd name="connsiteX6" fmla="*/ 0 w 1653577"/>
              <a:gd name="connsiteY6" fmla="*/ 1377975 h 1653577"/>
              <a:gd name="connsiteX7" fmla="*/ 0 w 1653577"/>
              <a:gd name="connsiteY7" fmla="*/ 275602 h 1653577"/>
              <a:gd name="connsiteX8" fmla="*/ 275602 w 1653577"/>
              <a:gd name="connsiteY8" fmla="*/ 0 h 1653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77" h="1653577">
                <a:moveTo>
                  <a:pt x="275602" y="0"/>
                </a:moveTo>
                <a:lnTo>
                  <a:pt x="1377975" y="0"/>
                </a:lnTo>
                <a:cubicBezTo>
                  <a:pt x="1530186" y="0"/>
                  <a:pt x="1653577" y="123391"/>
                  <a:pt x="1653577" y="275602"/>
                </a:cubicBezTo>
                <a:lnTo>
                  <a:pt x="1653577" y="1377975"/>
                </a:lnTo>
                <a:cubicBezTo>
                  <a:pt x="1653577" y="1530186"/>
                  <a:pt x="1530186" y="1653577"/>
                  <a:pt x="1377975" y="1653577"/>
                </a:cubicBezTo>
                <a:lnTo>
                  <a:pt x="275602" y="1653577"/>
                </a:lnTo>
                <a:cubicBezTo>
                  <a:pt x="123391" y="1653577"/>
                  <a:pt x="0" y="1530186"/>
                  <a:pt x="0" y="1377975"/>
                </a:cubicBezTo>
                <a:lnTo>
                  <a:pt x="0" y="275602"/>
                </a:lnTo>
                <a:cubicBezTo>
                  <a:pt x="0" y="123391"/>
                  <a:pt x="123391" y="0"/>
                  <a:pt x="275602" y="0"/>
                </a:cubicBezTo>
                <a:close/>
              </a:path>
            </a:pathLst>
          </a:custGeom>
          <a:solidFill>
            <a:schemeClr val="bg1"/>
          </a:solidFill>
          <a:ln w="25400">
            <a:solidFill>
              <a:schemeClr val="bg1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A7F41857-0FB3-5BA7-F3B9-0E80C8B1CFE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69212" y="3908836"/>
            <a:ext cx="1653577" cy="1653577"/>
          </a:xfrm>
          <a:custGeom>
            <a:avLst/>
            <a:gdLst>
              <a:gd name="connsiteX0" fmla="*/ 275602 w 1653577"/>
              <a:gd name="connsiteY0" fmla="*/ 0 h 1653577"/>
              <a:gd name="connsiteX1" fmla="*/ 1377975 w 1653577"/>
              <a:gd name="connsiteY1" fmla="*/ 0 h 1653577"/>
              <a:gd name="connsiteX2" fmla="*/ 1653577 w 1653577"/>
              <a:gd name="connsiteY2" fmla="*/ 275602 h 1653577"/>
              <a:gd name="connsiteX3" fmla="*/ 1653577 w 1653577"/>
              <a:gd name="connsiteY3" fmla="*/ 1377975 h 1653577"/>
              <a:gd name="connsiteX4" fmla="*/ 1377975 w 1653577"/>
              <a:gd name="connsiteY4" fmla="*/ 1653577 h 1653577"/>
              <a:gd name="connsiteX5" fmla="*/ 275602 w 1653577"/>
              <a:gd name="connsiteY5" fmla="*/ 1653577 h 1653577"/>
              <a:gd name="connsiteX6" fmla="*/ 0 w 1653577"/>
              <a:gd name="connsiteY6" fmla="*/ 1377975 h 1653577"/>
              <a:gd name="connsiteX7" fmla="*/ 0 w 1653577"/>
              <a:gd name="connsiteY7" fmla="*/ 275602 h 1653577"/>
              <a:gd name="connsiteX8" fmla="*/ 275602 w 1653577"/>
              <a:gd name="connsiteY8" fmla="*/ 0 h 1653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77" h="1653577">
                <a:moveTo>
                  <a:pt x="275602" y="0"/>
                </a:moveTo>
                <a:lnTo>
                  <a:pt x="1377975" y="0"/>
                </a:lnTo>
                <a:cubicBezTo>
                  <a:pt x="1530186" y="0"/>
                  <a:pt x="1653577" y="123391"/>
                  <a:pt x="1653577" y="275602"/>
                </a:cubicBezTo>
                <a:lnTo>
                  <a:pt x="1653577" y="1377975"/>
                </a:lnTo>
                <a:cubicBezTo>
                  <a:pt x="1653577" y="1530186"/>
                  <a:pt x="1530186" y="1653577"/>
                  <a:pt x="1377975" y="1653577"/>
                </a:cubicBezTo>
                <a:lnTo>
                  <a:pt x="275602" y="1653577"/>
                </a:lnTo>
                <a:cubicBezTo>
                  <a:pt x="123391" y="1653577"/>
                  <a:pt x="0" y="1530186"/>
                  <a:pt x="0" y="1377975"/>
                </a:cubicBezTo>
                <a:lnTo>
                  <a:pt x="0" y="275602"/>
                </a:lnTo>
                <a:cubicBezTo>
                  <a:pt x="0" y="123391"/>
                  <a:pt x="123391" y="0"/>
                  <a:pt x="275602" y="0"/>
                </a:cubicBezTo>
                <a:close/>
              </a:path>
            </a:pathLst>
          </a:custGeom>
          <a:solidFill>
            <a:schemeClr val="bg1"/>
          </a:solidFill>
          <a:ln w="25400">
            <a:solidFill>
              <a:schemeClr val="bg1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CCD65459-C92B-0BBD-4B59-426FCD532E1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623630" y="3908836"/>
            <a:ext cx="1653577" cy="1653577"/>
          </a:xfrm>
          <a:custGeom>
            <a:avLst/>
            <a:gdLst>
              <a:gd name="connsiteX0" fmla="*/ 275602 w 1653577"/>
              <a:gd name="connsiteY0" fmla="*/ 0 h 1653577"/>
              <a:gd name="connsiteX1" fmla="*/ 1377975 w 1653577"/>
              <a:gd name="connsiteY1" fmla="*/ 0 h 1653577"/>
              <a:gd name="connsiteX2" fmla="*/ 1653577 w 1653577"/>
              <a:gd name="connsiteY2" fmla="*/ 275602 h 1653577"/>
              <a:gd name="connsiteX3" fmla="*/ 1653577 w 1653577"/>
              <a:gd name="connsiteY3" fmla="*/ 1377975 h 1653577"/>
              <a:gd name="connsiteX4" fmla="*/ 1377975 w 1653577"/>
              <a:gd name="connsiteY4" fmla="*/ 1653577 h 1653577"/>
              <a:gd name="connsiteX5" fmla="*/ 275602 w 1653577"/>
              <a:gd name="connsiteY5" fmla="*/ 1653577 h 1653577"/>
              <a:gd name="connsiteX6" fmla="*/ 0 w 1653577"/>
              <a:gd name="connsiteY6" fmla="*/ 1377975 h 1653577"/>
              <a:gd name="connsiteX7" fmla="*/ 0 w 1653577"/>
              <a:gd name="connsiteY7" fmla="*/ 275602 h 1653577"/>
              <a:gd name="connsiteX8" fmla="*/ 275602 w 1653577"/>
              <a:gd name="connsiteY8" fmla="*/ 0 h 1653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77" h="1653577">
                <a:moveTo>
                  <a:pt x="275602" y="0"/>
                </a:moveTo>
                <a:lnTo>
                  <a:pt x="1377975" y="0"/>
                </a:lnTo>
                <a:cubicBezTo>
                  <a:pt x="1530186" y="0"/>
                  <a:pt x="1653577" y="123391"/>
                  <a:pt x="1653577" y="275602"/>
                </a:cubicBezTo>
                <a:lnTo>
                  <a:pt x="1653577" y="1377975"/>
                </a:lnTo>
                <a:cubicBezTo>
                  <a:pt x="1653577" y="1530186"/>
                  <a:pt x="1530186" y="1653577"/>
                  <a:pt x="1377975" y="1653577"/>
                </a:cubicBezTo>
                <a:lnTo>
                  <a:pt x="275602" y="1653577"/>
                </a:lnTo>
                <a:cubicBezTo>
                  <a:pt x="123391" y="1653577"/>
                  <a:pt x="0" y="1530186"/>
                  <a:pt x="0" y="1377975"/>
                </a:cubicBezTo>
                <a:lnTo>
                  <a:pt x="0" y="275602"/>
                </a:lnTo>
                <a:cubicBezTo>
                  <a:pt x="0" y="123391"/>
                  <a:pt x="123391" y="0"/>
                  <a:pt x="275602" y="0"/>
                </a:cubicBezTo>
                <a:close/>
              </a:path>
            </a:pathLst>
          </a:custGeom>
          <a:solidFill>
            <a:schemeClr val="bg1"/>
          </a:solidFill>
          <a:ln w="25400">
            <a:solidFill>
              <a:schemeClr val="bg1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0C784EC3-4E1B-3EAE-7133-F85AEC5FE6F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978050" y="3908836"/>
            <a:ext cx="1653577" cy="1653577"/>
          </a:xfrm>
          <a:custGeom>
            <a:avLst/>
            <a:gdLst>
              <a:gd name="connsiteX0" fmla="*/ 275602 w 1653577"/>
              <a:gd name="connsiteY0" fmla="*/ 0 h 1653577"/>
              <a:gd name="connsiteX1" fmla="*/ 1377975 w 1653577"/>
              <a:gd name="connsiteY1" fmla="*/ 0 h 1653577"/>
              <a:gd name="connsiteX2" fmla="*/ 1653577 w 1653577"/>
              <a:gd name="connsiteY2" fmla="*/ 275602 h 1653577"/>
              <a:gd name="connsiteX3" fmla="*/ 1653577 w 1653577"/>
              <a:gd name="connsiteY3" fmla="*/ 1377975 h 1653577"/>
              <a:gd name="connsiteX4" fmla="*/ 1377975 w 1653577"/>
              <a:gd name="connsiteY4" fmla="*/ 1653577 h 1653577"/>
              <a:gd name="connsiteX5" fmla="*/ 275602 w 1653577"/>
              <a:gd name="connsiteY5" fmla="*/ 1653577 h 1653577"/>
              <a:gd name="connsiteX6" fmla="*/ 0 w 1653577"/>
              <a:gd name="connsiteY6" fmla="*/ 1377975 h 1653577"/>
              <a:gd name="connsiteX7" fmla="*/ 0 w 1653577"/>
              <a:gd name="connsiteY7" fmla="*/ 275602 h 1653577"/>
              <a:gd name="connsiteX8" fmla="*/ 275602 w 1653577"/>
              <a:gd name="connsiteY8" fmla="*/ 0 h 1653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77" h="1653577">
                <a:moveTo>
                  <a:pt x="275602" y="0"/>
                </a:moveTo>
                <a:lnTo>
                  <a:pt x="1377975" y="0"/>
                </a:lnTo>
                <a:cubicBezTo>
                  <a:pt x="1530186" y="0"/>
                  <a:pt x="1653577" y="123391"/>
                  <a:pt x="1653577" y="275602"/>
                </a:cubicBezTo>
                <a:lnTo>
                  <a:pt x="1653577" y="1377975"/>
                </a:lnTo>
                <a:cubicBezTo>
                  <a:pt x="1653577" y="1530186"/>
                  <a:pt x="1530186" y="1653577"/>
                  <a:pt x="1377975" y="1653577"/>
                </a:cubicBezTo>
                <a:lnTo>
                  <a:pt x="275602" y="1653577"/>
                </a:lnTo>
                <a:cubicBezTo>
                  <a:pt x="123391" y="1653577"/>
                  <a:pt x="0" y="1530186"/>
                  <a:pt x="0" y="1377975"/>
                </a:cubicBezTo>
                <a:lnTo>
                  <a:pt x="0" y="275602"/>
                </a:lnTo>
                <a:cubicBezTo>
                  <a:pt x="0" y="123391"/>
                  <a:pt x="123391" y="0"/>
                  <a:pt x="275602" y="0"/>
                </a:cubicBezTo>
                <a:close/>
              </a:path>
            </a:pathLst>
          </a:custGeom>
          <a:solidFill>
            <a:schemeClr val="bg1"/>
          </a:solidFill>
          <a:ln w="25400">
            <a:solidFill>
              <a:schemeClr val="bg1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4466866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A09019FF-EE31-2C6E-38CE-A42CE06EC5C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883216" y="1655183"/>
            <a:ext cx="3028328" cy="3028328"/>
          </a:xfrm>
          <a:custGeom>
            <a:avLst/>
            <a:gdLst>
              <a:gd name="connsiteX0" fmla="*/ 1514164 w 3028328"/>
              <a:gd name="connsiteY0" fmla="*/ 0 h 3028328"/>
              <a:gd name="connsiteX1" fmla="*/ 3028328 w 3028328"/>
              <a:gd name="connsiteY1" fmla="*/ 1514164 h 3028328"/>
              <a:gd name="connsiteX2" fmla="*/ 1514164 w 3028328"/>
              <a:gd name="connsiteY2" fmla="*/ 3028328 h 3028328"/>
              <a:gd name="connsiteX3" fmla="*/ 0 w 3028328"/>
              <a:gd name="connsiteY3" fmla="*/ 1514164 h 3028328"/>
              <a:gd name="connsiteX4" fmla="*/ 1514164 w 3028328"/>
              <a:gd name="connsiteY4" fmla="*/ 0 h 302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8328" h="3028328">
                <a:moveTo>
                  <a:pt x="1514164" y="0"/>
                </a:moveTo>
                <a:cubicBezTo>
                  <a:pt x="2350413" y="0"/>
                  <a:pt x="3028328" y="677915"/>
                  <a:pt x="3028328" y="1514164"/>
                </a:cubicBezTo>
                <a:cubicBezTo>
                  <a:pt x="3028328" y="2350413"/>
                  <a:pt x="2350413" y="3028328"/>
                  <a:pt x="1514164" y="3028328"/>
                </a:cubicBezTo>
                <a:cubicBezTo>
                  <a:pt x="677915" y="3028328"/>
                  <a:pt x="0" y="2350413"/>
                  <a:pt x="0" y="1514164"/>
                </a:cubicBezTo>
                <a:cubicBezTo>
                  <a:pt x="0" y="677915"/>
                  <a:pt x="677915" y="0"/>
                  <a:pt x="15141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4820635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9DF8A109-1F41-75E8-9F24-E1ABA9F039E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10504" y="544840"/>
            <a:ext cx="4572000" cy="5759450"/>
          </a:xfrm>
          <a:custGeom>
            <a:avLst/>
            <a:gdLst>
              <a:gd name="connsiteX0" fmla="*/ 0 w 4572000"/>
              <a:gd name="connsiteY0" fmla="*/ 0 h 5759450"/>
              <a:gd name="connsiteX1" fmla="*/ 4572000 w 4572000"/>
              <a:gd name="connsiteY1" fmla="*/ 0 h 5759450"/>
              <a:gd name="connsiteX2" fmla="*/ 4572000 w 4572000"/>
              <a:gd name="connsiteY2" fmla="*/ 5759450 h 5759450"/>
              <a:gd name="connsiteX3" fmla="*/ 0 w 4572000"/>
              <a:gd name="connsiteY3" fmla="*/ 5759450 h 5759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0" h="5759450">
                <a:moveTo>
                  <a:pt x="0" y="0"/>
                </a:moveTo>
                <a:lnTo>
                  <a:pt x="4572000" y="0"/>
                </a:lnTo>
                <a:lnTo>
                  <a:pt x="4572000" y="5759450"/>
                </a:lnTo>
                <a:lnTo>
                  <a:pt x="0" y="57594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1297562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F37115C-3B09-0C0A-59CD-32C6B151095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34070" y="0"/>
            <a:ext cx="5257931" cy="6858000"/>
          </a:xfrm>
          <a:custGeom>
            <a:avLst/>
            <a:gdLst>
              <a:gd name="connsiteX0" fmla="*/ 0 w 5257931"/>
              <a:gd name="connsiteY0" fmla="*/ 0 h 6858000"/>
              <a:gd name="connsiteX1" fmla="*/ 5257931 w 5257931"/>
              <a:gd name="connsiteY1" fmla="*/ 0 h 6858000"/>
              <a:gd name="connsiteX2" fmla="*/ 5257931 w 5257931"/>
              <a:gd name="connsiteY2" fmla="*/ 6858000 h 6858000"/>
              <a:gd name="connsiteX3" fmla="*/ 0 w 525793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57931" h="6858000">
                <a:moveTo>
                  <a:pt x="0" y="0"/>
                </a:moveTo>
                <a:lnTo>
                  <a:pt x="5257931" y="0"/>
                </a:lnTo>
                <a:lnTo>
                  <a:pt x="525793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765036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51E6FC29-B6A1-7000-30A8-C4BD2FEE72A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62366" y="1"/>
            <a:ext cx="5029634" cy="5553721"/>
          </a:xfrm>
          <a:custGeom>
            <a:avLst/>
            <a:gdLst>
              <a:gd name="connsiteX0" fmla="*/ 0 w 5029634"/>
              <a:gd name="connsiteY0" fmla="*/ 0 h 5553721"/>
              <a:gd name="connsiteX1" fmla="*/ 5029634 w 5029634"/>
              <a:gd name="connsiteY1" fmla="*/ 0 h 5553721"/>
              <a:gd name="connsiteX2" fmla="*/ 5029634 w 5029634"/>
              <a:gd name="connsiteY2" fmla="*/ 5553721 h 5553721"/>
              <a:gd name="connsiteX3" fmla="*/ 0 w 5029634"/>
              <a:gd name="connsiteY3" fmla="*/ 5553721 h 5553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29634" h="5553721">
                <a:moveTo>
                  <a:pt x="0" y="0"/>
                </a:moveTo>
                <a:lnTo>
                  <a:pt x="5029634" y="0"/>
                </a:lnTo>
                <a:lnTo>
                  <a:pt x="5029634" y="5553721"/>
                </a:lnTo>
                <a:lnTo>
                  <a:pt x="0" y="555372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6138802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6A6F6EB4-FEAB-9551-A92E-7BDF3A113CB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2578100"/>
            <a:ext cx="12192000" cy="42799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9319246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DF72749B-2821-82E7-CB4E-2DB32EF132B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94300" y="1321228"/>
            <a:ext cx="3175000" cy="2703406"/>
          </a:xfrm>
          <a:custGeom>
            <a:avLst/>
            <a:gdLst>
              <a:gd name="connsiteX0" fmla="*/ 0 w 3175000"/>
              <a:gd name="connsiteY0" fmla="*/ 0 h 2703406"/>
              <a:gd name="connsiteX1" fmla="*/ 3175000 w 3175000"/>
              <a:gd name="connsiteY1" fmla="*/ 0 h 2703406"/>
              <a:gd name="connsiteX2" fmla="*/ 3175000 w 3175000"/>
              <a:gd name="connsiteY2" fmla="*/ 2703406 h 2703406"/>
              <a:gd name="connsiteX3" fmla="*/ 0 w 3175000"/>
              <a:gd name="connsiteY3" fmla="*/ 2703406 h 2703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5000" h="2703406">
                <a:moveTo>
                  <a:pt x="0" y="0"/>
                </a:moveTo>
                <a:lnTo>
                  <a:pt x="3175000" y="0"/>
                </a:lnTo>
                <a:lnTo>
                  <a:pt x="3175000" y="2703406"/>
                </a:lnTo>
                <a:lnTo>
                  <a:pt x="0" y="27034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10200000" algn="tl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7825083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E5257230-6DBA-6E64-FF95-FC30E8BB821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047017" y="3876945"/>
            <a:ext cx="3911600" cy="2434511"/>
          </a:xfrm>
          <a:custGeom>
            <a:avLst/>
            <a:gdLst>
              <a:gd name="connsiteX0" fmla="*/ 0 w 3911600"/>
              <a:gd name="connsiteY0" fmla="*/ 0 h 2434511"/>
              <a:gd name="connsiteX1" fmla="*/ 3911600 w 3911600"/>
              <a:gd name="connsiteY1" fmla="*/ 0 h 2434511"/>
              <a:gd name="connsiteX2" fmla="*/ 3911600 w 3911600"/>
              <a:gd name="connsiteY2" fmla="*/ 2434511 h 2434511"/>
              <a:gd name="connsiteX3" fmla="*/ 0 w 3911600"/>
              <a:gd name="connsiteY3" fmla="*/ 2434511 h 2434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1600" h="2434511">
                <a:moveTo>
                  <a:pt x="0" y="0"/>
                </a:moveTo>
                <a:lnTo>
                  <a:pt x="3911600" y="0"/>
                </a:lnTo>
                <a:lnTo>
                  <a:pt x="3911600" y="2434511"/>
                </a:lnTo>
                <a:lnTo>
                  <a:pt x="0" y="2434511"/>
                </a:lnTo>
                <a:close/>
              </a:path>
            </a:pathLst>
          </a:custGeom>
          <a:noFill/>
          <a:ln>
            <a:noFill/>
          </a:ln>
          <a:effectLst>
            <a:outerShdw blurRad="127000" dist="63500" dir="10200000" algn="tl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EC6F448B-2EF1-789C-A771-AA2B9AC0C7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47017" y="1268412"/>
            <a:ext cx="3911600" cy="2434511"/>
          </a:xfrm>
          <a:custGeom>
            <a:avLst/>
            <a:gdLst>
              <a:gd name="connsiteX0" fmla="*/ 0 w 3911600"/>
              <a:gd name="connsiteY0" fmla="*/ 0 h 2434511"/>
              <a:gd name="connsiteX1" fmla="*/ 3911600 w 3911600"/>
              <a:gd name="connsiteY1" fmla="*/ 0 h 2434511"/>
              <a:gd name="connsiteX2" fmla="*/ 3911600 w 3911600"/>
              <a:gd name="connsiteY2" fmla="*/ 2434511 h 2434511"/>
              <a:gd name="connsiteX3" fmla="*/ 0 w 3911600"/>
              <a:gd name="connsiteY3" fmla="*/ 2434511 h 2434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11600" h="2434511">
                <a:moveTo>
                  <a:pt x="0" y="0"/>
                </a:moveTo>
                <a:lnTo>
                  <a:pt x="3911600" y="0"/>
                </a:lnTo>
                <a:lnTo>
                  <a:pt x="3911600" y="2434511"/>
                </a:lnTo>
                <a:lnTo>
                  <a:pt x="0" y="2434511"/>
                </a:lnTo>
                <a:close/>
              </a:path>
            </a:pathLst>
          </a:custGeom>
          <a:noFill/>
          <a:ln>
            <a:noFill/>
          </a:ln>
          <a:effectLst>
            <a:outerShdw blurRad="127000" dist="63500" dir="10200000" algn="tl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7235398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4060268B-ECDE-2864-0B1C-3FBAAF9A4B1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6096000" cy="5478790"/>
          </a:xfrm>
          <a:custGeom>
            <a:avLst/>
            <a:gdLst>
              <a:gd name="connsiteX0" fmla="*/ 0 w 6096000"/>
              <a:gd name="connsiteY0" fmla="*/ 0 h 5478790"/>
              <a:gd name="connsiteX1" fmla="*/ 5518841 w 6096000"/>
              <a:gd name="connsiteY1" fmla="*/ 0 h 5478790"/>
              <a:gd name="connsiteX2" fmla="*/ 5583025 w 6096000"/>
              <a:gd name="connsiteY2" fmla="*/ 98160 h 5478790"/>
              <a:gd name="connsiteX3" fmla="*/ 6096000 w 6096000"/>
              <a:gd name="connsiteY3" fmla="*/ 1935490 h 5478790"/>
              <a:gd name="connsiteX4" fmla="*/ 2552700 w 6096000"/>
              <a:gd name="connsiteY4" fmla="*/ 5478790 h 5478790"/>
              <a:gd name="connsiteX5" fmla="*/ 47209 w 6096000"/>
              <a:gd name="connsiteY5" fmla="*/ 4440982 h 5478790"/>
              <a:gd name="connsiteX6" fmla="*/ 0 w 6096000"/>
              <a:gd name="connsiteY6" fmla="*/ 4389039 h 5478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5478790">
                <a:moveTo>
                  <a:pt x="0" y="0"/>
                </a:moveTo>
                <a:lnTo>
                  <a:pt x="5518841" y="0"/>
                </a:lnTo>
                <a:lnTo>
                  <a:pt x="5583025" y="98160"/>
                </a:lnTo>
                <a:cubicBezTo>
                  <a:pt x="5908546" y="633896"/>
                  <a:pt x="6096000" y="1262802"/>
                  <a:pt x="6096000" y="1935490"/>
                </a:cubicBezTo>
                <a:cubicBezTo>
                  <a:pt x="6096000" y="3892401"/>
                  <a:pt x="4509611" y="5478790"/>
                  <a:pt x="2552700" y="5478790"/>
                </a:cubicBezTo>
                <a:cubicBezTo>
                  <a:pt x="1574245" y="5478790"/>
                  <a:pt x="688420" y="5082193"/>
                  <a:pt x="47209" y="4440982"/>
                </a:cubicBezTo>
                <a:lnTo>
                  <a:pt x="0" y="438903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123563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6">
            <a:extLst>
              <a:ext uri="{FF2B5EF4-FFF2-40B4-BE49-F238E27FC236}">
                <a16:creationId xmlns:a16="http://schemas.microsoft.com/office/drawing/2014/main" id="{E16A35A2-BC9D-76BD-8729-65CF4643E51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-1" y="0"/>
            <a:ext cx="12192001" cy="410066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877424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그림 개체 틀 19">
            <a:extLst>
              <a:ext uri="{FF2B5EF4-FFF2-40B4-BE49-F238E27FC236}">
                <a16:creationId xmlns:a16="http://schemas.microsoft.com/office/drawing/2014/main" id="{ADDDD3DA-8C3F-2F36-EDFF-AE790417FC1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649912" y="0"/>
            <a:ext cx="4542088" cy="6858000"/>
          </a:xfrm>
          <a:custGeom>
            <a:avLst/>
            <a:gdLst>
              <a:gd name="connsiteX0" fmla="*/ 3241326 w 4542088"/>
              <a:gd name="connsiteY0" fmla="*/ 0 h 6858000"/>
              <a:gd name="connsiteX1" fmla="*/ 4542088 w 4542088"/>
              <a:gd name="connsiteY1" fmla="*/ 0 h 6858000"/>
              <a:gd name="connsiteX2" fmla="*/ 4542088 w 4542088"/>
              <a:gd name="connsiteY2" fmla="*/ 6858000 h 6858000"/>
              <a:gd name="connsiteX3" fmla="*/ 3142973 w 4542088"/>
              <a:gd name="connsiteY3" fmla="*/ 6858000 h 6858000"/>
              <a:gd name="connsiteX4" fmla="*/ 167479 w 4542088"/>
              <a:gd name="connsiteY4" fmla="*/ 3882506 h 6858000"/>
              <a:gd name="connsiteX5" fmla="*/ 167479 w 4542088"/>
              <a:gd name="connsiteY5" fmla="*/ 307384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42088" h="6858000">
                <a:moveTo>
                  <a:pt x="3241326" y="0"/>
                </a:moveTo>
                <a:lnTo>
                  <a:pt x="4542088" y="0"/>
                </a:lnTo>
                <a:lnTo>
                  <a:pt x="4542088" y="6858000"/>
                </a:lnTo>
                <a:lnTo>
                  <a:pt x="3142973" y="6858000"/>
                </a:lnTo>
                <a:lnTo>
                  <a:pt x="167479" y="3882506"/>
                </a:lnTo>
                <a:cubicBezTo>
                  <a:pt x="-55826" y="3659201"/>
                  <a:pt x="-55826" y="3297152"/>
                  <a:pt x="167479" y="3073847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9" name="그림 개체 틀 18">
            <a:extLst>
              <a:ext uri="{FF2B5EF4-FFF2-40B4-BE49-F238E27FC236}">
                <a16:creationId xmlns:a16="http://schemas.microsoft.com/office/drawing/2014/main" id="{FD4421F3-7D75-AF66-A229-4AD3C301F68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805251" y="4020150"/>
            <a:ext cx="2081735" cy="2081735"/>
          </a:xfrm>
          <a:custGeom>
            <a:avLst/>
            <a:gdLst>
              <a:gd name="connsiteX0" fmla="*/ 1040867 w 2081735"/>
              <a:gd name="connsiteY0" fmla="*/ 0 h 2081735"/>
              <a:gd name="connsiteX1" fmla="*/ 2081735 w 2081735"/>
              <a:gd name="connsiteY1" fmla="*/ 1040868 h 2081735"/>
              <a:gd name="connsiteX2" fmla="*/ 1040867 w 2081735"/>
              <a:gd name="connsiteY2" fmla="*/ 2081735 h 2081735"/>
              <a:gd name="connsiteX3" fmla="*/ 0 w 2081735"/>
              <a:gd name="connsiteY3" fmla="*/ 1040868 h 2081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81735" h="2081735">
                <a:moveTo>
                  <a:pt x="1040867" y="0"/>
                </a:moveTo>
                <a:lnTo>
                  <a:pt x="2081735" y="1040868"/>
                </a:lnTo>
                <a:lnTo>
                  <a:pt x="1040867" y="2081735"/>
                </a:lnTo>
                <a:lnTo>
                  <a:pt x="0" y="104086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8" name="그림 개체 틀 17">
            <a:extLst>
              <a:ext uri="{FF2B5EF4-FFF2-40B4-BE49-F238E27FC236}">
                <a16:creationId xmlns:a16="http://schemas.microsoft.com/office/drawing/2014/main" id="{746D9614-171F-DB42-ADF2-735378899A2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801624" y="1148368"/>
            <a:ext cx="2081735" cy="2081735"/>
          </a:xfrm>
          <a:custGeom>
            <a:avLst/>
            <a:gdLst>
              <a:gd name="connsiteX0" fmla="*/ 1040867 w 2081735"/>
              <a:gd name="connsiteY0" fmla="*/ 0 h 2081735"/>
              <a:gd name="connsiteX1" fmla="*/ 2081735 w 2081735"/>
              <a:gd name="connsiteY1" fmla="*/ 1040868 h 2081735"/>
              <a:gd name="connsiteX2" fmla="*/ 1040867 w 2081735"/>
              <a:gd name="connsiteY2" fmla="*/ 2081735 h 2081735"/>
              <a:gd name="connsiteX3" fmla="*/ 0 w 2081735"/>
              <a:gd name="connsiteY3" fmla="*/ 1040868 h 2081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81735" h="2081735">
                <a:moveTo>
                  <a:pt x="1040867" y="0"/>
                </a:moveTo>
                <a:lnTo>
                  <a:pt x="2081735" y="1040868"/>
                </a:lnTo>
                <a:lnTo>
                  <a:pt x="1040867" y="2081735"/>
                </a:lnTo>
                <a:lnTo>
                  <a:pt x="0" y="104086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9982264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8728681E-8FB8-2912-7302-B8CA1D64CC4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019851" y="2029652"/>
            <a:ext cx="1863800" cy="1864854"/>
          </a:xfrm>
          <a:custGeom>
            <a:avLst/>
            <a:gdLst>
              <a:gd name="connsiteX0" fmla="*/ 213694 w 1863800"/>
              <a:gd name="connsiteY0" fmla="*/ 0 h 1864854"/>
              <a:gd name="connsiteX1" fmla="*/ 1651160 w 1863800"/>
              <a:gd name="connsiteY1" fmla="*/ 0 h 1864854"/>
              <a:gd name="connsiteX2" fmla="*/ 1860514 w 1863800"/>
              <a:gd name="connsiteY2" fmla="*/ 170628 h 1864854"/>
              <a:gd name="connsiteX3" fmla="*/ 1863800 w 1863800"/>
              <a:gd name="connsiteY3" fmla="*/ 203234 h 1864854"/>
              <a:gd name="connsiteX4" fmla="*/ 1863800 w 1863800"/>
              <a:gd name="connsiteY4" fmla="*/ 1661620 h 1864854"/>
              <a:gd name="connsiteX5" fmla="*/ 1860514 w 1863800"/>
              <a:gd name="connsiteY5" fmla="*/ 1694227 h 1864854"/>
              <a:gd name="connsiteX6" fmla="*/ 1651160 w 1863800"/>
              <a:gd name="connsiteY6" fmla="*/ 1864854 h 1864854"/>
              <a:gd name="connsiteX7" fmla="*/ 213694 w 1863800"/>
              <a:gd name="connsiteY7" fmla="*/ 1864854 h 1864854"/>
              <a:gd name="connsiteX8" fmla="*/ 0 w 1863800"/>
              <a:gd name="connsiteY8" fmla="*/ 1651160 h 1864854"/>
              <a:gd name="connsiteX9" fmla="*/ 0 w 1863800"/>
              <a:gd name="connsiteY9" fmla="*/ 213694 h 1864854"/>
              <a:gd name="connsiteX10" fmla="*/ 213694 w 1863800"/>
              <a:gd name="connsiteY10" fmla="*/ 0 h 186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63800" h="1864854">
                <a:moveTo>
                  <a:pt x="213694" y="0"/>
                </a:moveTo>
                <a:lnTo>
                  <a:pt x="1651160" y="0"/>
                </a:lnTo>
                <a:cubicBezTo>
                  <a:pt x="1754429" y="0"/>
                  <a:pt x="1840587" y="73251"/>
                  <a:pt x="1860514" y="170628"/>
                </a:cubicBezTo>
                <a:lnTo>
                  <a:pt x="1863800" y="203234"/>
                </a:lnTo>
                <a:lnTo>
                  <a:pt x="1863800" y="1661620"/>
                </a:lnTo>
                <a:lnTo>
                  <a:pt x="1860514" y="1694227"/>
                </a:lnTo>
                <a:cubicBezTo>
                  <a:pt x="1840587" y="1791603"/>
                  <a:pt x="1754429" y="1864854"/>
                  <a:pt x="1651160" y="1864854"/>
                </a:cubicBezTo>
                <a:lnTo>
                  <a:pt x="213694" y="1864854"/>
                </a:lnTo>
                <a:cubicBezTo>
                  <a:pt x="95674" y="1864854"/>
                  <a:pt x="0" y="1769180"/>
                  <a:pt x="0" y="1651160"/>
                </a:cubicBezTo>
                <a:lnTo>
                  <a:pt x="0" y="213694"/>
                </a:lnTo>
                <a:cubicBezTo>
                  <a:pt x="0" y="95674"/>
                  <a:pt x="95674" y="0"/>
                  <a:pt x="213694" y="0"/>
                </a:cubicBezTo>
                <a:close/>
              </a:path>
            </a:pathLst>
          </a:custGeom>
          <a:effectLst>
            <a:outerShdw blurRad="63500" sx="102000" sy="102000" algn="ctr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D78CFA7C-B987-F595-3FDE-4982CDA9E8D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164627" y="2029652"/>
            <a:ext cx="1863800" cy="1864854"/>
          </a:xfrm>
          <a:custGeom>
            <a:avLst/>
            <a:gdLst>
              <a:gd name="connsiteX0" fmla="*/ 213694 w 1863800"/>
              <a:gd name="connsiteY0" fmla="*/ 0 h 1864854"/>
              <a:gd name="connsiteX1" fmla="*/ 1651160 w 1863800"/>
              <a:gd name="connsiteY1" fmla="*/ 0 h 1864854"/>
              <a:gd name="connsiteX2" fmla="*/ 1860514 w 1863800"/>
              <a:gd name="connsiteY2" fmla="*/ 170628 h 1864854"/>
              <a:gd name="connsiteX3" fmla="*/ 1863800 w 1863800"/>
              <a:gd name="connsiteY3" fmla="*/ 203234 h 1864854"/>
              <a:gd name="connsiteX4" fmla="*/ 1863800 w 1863800"/>
              <a:gd name="connsiteY4" fmla="*/ 1661620 h 1864854"/>
              <a:gd name="connsiteX5" fmla="*/ 1860514 w 1863800"/>
              <a:gd name="connsiteY5" fmla="*/ 1694227 h 1864854"/>
              <a:gd name="connsiteX6" fmla="*/ 1651160 w 1863800"/>
              <a:gd name="connsiteY6" fmla="*/ 1864854 h 1864854"/>
              <a:gd name="connsiteX7" fmla="*/ 213694 w 1863800"/>
              <a:gd name="connsiteY7" fmla="*/ 1864854 h 1864854"/>
              <a:gd name="connsiteX8" fmla="*/ 0 w 1863800"/>
              <a:gd name="connsiteY8" fmla="*/ 1651160 h 1864854"/>
              <a:gd name="connsiteX9" fmla="*/ 0 w 1863800"/>
              <a:gd name="connsiteY9" fmla="*/ 213694 h 1864854"/>
              <a:gd name="connsiteX10" fmla="*/ 213694 w 1863800"/>
              <a:gd name="connsiteY10" fmla="*/ 0 h 186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63800" h="1864854">
                <a:moveTo>
                  <a:pt x="213694" y="0"/>
                </a:moveTo>
                <a:lnTo>
                  <a:pt x="1651160" y="0"/>
                </a:lnTo>
                <a:cubicBezTo>
                  <a:pt x="1754429" y="0"/>
                  <a:pt x="1840587" y="73251"/>
                  <a:pt x="1860514" y="170628"/>
                </a:cubicBezTo>
                <a:lnTo>
                  <a:pt x="1863800" y="203234"/>
                </a:lnTo>
                <a:lnTo>
                  <a:pt x="1863800" y="1661620"/>
                </a:lnTo>
                <a:lnTo>
                  <a:pt x="1860514" y="1694227"/>
                </a:lnTo>
                <a:cubicBezTo>
                  <a:pt x="1840587" y="1791603"/>
                  <a:pt x="1754429" y="1864854"/>
                  <a:pt x="1651160" y="1864854"/>
                </a:cubicBezTo>
                <a:lnTo>
                  <a:pt x="213694" y="1864854"/>
                </a:lnTo>
                <a:cubicBezTo>
                  <a:pt x="95674" y="1864854"/>
                  <a:pt x="0" y="1769180"/>
                  <a:pt x="0" y="1651160"/>
                </a:cubicBezTo>
                <a:lnTo>
                  <a:pt x="0" y="213694"/>
                </a:lnTo>
                <a:cubicBezTo>
                  <a:pt x="0" y="95674"/>
                  <a:pt x="95674" y="0"/>
                  <a:pt x="213694" y="0"/>
                </a:cubicBezTo>
                <a:close/>
              </a:path>
            </a:pathLst>
          </a:custGeom>
          <a:effectLst>
            <a:outerShdw blurRad="63500" sx="102000" sy="102000" algn="ctr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7BBCE4DF-122C-A2F9-9A46-92F9CB4F5EB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309403" y="2029652"/>
            <a:ext cx="1863800" cy="1864854"/>
          </a:xfrm>
          <a:custGeom>
            <a:avLst/>
            <a:gdLst>
              <a:gd name="connsiteX0" fmla="*/ 213694 w 1863800"/>
              <a:gd name="connsiteY0" fmla="*/ 0 h 1864854"/>
              <a:gd name="connsiteX1" fmla="*/ 1651160 w 1863800"/>
              <a:gd name="connsiteY1" fmla="*/ 0 h 1864854"/>
              <a:gd name="connsiteX2" fmla="*/ 1860514 w 1863800"/>
              <a:gd name="connsiteY2" fmla="*/ 170628 h 1864854"/>
              <a:gd name="connsiteX3" fmla="*/ 1863800 w 1863800"/>
              <a:gd name="connsiteY3" fmla="*/ 203234 h 1864854"/>
              <a:gd name="connsiteX4" fmla="*/ 1863800 w 1863800"/>
              <a:gd name="connsiteY4" fmla="*/ 1661620 h 1864854"/>
              <a:gd name="connsiteX5" fmla="*/ 1860514 w 1863800"/>
              <a:gd name="connsiteY5" fmla="*/ 1694227 h 1864854"/>
              <a:gd name="connsiteX6" fmla="*/ 1651160 w 1863800"/>
              <a:gd name="connsiteY6" fmla="*/ 1864854 h 1864854"/>
              <a:gd name="connsiteX7" fmla="*/ 213694 w 1863800"/>
              <a:gd name="connsiteY7" fmla="*/ 1864854 h 1864854"/>
              <a:gd name="connsiteX8" fmla="*/ 0 w 1863800"/>
              <a:gd name="connsiteY8" fmla="*/ 1651160 h 1864854"/>
              <a:gd name="connsiteX9" fmla="*/ 0 w 1863800"/>
              <a:gd name="connsiteY9" fmla="*/ 213694 h 1864854"/>
              <a:gd name="connsiteX10" fmla="*/ 213694 w 1863800"/>
              <a:gd name="connsiteY10" fmla="*/ 0 h 186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63800" h="1864854">
                <a:moveTo>
                  <a:pt x="213694" y="0"/>
                </a:moveTo>
                <a:lnTo>
                  <a:pt x="1651160" y="0"/>
                </a:lnTo>
                <a:cubicBezTo>
                  <a:pt x="1754429" y="0"/>
                  <a:pt x="1840587" y="73251"/>
                  <a:pt x="1860514" y="170628"/>
                </a:cubicBezTo>
                <a:lnTo>
                  <a:pt x="1863800" y="203234"/>
                </a:lnTo>
                <a:lnTo>
                  <a:pt x="1863800" y="1661620"/>
                </a:lnTo>
                <a:lnTo>
                  <a:pt x="1860514" y="1694227"/>
                </a:lnTo>
                <a:cubicBezTo>
                  <a:pt x="1840587" y="1791603"/>
                  <a:pt x="1754429" y="1864854"/>
                  <a:pt x="1651160" y="1864854"/>
                </a:cubicBezTo>
                <a:lnTo>
                  <a:pt x="213694" y="1864854"/>
                </a:lnTo>
                <a:cubicBezTo>
                  <a:pt x="95674" y="1864854"/>
                  <a:pt x="0" y="1769180"/>
                  <a:pt x="0" y="1651160"/>
                </a:cubicBezTo>
                <a:lnTo>
                  <a:pt x="0" y="213694"/>
                </a:lnTo>
                <a:cubicBezTo>
                  <a:pt x="0" y="95674"/>
                  <a:pt x="95674" y="0"/>
                  <a:pt x="213694" y="0"/>
                </a:cubicBezTo>
                <a:close/>
              </a:path>
            </a:pathLst>
          </a:custGeom>
          <a:effectLst>
            <a:outerShdw blurRad="63500" sx="102000" sy="102000" algn="ctr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673B70D7-B209-F08E-AF0D-FA378111870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454179" y="2029652"/>
            <a:ext cx="1863800" cy="1864854"/>
          </a:xfrm>
          <a:custGeom>
            <a:avLst/>
            <a:gdLst>
              <a:gd name="connsiteX0" fmla="*/ 213694 w 1863800"/>
              <a:gd name="connsiteY0" fmla="*/ 0 h 1864854"/>
              <a:gd name="connsiteX1" fmla="*/ 1651160 w 1863800"/>
              <a:gd name="connsiteY1" fmla="*/ 0 h 1864854"/>
              <a:gd name="connsiteX2" fmla="*/ 1860514 w 1863800"/>
              <a:gd name="connsiteY2" fmla="*/ 170628 h 1864854"/>
              <a:gd name="connsiteX3" fmla="*/ 1863800 w 1863800"/>
              <a:gd name="connsiteY3" fmla="*/ 203234 h 1864854"/>
              <a:gd name="connsiteX4" fmla="*/ 1863800 w 1863800"/>
              <a:gd name="connsiteY4" fmla="*/ 1661620 h 1864854"/>
              <a:gd name="connsiteX5" fmla="*/ 1860514 w 1863800"/>
              <a:gd name="connsiteY5" fmla="*/ 1694227 h 1864854"/>
              <a:gd name="connsiteX6" fmla="*/ 1651160 w 1863800"/>
              <a:gd name="connsiteY6" fmla="*/ 1864854 h 1864854"/>
              <a:gd name="connsiteX7" fmla="*/ 213694 w 1863800"/>
              <a:gd name="connsiteY7" fmla="*/ 1864854 h 1864854"/>
              <a:gd name="connsiteX8" fmla="*/ 0 w 1863800"/>
              <a:gd name="connsiteY8" fmla="*/ 1651160 h 1864854"/>
              <a:gd name="connsiteX9" fmla="*/ 0 w 1863800"/>
              <a:gd name="connsiteY9" fmla="*/ 213694 h 1864854"/>
              <a:gd name="connsiteX10" fmla="*/ 213694 w 1863800"/>
              <a:gd name="connsiteY10" fmla="*/ 0 h 186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63800" h="1864854">
                <a:moveTo>
                  <a:pt x="213694" y="0"/>
                </a:moveTo>
                <a:lnTo>
                  <a:pt x="1651160" y="0"/>
                </a:lnTo>
                <a:cubicBezTo>
                  <a:pt x="1754429" y="0"/>
                  <a:pt x="1840587" y="73251"/>
                  <a:pt x="1860514" y="170628"/>
                </a:cubicBezTo>
                <a:lnTo>
                  <a:pt x="1863800" y="203234"/>
                </a:lnTo>
                <a:lnTo>
                  <a:pt x="1863800" y="1661620"/>
                </a:lnTo>
                <a:lnTo>
                  <a:pt x="1860514" y="1694227"/>
                </a:lnTo>
                <a:cubicBezTo>
                  <a:pt x="1840587" y="1791603"/>
                  <a:pt x="1754429" y="1864854"/>
                  <a:pt x="1651160" y="1864854"/>
                </a:cubicBezTo>
                <a:lnTo>
                  <a:pt x="213694" y="1864854"/>
                </a:lnTo>
                <a:cubicBezTo>
                  <a:pt x="95674" y="1864854"/>
                  <a:pt x="0" y="1769180"/>
                  <a:pt x="0" y="1651160"/>
                </a:cubicBezTo>
                <a:lnTo>
                  <a:pt x="0" y="213694"/>
                </a:lnTo>
                <a:cubicBezTo>
                  <a:pt x="0" y="95674"/>
                  <a:pt x="95674" y="0"/>
                  <a:pt x="213694" y="0"/>
                </a:cubicBezTo>
                <a:close/>
              </a:path>
            </a:pathLst>
          </a:custGeom>
          <a:effectLst>
            <a:outerShdw blurRad="63500" sx="102000" sy="102000" algn="ctr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E2853097-B2AC-199E-2D22-77DAF133877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74108" y="2029652"/>
            <a:ext cx="1863800" cy="1864854"/>
          </a:xfrm>
          <a:custGeom>
            <a:avLst/>
            <a:gdLst>
              <a:gd name="connsiteX0" fmla="*/ 213694 w 1863800"/>
              <a:gd name="connsiteY0" fmla="*/ 0 h 1864854"/>
              <a:gd name="connsiteX1" fmla="*/ 1651160 w 1863800"/>
              <a:gd name="connsiteY1" fmla="*/ 0 h 1864854"/>
              <a:gd name="connsiteX2" fmla="*/ 1860514 w 1863800"/>
              <a:gd name="connsiteY2" fmla="*/ 170628 h 1864854"/>
              <a:gd name="connsiteX3" fmla="*/ 1863800 w 1863800"/>
              <a:gd name="connsiteY3" fmla="*/ 203234 h 1864854"/>
              <a:gd name="connsiteX4" fmla="*/ 1863800 w 1863800"/>
              <a:gd name="connsiteY4" fmla="*/ 1661620 h 1864854"/>
              <a:gd name="connsiteX5" fmla="*/ 1860514 w 1863800"/>
              <a:gd name="connsiteY5" fmla="*/ 1694227 h 1864854"/>
              <a:gd name="connsiteX6" fmla="*/ 1651160 w 1863800"/>
              <a:gd name="connsiteY6" fmla="*/ 1864854 h 1864854"/>
              <a:gd name="connsiteX7" fmla="*/ 213694 w 1863800"/>
              <a:gd name="connsiteY7" fmla="*/ 1864854 h 1864854"/>
              <a:gd name="connsiteX8" fmla="*/ 0 w 1863800"/>
              <a:gd name="connsiteY8" fmla="*/ 1651160 h 1864854"/>
              <a:gd name="connsiteX9" fmla="*/ 0 w 1863800"/>
              <a:gd name="connsiteY9" fmla="*/ 213694 h 1864854"/>
              <a:gd name="connsiteX10" fmla="*/ 213694 w 1863800"/>
              <a:gd name="connsiteY10" fmla="*/ 0 h 186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63800" h="1864854">
                <a:moveTo>
                  <a:pt x="213694" y="0"/>
                </a:moveTo>
                <a:lnTo>
                  <a:pt x="1651160" y="0"/>
                </a:lnTo>
                <a:cubicBezTo>
                  <a:pt x="1754429" y="0"/>
                  <a:pt x="1840587" y="73251"/>
                  <a:pt x="1860514" y="170628"/>
                </a:cubicBezTo>
                <a:lnTo>
                  <a:pt x="1863800" y="203234"/>
                </a:lnTo>
                <a:lnTo>
                  <a:pt x="1863800" y="1661620"/>
                </a:lnTo>
                <a:lnTo>
                  <a:pt x="1860514" y="1694227"/>
                </a:lnTo>
                <a:cubicBezTo>
                  <a:pt x="1840587" y="1791603"/>
                  <a:pt x="1754429" y="1864854"/>
                  <a:pt x="1651160" y="1864854"/>
                </a:cubicBezTo>
                <a:lnTo>
                  <a:pt x="213694" y="1864854"/>
                </a:lnTo>
                <a:cubicBezTo>
                  <a:pt x="95674" y="1864854"/>
                  <a:pt x="0" y="1769180"/>
                  <a:pt x="0" y="1651160"/>
                </a:cubicBezTo>
                <a:lnTo>
                  <a:pt x="0" y="213694"/>
                </a:lnTo>
                <a:cubicBezTo>
                  <a:pt x="0" y="95674"/>
                  <a:pt x="95674" y="0"/>
                  <a:pt x="213694" y="0"/>
                </a:cubicBezTo>
                <a:close/>
              </a:path>
            </a:pathLst>
          </a:custGeom>
          <a:effectLst>
            <a:outerShdw blurRad="63500" sx="102000" sy="102000" algn="ctr" rotWithShape="0">
              <a:prstClr val="black">
                <a:alpha val="13000"/>
              </a:prstClr>
            </a:outerShdw>
          </a:effectLst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649271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8DBFC530-D223-93B7-D637-74ADE263F94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620000" y="1065230"/>
            <a:ext cx="4572000" cy="5792771"/>
          </a:xfrm>
          <a:custGeom>
            <a:avLst/>
            <a:gdLst>
              <a:gd name="connsiteX0" fmla="*/ 0 w 4572000"/>
              <a:gd name="connsiteY0" fmla="*/ 0 h 5792771"/>
              <a:gd name="connsiteX1" fmla="*/ 4572000 w 4572000"/>
              <a:gd name="connsiteY1" fmla="*/ 0 h 5792771"/>
              <a:gd name="connsiteX2" fmla="*/ 4572000 w 4572000"/>
              <a:gd name="connsiteY2" fmla="*/ 5792771 h 5792771"/>
              <a:gd name="connsiteX3" fmla="*/ 0 w 4572000"/>
              <a:gd name="connsiteY3" fmla="*/ 5792771 h 5792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0" h="5792771">
                <a:moveTo>
                  <a:pt x="0" y="0"/>
                </a:moveTo>
                <a:lnTo>
                  <a:pt x="4572000" y="0"/>
                </a:lnTo>
                <a:lnTo>
                  <a:pt x="4572000" y="5792771"/>
                </a:lnTo>
                <a:lnTo>
                  <a:pt x="0" y="579277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6290146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967A8ACD-56FD-C1E4-6A90-AED1425A31E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936343" y="-21300"/>
            <a:ext cx="6255658" cy="5460680"/>
          </a:xfrm>
          <a:custGeom>
            <a:avLst/>
            <a:gdLst>
              <a:gd name="connsiteX0" fmla="*/ 212180 w 6255658"/>
              <a:gd name="connsiteY0" fmla="*/ 0 h 5460680"/>
              <a:gd name="connsiteX1" fmla="*/ 6255657 w 6255658"/>
              <a:gd name="connsiteY1" fmla="*/ 0 h 5460680"/>
              <a:gd name="connsiteX2" fmla="*/ 6255658 w 6255658"/>
              <a:gd name="connsiteY2" fmla="*/ 4888641 h 5460680"/>
              <a:gd name="connsiteX3" fmla="*/ 6081528 w 6255658"/>
              <a:gd name="connsiteY3" fmla="*/ 4985749 h 5460680"/>
              <a:gd name="connsiteX4" fmla="*/ 1215825 w 6255658"/>
              <a:gd name="connsiteY4" fmla="*/ 4244856 h 5460680"/>
              <a:gd name="connsiteX5" fmla="*/ 170976 w 6255658"/>
              <a:gd name="connsiteY5" fmla="*/ 127724 h 5460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255658" h="5460680">
                <a:moveTo>
                  <a:pt x="212180" y="0"/>
                </a:moveTo>
                <a:lnTo>
                  <a:pt x="6255657" y="0"/>
                </a:lnTo>
                <a:lnTo>
                  <a:pt x="6255658" y="4888641"/>
                </a:lnTo>
                <a:lnTo>
                  <a:pt x="6081528" y="4985749"/>
                </a:lnTo>
                <a:cubicBezTo>
                  <a:pt x="4515037" y="5808964"/>
                  <a:pt x="2532968" y="5561999"/>
                  <a:pt x="1215825" y="4244856"/>
                </a:cubicBezTo>
                <a:cubicBezTo>
                  <a:pt x="101319" y="3130350"/>
                  <a:pt x="-246964" y="1539774"/>
                  <a:pt x="170976" y="127724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45362970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72285AD4-9FDD-356E-33F5-6D22341E92E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391261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3F4064D8-2350-FABB-5750-4FA70EABAB9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111481" y="391261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C7425133-E9A0-2BDE-2D09-EA4E02D509B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070745" y="391261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7FC29257-E58E-5114-C5C0-6F183362C83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0182226" y="391261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6A0BFB60-EEEF-BB15-BB16-F87C80EC823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8070745" y="1793604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D519F035-0828-AE85-61F1-E653DFACA5D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10182226" y="1793604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BDBC7732-D721-1932-0112-BA6C52CDF82C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959265" y="1793604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7783242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1A7FD6E7-22DE-D153-AF79-0F38D96EC3B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7707" y="1867450"/>
            <a:ext cx="10765633" cy="2129574"/>
          </a:xfrm>
          <a:custGeom>
            <a:avLst/>
            <a:gdLst>
              <a:gd name="connsiteX0" fmla="*/ 305061 w 10765633"/>
              <a:gd name="connsiteY0" fmla="*/ 0 h 2129574"/>
              <a:gd name="connsiteX1" fmla="*/ 10495496 w 10765633"/>
              <a:gd name="connsiteY1" fmla="*/ 0 h 2129574"/>
              <a:gd name="connsiteX2" fmla="*/ 10748458 w 10765633"/>
              <a:gd name="connsiteY2" fmla="*/ 134498 h 2129574"/>
              <a:gd name="connsiteX3" fmla="*/ 10765633 w 10765633"/>
              <a:gd name="connsiteY3" fmla="*/ 166142 h 2129574"/>
              <a:gd name="connsiteX4" fmla="*/ 10765633 w 10765633"/>
              <a:gd name="connsiteY4" fmla="*/ 1963432 h 2129574"/>
              <a:gd name="connsiteX5" fmla="*/ 10748458 w 10765633"/>
              <a:gd name="connsiteY5" fmla="*/ 1995076 h 2129574"/>
              <a:gd name="connsiteX6" fmla="*/ 10495496 w 10765633"/>
              <a:gd name="connsiteY6" fmla="*/ 2129574 h 2129574"/>
              <a:gd name="connsiteX7" fmla="*/ 305061 w 10765633"/>
              <a:gd name="connsiteY7" fmla="*/ 2129574 h 2129574"/>
              <a:gd name="connsiteX8" fmla="*/ 0 w 10765633"/>
              <a:gd name="connsiteY8" fmla="*/ 1824513 h 2129574"/>
              <a:gd name="connsiteX9" fmla="*/ 0 w 10765633"/>
              <a:gd name="connsiteY9" fmla="*/ 305061 h 2129574"/>
              <a:gd name="connsiteX10" fmla="*/ 305061 w 10765633"/>
              <a:gd name="connsiteY10" fmla="*/ 0 h 2129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765633" h="2129574">
                <a:moveTo>
                  <a:pt x="305061" y="0"/>
                </a:moveTo>
                <a:lnTo>
                  <a:pt x="10495496" y="0"/>
                </a:lnTo>
                <a:cubicBezTo>
                  <a:pt x="10600797" y="0"/>
                  <a:pt x="10693636" y="53352"/>
                  <a:pt x="10748458" y="134498"/>
                </a:cubicBezTo>
                <a:lnTo>
                  <a:pt x="10765633" y="166142"/>
                </a:lnTo>
                <a:lnTo>
                  <a:pt x="10765633" y="1963432"/>
                </a:lnTo>
                <a:lnTo>
                  <a:pt x="10748458" y="1995076"/>
                </a:lnTo>
                <a:cubicBezTo>
                  <a:pt x="10693636" y="2076223"/>
                  <a:pt x="10600797" y="2129574"/>
                  <a:pt x="10495496" y="2129574"/>
                </a:cubicBezTo>
                <a:lnTo>
                  <a:pt x="305061" y="2129574"/>
                </a:lnTo>
                <a:cubicBezTo>
                  <a:pt x="136580" y="2129574"/>
                  <a:pt x="0" y="1992994"/>
                  <a:pt x="0" y="1824513"/>
                </a:cubicBezTo>
                <a:lnTo>
                  <a:pt x="0" y="305061"/>
                </a:lnTo>
                <a:cubicBezTo>
                  <a:pt x="0" y="136580"/>
                  <a:pt x="136580" y="0"/>
                  <a:pt x="3050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667092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B4D32FFD-A467-F1F3-E57B-88ACBB7D6C5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1268413"/>
            <a:ext cx="5398294" cy="5040312"/>
          </a:xfrm>
          <a:custGeom>
            <a:avLst/>
            <a:gdLst>
              <a:gd name="connsiteX0" fmla="*/ 303628 w 5398294"/>
              <a:gd name="connsiteY0" fmla="*/ 0 h 5040312"/>
              <a:gd name="connsiteX1" fmla="*/ 5094666 w 5398294"/>
              <a:gd name="connsiteY1" fmla="*/ 0 h 5040312"/>
              <a:gd name="connsiteX2" fmla="*/ 5398294 w 5398294"/>
              <a:gd name="connsiteY2" fmla="*/ 303628 h 5040312"/>
              <a:gd name="connsiteX3" fmla="*/ 5398294 w 5398294"/>
              <a:gd name="connsiteY3" fmla="*/ 4736684 h 5040312"/>
              <a:gd name="connsiteX4" fmla="*/ 5094666 w 5398294"/>
              <a:gd name="connsiteY4" fmla="*/ 5040312 h 5040312"/>
              <a:gd name="connsiteX5" fmla="*/ 303628 w 5398294"/>
              <a:gd name="connsiteY5" fmla="*/ 5040312 h 5040312"/>
              <a:gd name="connsiteX6" fmla="*/ 0 w 5398294"/>
              <a:gd name="connsiteY6" fmla="*/ 4736684 h 5040312"/>
              <a:gd name="connsiteX7" fmla="*/ 0 w 5398294"/>
              <a:gd name="connsiteY7" fmla="*/ 303628 h 5040312"/>
              <a:gd name="connsiteX8" fmla="*/ 303628 w 5398294"/>
              <a:gd name="connsiteY8" fmla="*/ 0 h 5040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98294" h="5040312">
                <a:moveTo>
                  <a:pt x="303628" y="0"/>
                </a:moveTo>
                <a:lnTo>
                  <a:pt x="5094666" y="0"/>
                </a:lnTo>
                <a:cubicBezTo>
                  <a:pt x="5262355" y="0"/>
                  <a:pt x="5398294" y="135939"/>
                  <a:pt x="5398294" y="303628"/>
                </a:cubicBezTo>
                <a:lnTo>
                  <a:pt x="5398294" y="4736684"/>
                </a:lnTo>
                <a:cubicBezTo>
                  <a:pt x="5398294" y="4904373"/>
                  <a:pt x="5262355" y="5040312"/>
                  <a:pt x="5094666" y="5040312"/>
                </a:cubicBezTo>
                <a:lnTo>
                  <a:pt x="303628" y="5040312"/>
                </a:lnTo>
                <a:cubicBezTo>
                  <a:pt x="135939" y="5040312"/>
                  <a:pt x="0" y="4904373"/>
                  <a:pt x="0" y="4736684"/>
                </a:cubicBezTo>
                <a:lnTo>
                  <a:pt x="0" y="303628"/>
                </a:lnTo>
                <a:cubicBezTo>
                  <a:pt x="0" y="135939"/>
                  <a:pt x="135939" y="0"/>
                  <a:pt x="30362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4185228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8E5511EC-6FDA-BE74-5E3F-43F2C4E9C04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038600" y="1552575"/>
            <a:ext cx="4371975" cy="5321131"/>
          </a:xfrm>
          <a:custGeom>
            <a:avLst/>
            <a:gdLst>
              <a:gd name="connsiteX0" fmla="*/ 0 w 4371975"/>
              <a:gd name="connsiteY0" fmla="*/ 0 h 5321131"/>
              <a:gd name="connsiteX1" fmla="*/ 4371975 w 4371975"/>
              <a:gd name="connsiteY1" fmla="*/ 0 h 5321131"/>
              <a:gd name="connsiteX2" fmla="*/ 4371975 w 4371975"/>
              <a:gd name="connsiteY2" fmla="*/ 5321131 h 5321131"/>
              <a:gd name="connsiteX3" fmla="*/ 0 w 4371975"/>
              <a:gd name="connsiteY3" fmla="*/ 5321131 h 5321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71975" h="5321131">
                <a:moveTo>
                  <a:pt x="0" y="0"/>
                </a:moveTo>
                <a:lnTo>
                  <a:pt x="4371975" y="0"/>
                </a:lnTo>
                <a:lnTo>
                  <a:pt x="4371975" y="5321131"/>
                </a:lnTo>
                <a:lnTo>
                  <a:pt x="0" y="532113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715153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6DAD5E2-5AD7-BCB7-59CA-A170F25A30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3106056"/>
            <a:ext cx="12192000" cy="3751944"/>
          </a:xfrm>
          <a:custGeom>
            <a:avLst/>
            <a:gdLst>
              <a:gd name="connsiteX0" fmla="*/ 0 w 12192000"/>
              <a:gd name="connsiteY0" fmla="*/ 0 h 3751944"/>
              <a:gd name="connsiteX1" fmla="*/ 12192000 w 12192000"/>
              <a:gd name="connsiteY1" fmla="*/ 0 h 3751944"/>
              <a:gd name="connsiteX2" fmla="*/ 12192000 w 12192000"/>
              <a:gd name="connsiteY2" fmla="*/ 3751944 h 3751944"/>
              <a:gd name="connsiteX3" fmla="*/ 0 w 12192000"/>
              <a:gd name="connsiteY3" fmla="*/ 3751944 h 3751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51944">
                <a:moveTo>
                  <a:pt x="0" y="0"/>
                </a:moveTo>
                <a:lnTo>
                  <a:pt x="12192000" y="0"/>
                </a:lnTo>
                <a:lnTo>
                  <a:pt x="12192000" y="3751944"/>
                </a:lnTo>
                <a:lnTo>
                  <a:pt x="0" y="375194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388464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F0C55F81-FBCC-C9AA-04A5-5E9BA9935DC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2083094" y="3664066"/>
            <a:ext cx="1865782" cy="653974"/>
          </a:xfrm>
          <a:custGeom>
            <a:avLst/>
            <a:gdLst>
              <a:gd name="connsiteX0" fmla="*/ 66136 w 1865782"/>
              <a:gd name="connsiteY0" fmla="*/ 0 h 653974"/>
              <a:gd name="connsiteX1" fmla="*/ 1799646 w 1865782"/>
              <a:gd name="connsiteY1" fmla="*/ 0 h 653974"/>
              <a:gd name="connsiteX2" fmla="*/ 1865782 w 1865782"/>
              <a:gd name="connsiteY2" fmla="*/ 66136 h 653974"/>
              <a:gd name="connsiteX3" fmla="*/ 1865782 w 1865782"/>
              <a:gd name="connsiteY3" fmla="*/ 587838 h 653974"/>
              <a:gd name="connsiteX4" fmla="*/ 1799646 w 1865782"/>
              <a:gd name="connsiteY4" fmla="*/ 653974 h 653974"/>
              <a:gd name="connsiteX5" fmla="*/ 66136 w 1865782"/>
              <a:gd name="connsiteY5" fmla="*/ 653974 h 653974"/>
              <a:gd name="connsiteX6" fmla="*/ 0 w 1865782"/>
              <a:gd name="connsiteY6" fmla="*/ 587838 h 653974"/>
              <a:gd name="connsiteX7" fmla="*/ 0 w 1865782"/>
              <a:gd name="connsiteY7" fmla="*/ 66136 h 653974"/>
              <a:gd name="connsiteX8" fmla="*/ 66136 w 1865782"/>
              <a:gd name="connsiteY8" fmla="*/ 0 h 653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65782" h="653974">
                <a:moveTo>
                  <a:pt x="66136" y="0"/>
                </a:moveTo>
                <a:lnTo>
                  <a:pt x="1799646" y="0"/>
                </a:lnTo>
                <a:cubicBezTo>
                  <a:pt x="1836172" y="0"/>
                  <a:pt x="1865782" y="29610"/>
                  <a:pt x="1865782" y="66136"/>
                </a:cubicBezTo>
                <a:lnTo>
                  <a:pt x="1865782" y="587838"/>
                </a:lnTo>
                <a:cubicBezTo>
                  <a:pt x="1865782" y="624364"/>
                  <a:pt x="1836172" y="653974"/>
                  <a:pt x="1799646" y="653974"/>
                </a:cubicBezTo>
                <a:lnTo>
                  <a:pt x="66136" y="653974"/>
                </a:lnTo>
                <a:cubicBezTo>
                  <a:pt x="29610" y="653974"/>
                  <a:pt x="0" y="624364"/>
                  <a:pt x="0" y="587838"/>
                </a:cubicBezTo>
                <a:lnTo>
                  <a:pt x="0" y="66136"/>
                </a:lnTo>
                <a:cubicBezTo>
                  <a:pt x="0" y="29610"/>
                  <a:pt x="29610" y="0"/>
                  <a:pt x="661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25AD94B8-0534-3FFA-0D44-98CE2F7E6BD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083094" y="5164996"/>
            <a:ext cx="1865782" cy="653974"/>
          </a:xfrm>
          <a:custGeom>
            <a:avLst/>
            <a:gdLst>
              <a:gd name="connsiteX0" fmla="*/ 66136 w 1865782"/>
              <a:gd name="connsiteY0" fmla="*/ 0 h 653974"/>
              <a:gd name="connsiteX1" fmla="*/ 1799646 w 1865782"/>
              <a:gd name="connsiteY1" fmla="*/ 0 h 653974"/>
              <a:gd name="connsiteX2" fmla="*/ 1865782 w 1865782"/>
              <a:gd name="connsiteY2" fmla="*/ 66136 h 653974"/>
              <a:gd name="connsiteX3" fmla="*/ 1865782 w 1865782"/>
              <a:gd name="connsiteY3" fmla="*/ 587838 h 653974"/>
              <a:gd name="connsiteX4" fmla="*/ 1799646 w 1865782"/>
              <a:gd name="connsiteY4" fmla="*/ 653974 h 653974"/>
              <a:gd name="connsiteX5" fmla="*/ 66136 w 1865782"/>
              <a:gd name="connsiteY5" fmla="*/ 653974 h 653974"/>
              <a:gd name="connsiteX6" fmla="*/ 0 w 1865782"/>
              <a:gd name="connsiteY6" fmla="*/ 587838 h 653974"/>
              <a:gd name="connsiteX7" fmla="*/ 0 w 1865782"/>
              <a:gd name="connsiteY7" fmla="*/ 66136 h 653974"/>
              <a:gd name="connsiteX8" fmla="*/ 66136 w 1865782"/>
              <a:gd name="connsiteY8" fmla="*/ 0 h 653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65782" h="653974">
                <a:moveTo>
                  <a:pt x="66136" y="0"/>
                </a:moveTo>
                <a:lnTo>
                  <a:pt x="1799646" y="0"/>
                </a:lnTo>
                <a:cubicBezTo>
                  <a:pt x="1836172" y="0"/>
                  <a:pt x="1865782" y="29610"/>
                  <a:pt x="1865782" y="66136"/>
                </a:cubicBezTo>
                <a:lnTo>
                  <a:pt x="1865782" y="587838"/>
                </a:lnTo>
                <a:cubicBezTo>
                  <a:pt x="1865782" y="624364"/>
                  <a:pt x="1836172" y="653974"/>
                  <a:pt x="1799646" y="653974"/>
                </a:cubicBezTo>
                <a:lnTo>
                  <a:pt x="66136" y="653974"/>
                </a:lnTo>
                <a:cubicBezTo>
                  <a:pt x="29610" y="653974"/>
                  <a:pt x="0" y="624364"/>
                  <a:pt x="0" y="587838"/>
                </a:cubicBezTo>
                <a:lnTo>
                  <a:pt x="0" y="66136"/>
                </a:lnTo>
                <a:cubicBezTo>
                  <a:pt x="0" y="29610"/>
                  <a:pt x="29610" y="0"/>
                  <a:pt x="661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6D10C485-4854-F5CC-700A-C7380E13BCF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83094" y="2163136"/>
            <a:ext cx="1865782" cy="653974"/>
          </a:xfrm>
          <a:custGeom>
            <a:avLst/>
            <a:gdLst>
              <a:gd name="connsiteX0" fmla="*/ 66136 w 1865782"/>
              <a:gd name="connsiteY0" fmla="*/ 0 h 653974"/>
              <a:gd name="connsiteX1" fmla="*/ 1799646 w 1865782"/>
              <a:gd name="connsiteY1" fmla="*/ 0 h 653974"/>
              <a:gd name="connsiteX2" fmla="*/ 1865782 w 1865782"/>
              <a:gd name="connsiteY2" fmla="*/ 66136 h 653974"/>
              <a:gd name="connsiteX3" fmla="*/ 1865782 w 1865782"/>
              <a:gd name="connsiteY3" fmla="*/ 587838 h 653974"/>
              <a:gd name="connsiteX4" fmla="*/ 1799646 w 1865782"/>
              <a:gd name="connsiteY4" fmla="*/ 653974 h 653974"/>
              <a:gd name="connsiteX5" fmla="*/ 66136 w 1865782"/>
              <a:gd name="connsiteY5" fmla="*/ 653974 h 653974"/>
              <a:gd name="connsiteX6" fmla="*/ 0 w 1865782"/>
              <a:gd name="connsiteY6" fmla="*/ 587838 h 653974"/>
              <a:gd name="connsiteX7" fmla="*/ 0 w 1865782"/>
              <a:gd name="connsiteY7" fmla="*/ 66136 h 653974"/>
              <a:gd name="connsiteX8" fmla="*/ 66136 w 1865782"/>
              <a:gd name="connsiteY8" fmla="*/ 0 h 653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65782" h="653974">
                <a:moveTo>
                  <a:pt x="66136" y="0"/>
                </a:moveTo>
                <a:lnTo>
                  <a:pt x="1799646" y="0"/>
                </a:lnTo>
                <a:cubicBezTo>
                  <a:pt x="1836172" y="0"/>
                  <a:pt x="1865782" y="29610"/>
                  <a:pt x="1865782" y="66136"/>
                </a:cubicBezTo>
                <a:lnTo>
                  <a:pt x="1865782" y="587838"/>
                </a:lnTo>
                <a:cubicBezTo>
                  <a:pt x="1865782" y="624364"/>
                  <a:pt x="1836172" y="653974"/>
                  <a:pt x="1799646" y="653974"/>
                </a:cubicBezTo>
                <a:lnTo>
                  <a:pt x="66136" y="653974"/>
                </a:lnTo>
                <a:cubicBezTo>
                  <a:pt x="29610" y="653974"/>
                  <a:pt x="0" y="624364"/>
                  <a:pt x="0" y="587838"/>
                </a:cubicBezTo>
                <a:lnTo>
                  <a:pt x="0" y="66136"/>
                </a:lnTo>
                <a:cubicBezTo>
                  <a:pt x="0" y="29610"/>
                  <a:pt x="29610" y="0"/>
                  <a:pt x="661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932757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D0060A5A-EF4F-AF9B-60D2-8EE4FAAD2F7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54071" y="4322250"/>
            <a:ext cx="1921932" cy="1647108"/>
          </a:xfrm>
          <a:custGeom>
            <a:avLst/>
            <a:gdLst>
              <a:gd name="connsiteX0" fmla="*/ 274523 w 1921932"/>
              <a:gd name="connsiteY0" fmla="*/ 0 h 1647108"/>
              <a:gd name="connsiteX1" fmla="*/ 1647409 w 1921932"/>
              <a:gd name="connsiteY1" fmla="*/ 0 h 1647108"/>
              <a:gd name="connsiteX2" fmla="*/ 1921932 w 1921932"/>
              <a:gd name="connsiteY2" fmla="*/ 274523 h 1647108"/>
              <a:gd name="connsiteX3" fmla="*/ 1921932 w 1921932"/>
              <a:gd name="connsiteY3" fmla="*/ 1372585 h 1647108"/>
              <a:gd name="connsiteX4" fmla="*/ 1647409 w 1921932"/>
              <a:gd name="connsiteY4" fmla="*/ 1647108 h 1647108"/>
              <a:gd name="connsiteX5" fmla="*/ 274523 w 1921932"/>
              <a:gd name="connsiteY5" fmla="*/ 1647108 h 1647108"/>
              <a:gd name="connsiteX6" fmla="*/ 0 w 1921932"/>
              <a:gd name="connsiteY6" fmla="*/ 1372585 h 1647108"/>
              <a:gd name="connsiteX7" fmla="*/ 0 w 1921932"/>
              <a:gd name="connsiteY7" fmla="*/ 274523 h 1647108"/>
              <a:gd name="connsiteX8" fmla="*/ 274523 w 1921932"/>
              <a:gd name="connsiteY8" fmla="*/ 0 h 1647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21932" h="1647108">
                <a:moveTo>
                  <a:pt x="274523" y="0"/>
                </a:moveTo>
                <a:lnTo>
                  <a:pt x="1647409" y="0"/>
                </a:lnTo>
                <a:cubicBezTo>
                  <a:pt x="1799024" y="0"/>
                  <a:pt x="1921932" y="122908"/>
                  <a:pt x="1921932" y="274523"/>
                </a:cubicBezTo>
                <a:lnTo>
                  <a:pt x="1921932" y="1372585"/>
                </a:lnTo>
                <a:cubicBezTo>
                  <a:pt x="1921932" y="1524200"/>
                  <a:pt x="1799024" y="1647108"/>
                  <a:pt x="1647409" y="1647108"/>
                </a:cubicBezTo>
                <a:lnTo>
                  <a:pt x="274523" y="1647108"/>
                </a:lnTo>
                <a:cubicBezTo>
                  <a:pt x="122908" y="1647108"/>
                  <a:pt x="0" y="1524200"/>
                  <a:pt x="0" y="1372585"/>
                </a:cubicBezTo>
                <a:lnTo>
                  <a:pt x="0" y="274523"/>
                </a:lnTo>
                <a:cubicBezTo>
                  <a:pt x="0" y="122908"/>
                  <a:pt x="122908" y="0"/>
                  <a:pt x="2745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FAAF845-4397-8C7F-F288-E0ABBA5A2A1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54071" y="1972786"/>
            <a:ext cx="1921932" cy="1647108"/>
          </a:xfrm>
          <a:custGeom>
            <a:avLst/>
            <a:gdLst>
              <a:gd name="connsiteX0" fmla="*/ 274523 w 1921932"/>
              <a:gd name="connsiteY0" fmla="*/ 0 h 1647108"/>
              <a:gd name="connsiteX1" fmla="*/ 1647409 w 1921932"/>
              <a:gd name="connsiteY1" fmla="*/ 0 h 1647108"/>
              <a:gd name="connsiteX2" fmla="*/ 1921932 w 1921932"/>
              <a:gd name="connsiteY2" fmla="*/ 274523 h 1647108"/>
              <a:gd name="connsiteX3" fmla="*/ 1921932 w 1921932"/>
              <a:gd name="connsiteY3" fmla="*/ 1372585 h 1647108"/>
              <a:gd name="connsiteX4" fmla="*/ 1647409 w 1921932"/>
              <a:gd name="connsiteY4" fmla="*/ 1647108 h 1647108"/>
              <a:gd name="connsiteX5" fmla="*/ 274523 w 1921932"/>
              <a:gd name="connsiteY5" fmla="*/ 1647108 h 1647108"/>
              <a:gd name="connsiteX6" fmla="*/ 0 w 1921932"/>
              <a:gd name="connsiteY6" fmla="*/ 1372585 h 1647108"/>
              <a:gd name="connsiteX7" fmla="*/ 0 w 1921932"/>
              <a:gd name="connsiteY7" fmla="*/ 274523 h 1647108"/>
              <a:gd name="connsiteX8" fmla="*/ 274523 w 1921932"/>
              <a:gd name="connsiteY8" fmla="*/ 0 h 1647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21932" h="1647108">
                <a:moveTo>
                  <a:pt x="274523" y="0"/>
                </a:moveTo>
                <a:lnTo>
                  <a:pt x="1647409" y="0"/>
                </a:lnTo>
                <a:cubicBezTo>
                  <a:pt x="1799024" y="0"/>
                  <a:pt x="1921932" y="122908"/>
                  <a:pt x="1921932" y="274523"/>
                </a:cubicBezTo>
                <a:lnTo>
                  <a:pt x="1921932" y="1372585"/>
                </a:lnTo>
                <a:cubicBezTo>
                  <a:pt x="1921932" y="1524200"/>
                  <a:pt x="1799024" y="1647108"/>
                  <a:pt x="1647409" y="1647108"/>
                </a:cubicBezTo>
                <a:lnTo>
                  <a:pt x="274523" y="1647108"/>
                </a:lnTo>
                <a:cubicBezTo>
                  <a:pt x="122908" y="1647108"/>
                  <a:pt x="0" y="1524200"/>
                  <a:pt x="0" y="1372585"/>
                </a:cubicBezTo>
                <a:lnTo>
                  <a:pt x="0" y="274523"/>
                </a:lnTo>
                <a:cubicBezTo>
                  <a:pt x="0" y="122908"/>
                  <a:pt x="122908" y="0"/>
                  <a:pt x="2745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981517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14A1D653-2045-26CB-B4E6-5D40FDFC1E0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10634" y="4617602"/>
            <a:ext cx="2770732" cy="1397593"/>
          </a:xfrm>
          <a:custGeom>
            <a:avLst/>
            <a:gdLst>
              <a:gd name="connsiteX0" fmla="*/ 66959 w 2770732"/>
              <a:gd name="connsiteY0" fmla="*/ 0 h 1397593"/>
              <a:gd name="connsiteX1" fmla="*/ 2703773 w 2770732"/>
              <a:gd name="connsiteY1" fmla="*/ 0 h 1397593"/>
              <a:gd name="connsiteX2" fmla="*/ 2770732 w 2770732"/>
              <a:gd name="connsiteY2" fmla="*/ 66959 h 1397593"/>
              <a:gd name="connsiteX3" fmla="*/ 2770732 w 2770732"/>
              <a:gd name="connsiteY3" fmla="*/ 1330634 h 1397593"/>
              <a:gd name="connsiteX4" fmla="*/ 2703773 w 2770732"/>
              <a:gd name="connsiteY4" fmla="*/ 1397593 h 1397593"/>
              <a:gd name="connsiteX5" fmla="*/ 66959 w 2770732"/>
              <a:gd name="connsiteY5" fmla="*/ 1397593 h 1397593"/>
              <a:gd name="connsiteX6" fmla="*/ 0 w 2770732"/>
              <a:gd name="connsiteY6" fmla="*/ 1330634 h 1397593"/>
              <a:gd name="connsiteX7" fmla="*/ 0 w 2770732"/>
              <a:gd name="connsiteY7" fmla="*/ 66959 h 1397593"/>
              <a:gd name="connsiteX8" fmla="*/ 66959 w 2770732"/>
              <a:gd name="connsiteY8" fmla="*/ 0 h 139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70732" h="1397593">
                <a:moveTo>
                  <a:pt x="66959" y="0"/>
                </a:moveTo>
                <a:lnTo>
                  <a:pt x="2703773" y="0"/>
                </a:lnTo>
                <a:cubicBezTo>
                  <a:pt x="2740753" y="0"/>
                  <a:pt x="2770732" y="29979"/>
                  <a:pt x="2770732" y="66959"/>
                </a:cubicBezTo>
                <a:lnTo>
                  <a:pt x="2770732" y="1330634"/>
                </a:lnTo>
                <a:cubicBezTo>
                  <a:pt x="2770732" y="1367614"/>
                  <a:pt x="2740753" y="1397593"/>
                  <a:pt x="2703773" y="1397593"/>
                </a:cubicBezTo>
                <a:lnTo>
                  <a:pt x="66959" y="1397593"/>
                </a:lnTo>
                <a:cubicBezTo>
                  <a:pt x="29979" y="1397593"/>
                  <a:pt x="0" y="1367614"/>
                  <a:pt x="0" y="1330634"/>
                </a:cubicBezTo>
                <a:lnTo>
                  <a:pt x="0" y="66959"/>
                </a:lnTo>
                <a:cubicBezTo>
                  <a:pt x="0" y="29979"/>
                  <a:pt x="29979" y="0"/>
                  <a:pt x="669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C518223D-09F6-2C2C-3BBA-772D95483B9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375650" y="4617602"/>
            <a:ext cx="2770732" cy="1397593"/>
          </a:xfrm>
          <a:custGeom>
            <a:avLst/>
            <a:gdLst>
              <a:gd name="connsiteX0" fmla="*/ 66959 w 2770732"/>
              <a:gd name="connsiteY0" fmla="*/ 0 h 1397593"/>
              <a:gd name="connsiteX1" fmla="*/ 2703773 w 2770732"/>
              <a:gd name="connsiteY1" fmla="*/ 0 h 1397593"/>
              <a:gd name="connsiteX2" fmla="*/ 2770732 w 2770732"/>
              <a:gd name="connsiteY2" fmla="*/ 66959 h 1397593"/>
              <a:gd name="connsiteX3" fmla="*/ 2770732 w 2770732"/>
              <a:gd name="connsiteY3" fmla="*/ 1330634 h 1397593"/>
              <a:gd name="connsiteX4" fmla="*/ 2703773 w 2770732"/>
              <a:gd name="connsiteY4" fmla="*/ 1397593 h 1397593"/>
              <a:gd name="connsiteX5" fmla="*/ 66959 w 2770732"/>
              <a:gd name="connsiteY5" fmla="*/ 1397593 h 1397593"/>
              <a:gd name="connsiteX6" fmla="*/ 0 w 2770732"/>
              <a:gd name="connsiteY6" fmla="*/ 1330634 h 1397593"/>
              <a:gd name="connsiteX7" fmla="*/ 0 w 2770732"/>
              <a:gd name="connsiteY7" fmla="*/ 66959 h 1397593"/>
              <a:gd name="connsiteX8" fmla="*/ 66959 w 2770732"/>
              <a:gd name="connsiteY8" fmla="*/ 0 h 139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70732" h="1397593">
                <a:moveTo>
                  <a:pt x="66959" y="0"/>
                </a:moveTo>
                <a:lnTo>
                  <a:pt x="2703773" y="0"/>
                </a:lnTo>
                <a:cubicBezTo>
                  <a:pt x="2740753" y="0"/>
                  <a:pt x="2770732" y="29979"/>
                  <a:pt x="2770732" y="66959"/>
                </a:cubicBezTo>
                <a:lnTo>
                  <a:pt x="2770732" y="1330634"/>
                </a:lnTo>
                <a:cubicBezTo>
                  <a:pt x="2770732" y="1367614"/>
                  <a:pt x="2740753" y="1397593"/>
                  <a:pt x="2703773" y="1397593"/>
                </a:cubicBezTo>
                <a:lnTo>
                  <a:pt x="66959" y="1397593"/>
                </a:lnTo>
                <a:cubicBezTo>
                  <a:pt x="29979" y="1397593"/>
                  <a:pt x="0" y="1367614"/>
                  <a:pt x="0" y="1330634"/>
                </a:cubicBezTo>
                <a:lnTo>
                  <a:pt x="0" y="66959"/>
                </a:lnTo>
                <a:cubicBezTo>
                  <a:pt x="0" y="29979"/>
                  <a:pt x="29979" y="0"/>
                  <a:pt x="669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70758792-1701-26E6-AF8F-47D8C18296D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45618" y="4617602"/>
            <a:ext cx="2770732" cy="1397593"/>
          </a:xfrm>
          <a:custGeom>
            <a:avLst/>
            <a:gdLst>
              <a:gd name="connsiteX0" fmla="*/ 66959 w 2770732"/>
              <a:gd name="connsiteY0" fmla="*/ 0 h 1397593"/>
              <a:gd name="connsiteX1" fmla="*/ 2703773 w 2770732"/>
              <a:gd name="connsiteY1" fmla="*/ 0 h 1397593"/>
              <a:gd name="connsiteX2" fmla="*/ 2770732 w 2770732"/>
              <a:gd name="connsiteY2" fmla="*/ 66959 h 1397593"/>
              <a:gd name="connsiteX3" fmla="*/ 2770732 w 2770732"/>
              <a:gd name="connsiteY3" fmla="*/ 1330634 h 1397593"/>
              <a:gd name="connsiteX4" fmla="*/ 2703773 w 2770732"/>
              <a:gd name="connsiteY4" fmla="*/ 1397593 h 1397593"/>
              <a:gd name="connsiteX5" fmla="*/ 66959 w 2770732"/>
              <a:gd name="connsiteY5" fmla="*/ 1397593 h 1397593"/>
              <a:gd name="connsiteX6" fmla="*/ 0 w 2770732"/>
              <a:gd name="connsiteY6" fmla="*/ 1330634 h 1397593"/>
              <a:gd name="connsiteX7" fmla="*/ 0 w 2770732"/>
              <a:gd name="connsiteY7" fmla="*/ 66959 h 1397593"/>
              <a:gd name="connsiteX8" fmla="*/ 66959 w 2770732"/>
              <a:gd name="connsiteY8" fmla="*/ 0 h 1397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70732" h="1397593">
                <a:moveTo>
                  <a:pt x="66959" y="0"/>
                </a:moveTo>
                <a:lnTo>
                  <a:pt x="2703773" y="0"/>
                </a:lnTo>
                <a:cubicBezTo>
                  <a:pt x="2740753" y="0"/>
                  <a:pt x="2770732" y="29979"/>
                  <a:pt x="2770732" y="66959"/>
                </a:cubicBezTo>
                <a:lnTo>
                  <a:pt x="2770732" y="1330634"/>
                </a:lnTo>
                <a:cubicBezTo>
                  <a:pt x="2770732" y="1367614"/>
                  <a:pt x="2740753" y="1397593"/>
                  <a:pt x="2703773" y="1397593"/>
                </a:cubicBezTo>
                <a:lnTo>
                  <a:pt x="66959" y="1397593"/>
                </a:lnTo>
                <a:cubicBezTo>
                  <a:pt x="29979" y="1397593"/>
                  <a:pt x="0" y="1367614"/>
                  <a:pt x="0" y="1330634"/>
                </a:cubicBezTo>
                <a:lnTo>
                  <a:pt x="0" y="66959"/>
                </a:lnTo>
                <a:cubicBezTo>
                  <a:pt x="0" y="29979"/>
                  <a:pt x="29979" y="0"/>
                  <a:pt x="669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6799813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91DB49D-CFC7-EE55-7D35-F4294F815AB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29244" y="0"/>
            <a:ext cx="6162757" cy="6858000"/>
          </a:xfrm>
          <a:custGeom>
            <a:avLst/>
            <a:gdLst>
              <a:gd name="connsiteX0" fmla="*/ 0 w 6162757"/>
              <a:gd name="connsiteY0" fmla="*/ 0 h 6858000"/>
              <a:gd name="connsiteX1" fmla="*/ 6162757 w 6162757"/>
              <a:gd name="connsiteY1" fmla="*/ 0 h 6858000"/>
              <a:gd name="connsiteX2" fmla="*/ 6162757 w 6162757"/>
              <a:gd name="connsiteY2" fmla="*/ 6858000 h 6858000"/>
              <a:gd name="connsiteX3" fmla="*/ 0 w 616275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62757" h="6858000">
                <a:moveTo>
                  <a:pt x="0" y="0"/>
                </a:moveTo>
                <a:lnTo>
                  <a:pt x="6162757" y="0"/>
                </a:lnTo>
                <a:lnTo>
                  <a:pt x="6162757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2889182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A1483794-ED0C-61C0-6C1D-025EE704B73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67038" y="1979349"/>
            <a:ext cx="3057924" cy="1853907"/>
          </a:xfrm>
          <a:custGeom>
            <a:avLst/>
            <a:gdLst>
              <a:gd name="connsiteX0" fmla="*/ 166779 w 3057924"/>
              <a:gd name="connsiteY0" fmla="*/ 0 h 1853907"/>
              <a:gd name="connsiteX1" fmla="*/ 2891145 w 3057924"/>
              <a:gd name="connsiteY1" fmla="*/ 0 h 1853907"/>
              <a:gd name="connsiteX2" fmla="*/ 3057924 w 3057924"/>
              <a:gd name="connsiteY2" fmla="*/ 166779 h 1853907"/>
              <a:gd name="connsiteX3" fmla="*/ 3057924 w 3057924"/>
              <a:gd name="connsiteY3" fmla="*/ 1853907 h 1853907"/>
              <a:gd name="connsiteX4" fmla="*/ 0 w 3057924"/>
              <a:gd name="connsiteY4" fmla="*/ 1853907 h 1853907"/>
              <a:gd name="connsiteX5" fmla="*/ 0 w 3057924"/>
              <a:gd name="connsiteY5" fmla="*/ 166779 h 1853907"/>
              <a:gd name="connsiteX6" fmla="*/ 166779 w 3057924"/>
              <a:gd name="connsiteY6" fmla="*/ 0 h 185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57924" h="1853907">
                <a:moveTo>
                  <a:pt x="166779" y="0"/>
                </a:moveTo>
                <a:lnTo>
                  <a:pt x="2891145" y="0"/>
                </a:lnTo>
                <a:cubicBezTo>
                  <a:pt x="2983254" y="0"/>
                  <a:pt x="3057924" y="74670"/>
                  <a:pt x="3057924" y="166779"/>
                </a:cubicBezTo>
                <a:lnTo>
                  <a:pt x="3057924" y="1853907"/>
                </a:lnTo>
                <a:lnTo>
                  <a:pt x="0" y="1853907"/>
                </a:lnTo>
                <a:lnTo>
                  <a:pt x="0" y="166779"/>
                </a:lnTo>
                <a:cubicBezTo>
                  <a:pt x="0" y="74670"/>
                  <a:pt x="74670" y="0"/>
                  <a:pt x="1667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9241C431-1B22-43FB-CE74-4958BB83460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014033" y="1979349"/>
            <a:ext cx="3057924" cy="1853907"/>
          </a:xfrm>
          <a:custGeom>
            <a:avLst/>
            <a:gdLst>
              <a:gd name="connsiteX0" fmla="*/ 166779 w 3057924"/>
              <a:gd name="connsiteY0" fmla="*/ 0 h 1853907"/>
              <a:gd name="connsiteX1" fmla="*/ 2891145 w 3057924"/>
              <a:gd name="connsiteY1" fmla="*/ 0 h 1853907"/>
              <a:gd name="connsiteX2" fmla="*/ 3057924 w 3057924"/>
              <a:gd name="connsiteY2" fmla="*/ 166779 h 1853907"/>
              <a:gd name="connsiteX3" fmla="*/ 3057924 w 3057924"/>
              <a:gd name="connsiteY3" fmla="*/ 1853907 h 1853907"/>
              <a:gd name="connsiteX4" fmla="*/ 0 w 3057924"/>
              <a:gd name="connsiteY4" fmla="*/ 1853907 h 1853907"/>
              <a:gd name="connsiteX5" fmla="*/ 0 w 3057924"/>
              <a:gd name="connsiteY5" fmla="*/ 166779 h 1853907"/>
              <a:gd name="connsiteX6" fmla="*/ 166779 w 3057924"/>
              <a:gd name="connsiteY6" fmla="*/ 0 h 185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57924" h="1853907">
                <a:moveTo>
                  <a:pt x="166779" y="0"/>
                </a:moveTo>
                <a:lnTo>
                  <a:pt x="2891145" y="0"/>
                </a:lnTo>
                <a:cubicBezTo>
                  <a:pt x="2983254" y="0"/>
                  <a:pt x="3057924" y="74670"/>
                  <a:pt x="3057924" y="166779"/>
                </a:cubicBezTo>
                <a:lnTo>
                  <a:pt x="3057924" y="1853907"/>
                </a:lnTo>
                <a:lnTo>
                  <a:pt x="0" y="1853907"/>
                </a:lnTo>
                <a:lnTo>
                  <a:pt x="0" y="166779"/>
                </a:lnTo>
                <a:cubicBezTo>
                  <a:pt x="0" y="74670"/>
                  <a:pt x="74670" y="0"/>
                  <a:pt x="1667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BA5563A-0F38-F3EC-5367-7A214A97EA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20043" y="1979349"/>
            <a:ext cx="3057924" cy="1853907"/>
          </a:xfrm>
          <a:custGeom>
            <a:avLst/>
            <a:gdLst>
              <a:gd name="connsiteX0" fmla="*/ 166779 w 3057924"/>
              <a:gd name="connsiteY0" fmla="*/ 0 h 1853907"/>
              <a:gd name="connsiteX1" fmla="*/ 2891145 w 3057924"/>
              <a:gd name="connsiteY1" fmla="*/ 0 h 1853907"/>
              <a:gd name="connsiteX2" fmla="*/ 3057924 w 3057924"/>
              <a:gd name="connsiteY2" fmla="*/ 166779 h 1853907"/>
              <a:gd name="connsiteX3" fmla="*/ 3057924 w 3057924"/>
              <a:gd name="connsiteY3" fmla="*/ 1853907 h 1853907"/>
              <a:gd name="connsiteX4" fmla="*/ 0 w 3057924"/>
              <a:gd name="connsiteY4" fmla="*/ 1853907 h 1853907"/>
              <a:gd name="connsiteX5" fmla="*/ 0 w 3057924"/>
              <a:gd name="connsiteY5" fmla="*/ 166779 h 1853907"/>
              <a:gd name="connsiteX6" fmla="*/ 166779 w 3057924"/>
              <a:gd name="connsiteY6" fmla="*/ 0 h 1853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057924" h="1853907">
                <a:moveTo>
                  <a:pt x="166779" y="0"/>
                </a:moveTo>
                <a:lnTo>
                  <a:pt x="2891145" y="0"/>
                </a:lnTo>
                <a:cubicBezTo>
                  <a:pt x="2983254" y="0"/>
                  <a:pt x="3057924" y="74670"/>
                  <a:pt x="3057924" y="166779"/>
                </a:cubicBezTo>
                <a:lnTo>
                  <a:pt x="3057924" y="1853907"/>
                </a:lnTo>
                <a:lnTo>
                  <a:pt x="0" y="1853907"/>
                </a:lnTo>
                <a:lnTo>
                  <a:pt x="0" y="166779"/>
                </a:lnTo>
                <a:cubicBezTo>
                  <a:pt x="0" y="74670"/>
                  <a:pt x="74670" y="0"/>
                  <a:pt x="1667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505622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DB753788-CB13-868B-F397-AF72973755E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225800"/>
          </a:xfrm>
          <a:custGeom>
            <a:avLst/>
            <a:gdLst>
              <a:gd name="connsiteX0" fmla="*/ 0 w 12192000"/>
              <a:gd name="connsiteY0" fmla="*/ 0 h 3225800"/>
              <a:gd name="connsiteX1" fmla="*/ 12192000 w 12192000"/>
              <a:gd name="connsiteY1" fmla="*/ 0 h 3225800"/>
              <a:gd name="connsiteX2" fmla="*/ 12192000 w 12192000"/>
              <a:gd name="connsiteY2" fmla="*/ 3225800 h 3225800"/>
              <a:gd name="connsiteX3" fmla="*/ 0 w 12192000"/>
              <a:gd name="connsiteY3" fmla="*/ 3225800 h 322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225800">
                <a:moveTo>
                  <a:pt x="0" y="0"/>
                </a:moveTo>
                <a:lnTo>
                  <a:pt x="12192000" y="0"/>
                </a:lnTo>
                <a:lnTo>
                  <a:pt x="12192000" y="3225800"/>
                </a:lnTo>
                <a:lnTo>
                  <a:pt x="0" y="32258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5610967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0F3334A-1810-05C8-FC6A-CE7D283B813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88938" y="0"/>
            <a:ext cx="4696651" cy="6858000"/>
          </a:xfrm>
          <a:custGeom>
            <a:avLst/>
            <a:gdLst>
              <a:gd name="connsiteX0" fmla="*/ 0 w 4696651"/>
              <a:gd name="connsiteY0" fmla="*/ 0 h 6858000"/>
              <a:gd name="connsiteX1" fmla="*/ 4696651 w 4696651"/>
              <a:gd name="connsiteY1" fmla="*/ 0 h 6858000"/>
              <a:gd name="connsiteX2" fmla="*/ 4696651 w 4696651"/>
              <a:gd name="connsiteY2" fmla="*/ 6858000 h 6858000"/>
              <a:gd name="connsiteX3" fmla="*/ 0 w 469665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6651" h="6858000">
                <a:moveTo>
                  <a:pt x="0" y="0"/>
                </a:moveTo>
                <a:lnTo>
                  <a:pt x="4696651" y="0"/>
                </a:lnTo>
                <a:lnTo>
                  <a:pt x="469665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2204436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7433DE4-F809-6CDC-9D07-9E9F8DC6434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29325" y="3048"/>
            <a:ext cx="6162674" cy="6851904"/>
          </a:xfrm>
          <a:custGeom>
            <a:avLst/>
            <a:gdLst>
              <a:gd name="connsiteX0" fmla="*/ 0 w 6162674"/>
              <a:gd name="connsiteY0" fmla="*/ 0 h 6851904"/>
              <a:gd name="connsiteX1" fmla="*/ 6162674 w 6162674"/>
              <a:gd name="connsiteY1" fmla="*/ 0 h 6851904"/>
              <a:gd name="connsiteX2" fmla="*/ 6162674 w 6162674"/>
              <a:gd name="connsiteY2" fmla="*/ 6851904 h 6851904"/>
              <a:gd name="connsiteX3" fmla="*/ 0 w 6162674"/>
              <a:gd name="connsiteY3" fmla="*/ 6851904 h 6851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62674" h="6851904">
                <a:moveTo>
                  <a:pt x="0" y="0"/>
                </a:moveTo>
                <a:lnTo>
                  <a:pt x="6162674" y="0"/>
                </a:lnTo>
                <a:lnTo>
                  <a:pt x="6162674" y="6851904"/>
                </a:lnTo>
                <a:lnTo>
                  <a:pt x="0" y="68519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7049944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18BD3BC2-D663-DB71-FD26-BB09B8B9FB0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440583" y="2446666"/>
            <a:ext cx="3328542" cy="2218668"/>
          </a:xfrm>
          <a:custGeom>
            <a:avLst/>
            <a:gdLst>
              <a:gd name="connsiteX0" fmla="*/ 108027 w 3328542"/>
              <a:gd name="connsiteY0" fmla="*/ 0 h 2218668"/>
              <a:gd name="connsiteX1" fmla="*/ 3220515 w 3328542"/>
              <a:gd name="connsiteY1" fmla="*/ 0 h 2218668"/>
              <a:gd name="connsiteX2" fmla="*/ 3328542 w 3328542"/>
              <a:gd name="connsiteY2" fmla="*/ 108027 h 2218668"/>
              <a:gd name="connsiteX3" fmla="*/ 3328542 w 3328542"/>
              <a:gd name="connsiteY3" fmla="*/ 2110641 h 2218668"/>
              <a:gd name="connsiteX4" fmla="*/ 3220515 w 3328542"/>
              <a:gd name="connsiteY4" fmla="*/ 2218668 h 2218668"/>
              <a:gd name="connsiteX5" fmla="*/ 108027 w 3328542"/>
              <a:gd name="connsiteY5" fmla="*/ 2218668 h 2218668"/>
              <a:gd name="connsiteX6" fmla="*/ 0 w 3328542"/>
              <a:gd name="connsiteY6" fmla="*/ 2110641 h 2218668"/>
              <a:gd name="connsiteX7" fmla="*/ 0 w 3328542"/>
              <a:gd name="connsiteY7" fmla="*/ 108027 h 2218668"/>
              <a:gd name="connsiteX8" fmla="*/ 108027 w 3328542"/>
              <a:gd name="connsiteY8" fmla="*/ 0 h 2218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328542" h="2218668">
                <a:moveTo>
                  <a:pt x="108027" y="0"/>
                </a:moveTo>
                <a:lnTo>
                  <a:pt x="3220515" y="0"/>
                </a:lnTo>
                <a:cubicBezTo>
                  <a:pt x="3280177" y="0"/>
                  <a:pt x="3328542" y="48365"/>
                  <a:pt x="3328542" y="108027"/>
                </a:cubicBezTo>
                <a:lnTo>
                  <a:pt x="3328542" y="2110641"/>
                </a:lnTo>
                <a:cubicBezTo>
                  <a:pt x="3328542" y="2170303"/>
                  <a:pt x="3280177" y="2218668"/>
                  <a:pt x="3220515" y="2218668"/>
                </a:cubicBezTo>
                <a:lnTo>
                  <a:pt x="108027" y="2218668"/>
                </a:lnTo>
                <a:cubicBezTo>
                  <a:pt x="48365" y="2218668"/>
                  <a:pt x="0" y="2170303"/>
                  <a:pt x="0" y="2110641"/>
                </a:cubicBezTo>
                <a:lnTo>
                  <a:pt x="0" y="108027"/>
                </a:lnTo>
                <a:cubicBezTo>
                  <a:pt x="0" y="48365"/>
                  <a:pt x="48365" y="0"/>
                  <a:pt x="1080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4206657E-8232-A929-8BE0-9523CEECD3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089004" y="2446666"/>
            <a:ext cx="3328542" cy="2218668"/>
          </a:xfrm>
          <a:custGeom>
            <a:avLst/>
            <a:gdLst>
              <a:gd name="connsiteX0" fmla="*/ 108027 w 3328542"/>
              <a:gd name="connsiteY0" fmla="*/ 0 h 2218668"/>
              <a:gd name="connsiteX1" fmla="*/ 3220515 w 3328542"/>
              <a:gd name="connsiteY1" fmla="*/ 0 h 2218668"/>
              <a:gd name="connsiteX2" fmla="*/ 3328542 w 3328542"/>
              <a:gd name="connsiteY2" fmla="*/ 108027 h 2218668"/>
              <a:gd name="connsiteX3" fmla="*/ 3328542 w 3328542"/>
              <a:gd name="connsiteY3" fmla="*/ 2110641 h 2218668"/>
              <a:gd name="connsiteX4" fmla="*/ 3220515 w 3328542"/>
              <a:gd name="connsiteY4" fmla="*/ 2218668 h 2218668"/>
              <a:gd name="connsiteX5" fmla="*/ 108027 w 3328542"/>
              <a:gd name="connsiteY5" fmla="*/ 2218668 h 2218668"/>
              <a:gd name="connsiteX6" fmla="*/ 0 w 3328542"/>
              <a:gd name="connsiteY6" fmla="*/ 2110641 h 2218668"/>
              <a:gd name="connsiteX7" fmla="*/ 0 w 3328542"/>
              <a:gd name="connsiteY7" fmla="*/ 108027 h 2218668"/>
              <a:gd name="connsiteX8" fmla="*/ 108027 w 3328542"/>
              <a:gd name="connsiteY8" fmla="*/ 0 h 2218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328542" h="2218668">
                <a:moveTo>
                  <a:pt x="108027" y="0"/>
                </a:moveTo>
                <a:lnTo>
                  <a:pt x="3220515" y="0"/>
                </a:lnTo>
                <a:cubicBezTo>
                  <a:pt x="3280177" y="0"/>
                  <a:pt x="3328542" y="48365"/>
                  <a:pt x="3328542" y="108027"/>
                </a:cubicBezTo>
                <a:lnTo>
                  <a:pt x="3328542" y="2110641"/>
                </a:lnTo>
                <a:cubicBezTo>
                  <a:pt x="3328542" y="2170303"/>
                  <a:pt x="3280177" y="2218668"/>
                  <a:pt x="3220515" y="2218668"/>
                </a:cubicBezTo>
                <a:lnTo>
                  <a:pt x="108027" y="2218668"/>
                </a:lnTo>
                <a:cubicBezTo>
                  <a:pt x="48365" y="2218668"/>
                  <a:pt x="0" y="2170303"/>
                  <a:pt x="0" y="2110641"/>
                </a:cubicBezTo>
                <a:lnTo>
                  <a:pt x="0" y="108027"/>
                </a:lnTo>
                <a:cubicBezTo>
                  <a:pt x="0" y="48365"/>
                  <a:pt x="48365" y="0"/>
                  <a:pt x="1080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423EA8D4-FE34-6B7A-FF20-49091362F68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92162" y="2446666"/>
            <a:ext cx="3328542" cy="2218668"/>
          </a:xfrm>
          <a:custGeom>
            <a:avLst/>
            <a:gdLst>
              <a:gd name="connsiteX0" fmla="*/ 108027 w 3328542"/>
              <a:gd name="connsiteY0" fmla="*/ 0 h 2218668"/>
              <a:gd name="connsiteX1" fmla="*/ 3220515 w 3328542"/>
              <a:gd name="connsiteY1" fmla="*/ 0 h 2218668"/>
              <a:gd name="connsiteX2" fmla="*/ 3328542 w 3328542"/>
              <a:gd name="connsiteY2" fmla="*/ 108027 h 2218668"/>
              <a:gd name="connsiteX3" fmla="*/ 3328542 w 3328542"/>
              <a:gd name="connsiteY3" fmla="*/ 2110641 h 2218668"/>
              <a:gd name="connsiteX4" fmla="*/ 3220515 w 3328542"/>
              <a:gd name="connsiteY4" fmla="*/ 2218668 h 2218668"/>
              <a:gd name="connsiteX5" fmla="*/ 108027 w 3328542"/>
              <a:gd name="connsiteY5" fmla="*/ 2218668 h 2218668"/>
              <a:gd name="connsiteX6" fmla="*/ 0 w 3328542"/>
              <a:gd name="connsiteY6" fmla="*/ 2110641 h 2218668"/>
              <a:gd name="connsiteX7" fmla="*/ 0 w 3328542"/>
              <a:gd name="connsiteY7" fmla="*/ 108027 h 2218668"/>
              <a:gd name="connsiteX8" fmla="*/ 108027 w 3328542"/>
              <a:gd name="connsiteY8" fmla="*/ 0 h 2218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328542" h="2218668">
                <a:moveTo>
                  <a:pt x="108027" y="0"/>
                </a:moveTo>
                <a:lnTo>
                  <a:pt x="3220515" y="0"/>
                </a:lnTo>
                <a:cubicBezTo>
                  <a:pt x="3280177" y="0"/>
                  <a:pt x="3328542" y="48365"/>
                  <a:pt x="3328542" y="108027"/>
                </a:cubicBezTo>
                <a:lnTo>
                  <a:pt x="3328542" y="2110641"/>
                </a:lnTo>
                <a:cubicBezTo>
                  <a:pt x="3328542" y="2170303"/>
                  <a:pt x="3280177" y="2218668"/>
                  <a:pt x="3220515" y="2218668"/>
                </a:cubicBezTo>
                <a:lnTo>
                  <a:pt x="108027" y="2218668"/>
                </a:lnTo>
                <a:cubicBezTo>
                  <a:pt x="48365" y="2218668"/>
                  <a:pt x="0" y="2170303"/>
                  <a:pt x="0" y="2110641"/>
                </a:cubicBezTo>
                <a:lnTo>
                  <a:pt x="0" y="108027"/>
                </a:lnTo>
                <a:cubicBezTo>
                  <a:pt x="0" y="48365"/>
                  <a:pt x="48365" y="0"/>
                  <a:pt x="1080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02271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9097AD8C-DE33-F41C-2EFB-BA1F175CA10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83400" y="317500"/>
            <a:ext cx="4787900" cy="6511471"/>
          </a:xfrm>
          <a:custGeom>
            <a:avLst/>
            <a:gdLst>
              <a:gd name="connsiteX0" fmla="*/ 0 w 4787900"/>
              <a:gd name="connsiteY0" fmla="*/ 0 h 6511471"/>
              <a:gd name="connsiteX1" fmla="*/ 4787900 w 4787900"/>
              <a:gd name="connsiteY1" fmla="*/ 0 h 6511471"/>
              <a:gd name="connsiteX2" fmla="*/ 4787900 w 4787900"/>
              <a:gd name="connsiteY2" fmla="*/ 6511471 h 6511471"/>
              <a:gd name="connsiteX3" fmla="*/ 0 w 4787900"/>
              <a:gd name="connsiteY3" fmla="*/ 6511471 h 651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87900" h="6511471">
                <a:moveTo>
                  <a:pt x="0" y="0"/>
                </a:moveTo>
                <a:lnTo>
                  <a:pt x="4787900" y="0"/>
                </a:lnTo>
                <a:lnTo>
                  <a:pt x="4787900" y="6511471"/>
                </a:lnTo>
                <a:lnTo>
                  <a:pt x="0" y="651147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EC4B5ED2-7CC9-F983-ADD5-D8569E0D670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437592" y="3721100"/>
            <a:ext cx="2525487" cy="2099130"/>
          </a:xfrm>
          <a:custGeom>
            <a:avLst/>
            <a:gdLst>
              <a:gd name="connsiteX0" fmla="*/ 238380 w 2525487"/>
              <a:gd name="connsiteY0" fmla="*/ 0 h 2099130"/>
              <a:gd name="connsiteX1" fmla="*/ 2287107 w 2525487"/>
              <a:gd name="connsiteY1" fmla="*/ 0 h 2099130"/>
              <a:gd name="connsiteX2" fmla="*/ 2525487 w 2525487"/>
              <a:gd name="connsiteY2" fmla="*/ 267052 h 2099130"/>
              <a:gd name="connsiteX3" fmla="*/ 2525487 w 2525487"/>
              <a:gd name="connsiteY3" fmla="*/ 1832079 h 2099130"/>
              <a:gd name="connsiteX4" fmla="*/ 2287107 w 2525487"/>
              <a:gd name="connsiteY4" fmla="*/ 2099130 h 2099130"/>
              <a:gd name="connsiteX5" fmla="*/ 238380 w 2525487"/>
              <a:gd name="connsiteY5" fmla="*/ 2099130 h 2099130"/>
              <a:gd name="connsiteX6" fmla="*/ 0 w 2525487"/>
              <a:gd name="connsiteY6" fmla="*/ 1832079 h 2099130"/>
              <a:gd name="connsiteX7" fmla="*/ 0 w 2525487"/>
              <a:gd name="connsiteY7" fmla="*/ 267052 h 2099130"/>
              <a:gd name="connsiteX8" fmla="*/ 238380 w 2525487"/>
              <a:gd name="connsiteY8" fmla="*/ 0 h 209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25487" h="2099130">
                <a:moveTo>
                  <a:pt x="238380" y="0"/>
                </a:moveTo>
                <a:lnTo>
                  <a:pt x="2287107" y="0"/>
                </a:lnTo>
                <a:cubicBezTo>
                  <a:pt x="2418761" y="0"/>
                  <a:pt x="2525487" y="119563"/>
                  <a:pt x="2525487" y="267052"/>
                </a:cubicBezTo>
                <a:lnTo>
                  <a:pt x="2525487" y="1832079"/>
                </a:lnTo>
                <a:cubicBezTo>
                  <a:pt x="2525487" y="1979568"/>
                  <a:pt x="2418761" y="2099130"/>
                  <a:pt x="2287107" y="2099130"/>
                </a:cubicBezTo>
                <a:lnTo>
                  <a:pt x="238380" y="2099130"/>
                </a:lnTo>
                <a:cubicBezTo>
                  <a:pt x="106726" y="2099130"/>
                  <a:pt x="0" y="1979568"/>
                  <a:pt x="0" y="1832079"/>
                </a:cubicBezTo>
                <a:lnTo>
                  <a:pt x="0" y="267052"/>
                </a:lnTo>
                <a:cubicBezTo>
                  <a:pt x="0" y="119563"/>
                  <a:pt x="106726" y="0"/>
                  <a:pt x="2383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B51E13D0-5B4F-5BFB-25EC-2203C5ABFBA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77478" y="3721100"/>
            <a:ext cx="2525487" cy="2099130"/>
          </a:xfrm>
          <a:custGeom>
            <a:avLst/>
            <a:gdLst>
              <a:gd name="connsiteX0" fmla="*/ 238380 w 2525487"/>
              <a:gd name="connsiteY0" fmla="*/ 0 h 2099130"/>
              <a:gd name="connsiteX1" fmla="*/ 2287107 w 2525487"/>
              <a:gd name="connsiteY1" fmla="*/ 0 h 2099130"/>
              <a:gd name="connsiteX2" fmla="*/ 2525487 w 2525487"/>
              <a:gd name="connsiteY2" fmla="*/ 267052 h 2099130"/>
              <a:gd name="connsiteX3" fmla="*/ 2525487 w 2525487"/>
              <a:gd name="connsiteY3" fmla="*/ 1832079 h 2099130"/>
              <a:gd name="connsiteX4" fmla="*/ 2287107 w 2525487"/>
              <a:gd name="connsiteY4" fmla="*/ 2099130 h 2099130"/>
              <a:gd name="connsiteX5" fmla="*/ 238380 w 2525487"/>
              <a:gd name="connsiteY5" fmla="*/ 2099130 h 2099130"/>
              <a:gd name="connsiteX6" fmla="*/ 0 w 2525487"/>
              <a:gd name="connsiteY6" fmla="*/ 1832079 h 2099130"/>
              <a:gd name="connsiteX7" fmla="*/ 0 w 2525487"/>
              <a:gd name="connsiteY7" fmla="*/ 267052 h 2099130"/>
              <a:gd name="connsiteX8" fmla="*/ 238380 w 2525487"/>
              <a:gd name="connsiteY8" fmla="*/ 0 h 209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25487" h="2099130">
                <a:moveTo>
                  <a:pt x="238380" y="0"/>
                </a:moveTo>
                <a:lnTo>
                  <a:pt x="2287107" y="0"/>
                </a:lnTo>
                <a:cubicBezTo>
                  <a:pt x="2418761" y="0"/>
                  <a:pt x="2525487" y="119563"/>
                  <a:pt x="2525487" y="267052"/>
                </a:cubicBezTo>
                <a:lnTo>
                  <a:pt x="2525487" y="1832079"/>
                </a:lnTo>
                <a:cubicBezTo>
                  <a:pt x="2525487" y="1979568"/>
                  <a:pt x="2418761" y="2099130"/>
                  <a:pt x="2287107" y="2099130"/>
                </a:cubicBezTo>
                <a:lnTo>
                  <a:pt x="238380" y="2099130"/>
                </a:lnTo>
                <a:cubicBezTo>
                  <a:pt x="106726" y="2099130"/>
                  <a:pt x="0" y="1979568"/>
                  <a:pt x="0" y="1832079"/>
                </a:cubicBezTo>
                <a:lnTo>
                  <a:pt x="0" y="267052"/>
                </a:lnTo>
                <a:cubicBezTo>
                  <a:pt x="0" y="119563"/>
                  <a:pt x="106726" y="0"/>
                  <a:pt x="2383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BE5EF799-00E5-25B9-8AD0-74043E81B54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97707" y="3721100"/>
            <a:ext cx="2525487" cy="2099130"/>
          </a:xfrm>
          <a:custGeom>
            <a:avLst/>
            <a:gdLst>
              <a:gd name="connsiteX0" fmla="*/ 238380 w 2525487"/>
              <a:gd name="connsiteY0" fmla="*/ 0 h 2099130"/>
              <a:gd name="connsiteX1" fmla="*/ 2287107 w 2525487"/>
              <a:gd name="connsiteY1" fmla="*/ 0 h 2099130"/>
              <a:gd name="connsiteX2" fmla="*/ 2525487 w 2525487"/>
              <a:gd name="connsiteY2" fmla="*/ 267052 h 2099130"/>
              <a:gd name="connsiteX3" fmla="*/ 2525487 w 2525487"/>
              <a:gd name="connsiteY3" fmla="*/ 1832079 h 2099130"/>
              <a:gd name="connsiteX4" fmla="*/ 2287107 w 2525487"/>
              <a:gd name="connsiteY4" fmla="*/ 2099130 h 2099130"/>
              <a:gd name="connsiteX5" fmla="*/ 238380 w 2525487"/>
              <a:gd name="connsiteY5" fmla="*/ 2099130 h 2099130"/>
              <a:gd name="connsiteX6" fmla="*/ 0 w 2525487"/>
              <a:gd name="connsiteY6" fmla="*/ 1832079 h 2099130"/>
              <a:gd name="connsiteX7" fmla="*/ 0 w 2525487"/>
              <a:gd name="connsiteY7" fmla="*/ 267052 h 2099130"/>
              <a:gd name="connsiteX8" fmla="*/ 238380 w 2525487"/>
              <a:gd name="connsiteY8" fmla="*/ 0 h 209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25487" h="2099130">
                <a:moveTo>
                  <a:pt x="238380" y="0"/>
                </a:moveTo>
                <a:lnTo>
                  <a:pt x="2287107" y="0"/>
                </a:lnTo>
                <a:cubicBezTo>
                  <a:pt x="2418761" y="0"/>
                  <a:pt x="2525487" y="119563"/>
                  <a:pt x="2525487" y="267052"/>
                </a:cubicBezTo>
                <a:lnTo>
                  <a:pt x="2525487" y="1832079"/>
                </a:lnTo>
                <a:cubicBezTo>
                  <a:pt x="2525487" y="1979568"/>
                  <a:pt x="2418761" y="2099130"/>
                  <a:pt x="2287107" y="2099130"/>
                </a:cubicBezTo>
                <a:lnTo>
                  <a:pt x="238380" y="2099130"/>
                </a:lnTo>
                <a:cubicBezTo>
                  <a:pt x="106726" y="2099130"/>
                  <a:pt x="0" y="1979568"/>
                  <a:pt x="0" y="1832079"/>
                </a:cubicBezTo>
                <a:lnTo>
                  <a:pt x="0" y="267052"/>
                </a:lnTo>
                <a:cubicBezTo>
                  <a:pt x="0" y="119563"/>
                  <a:pt x="106726" y="0"/>
                  <a:pt x="23838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9563244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38CE277A-E1C8-8097-AF57-1EE450AD761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631673"/>
            <a:ext cx="12192000" cy="2063750"/>
          </a:xfrm>
          <a:custGeom>
            <a:avLst/>
            <a:gdLst>
              <a:gd name="connsiteX0" fmla="*/ 0 w 12192000"/>
              <a:gd name="connsiteY0" fmla="*/ 0 h 2063750"/>
              <a:gd name="connsiteX1" fmla="*/ 12192000 w 12192000"/>
              <a:gd name="connsiteY1" fmla="*/ 0 h 2063750"/>
              <a:gd name="connsiteX2" fmla="*/ 12192000 w 12192000"/>
              <a:gd name="connsiteY2" fmla="*/ 2063750 h 2063750"/>
              <a:gd name="connsiteX3" fmla="*/ 0 w 12192000"/>
              <a:gd name="connsiteY3" fmla="*/ 2063750 h 2063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2063750">
                <a:moveTo>
                  <a:pt x="0" y="0"/>
                </a:moveTo>
                <a:lnTo>
                  <a:pt x="12192000" y="0"/>
                </a:lnTo>
                <a:lnTo>
                  <a:pt x="12192000" y="2063750"/>
                </a:lnTo>
                <a:lnTo>
                  <a:pt x="0" y="20637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01503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B2F2C486-0E01-7C01-1B8B-96FE43F1B9B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28662" y="3025693"/>
            <a:ext cx="981756" cy="981754"/>
          </a:xfrm>
          <a:custGeom>
            <a:avLst/>
            <a:gdLst>
              <a:gd name="connsiteX0" fmla="*/ 90086 w 981756"/>
              <a:gd name="connsiteY0" fmla="*/ 0 h 981754"/>
              <a:gd name="connsiteX1" fmla="*/ 891670 w 981756"/>
              <a:gd name="connsiteY1" fmla="*/ 0 h 981754"/>
              <a:gd name="connsiteX2" fmla="*/ 981756 w 981756"/>
              <a:gd name="connsiteY2" fmla="*/ 90086 h 981754"/>
              <a:gd name="connsiteX3" fmla="*/ 981756 w 981756"/>
              <a:gd name="connsiteY3" fmla="*/ 891669 h 981754"/>
              <a:gd name="connsiteX4" fmla="*/ 891670 w 981756"/>
              <a:gd name="connsiteY4" fmla="*/ 981754 h 981754"/>
              <a:gd name="connsiteX5" fmla="*/ 90086 w 981756"/>
              <a:gd name="connsiteY5" fmla="*/ 981754 h 981754"/>
              <a:gd name="connsiteX6" fmla="*/ 0 w 981756"/>
              <a:gd name="connsiteY6" fmla="*/ 891669 h 981754"/>
              <a:gd name="connsiteX7" fmla="*/ 0 w 981756"/>
              <a:gd name="connsiteY7" fmla="*/ 90086 h 981754"/>
              <a:gd name="connsiteX8" fmla="*/ 90086 w 981756"/>
              <a:gd name="connsiteY8" fmla="*/ 0 h 98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756" h="981754">
                <a:moveTo>
                  <a:pt x="90086" y="0"/>
                </a:moveTo>
                <a:lnTo>
                  <a:pt x="891670" y="0"/>
                </a:lnTo>
                <a:cubicBezTo>
                  <a:pt x="941423" y="0"/>
                  <a:pt x="981756" y="40333"/>
                  <a:pt x="981756" y="90086"/>
                </a:cubicBezTo>
                <a:lnTo>
                  <a:pt x="981756" y="891669"/>
                </a:lnTo>
                <a:cubicBezTo>
                  <a:pt x="981756" y="941422"/>
                  <a:pt x="941423" y="981754"/>
                  <a:pt x="891670" y="981754"/>
                </a:cubicBezTo>
                <a:lnTo>
                  <a:pt x="90086" y="981754"/>
                </a:lnTo>
                <a:cubicBezTo>
                  <a:pt x="40333" y="981754"/>
                  <a:pt x="0" y="941422"/>
                  <a:pt x="0" y="891669"/>
                </a:cubicBezTo>
                <a:lnTo>
                  <a:pt x="0" y="90086"/>
                </a:lnTo>
                <a:cubicBezTo>
                  <a:pt x="0" y="40333"/>
                  <a:pt x="40333" y="0"/>
                  <a:pt x="900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E4CCBC38-2948-FC4A-7B8D-2C763DD8B4A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28662" y="4193334"/>
            <a:ext cx="981756" cy="981754"/>
          </a:xfrm>
          <a:custGeom>
            <a:avLst/>
            <a:gdLst>
              <a:gd name="connsiteX0" fmla="*/ 90086 w 981756"/>
              <a:gd name="connsiteY0" fmla="*/ 0 h 981754"/>
              <a:gd name="connsiteX1" fmla="*/ 891670 w 981756"/>
              <a:gd name="connsiteY1" fmla="*/ 0 h 981754"/>
              <a:gd name="connsiteX2" fmla="*/ 981756 w 981756"/>
              <a:gd name="connsiteY2" fmla="*/ 90086 h 981754"/>
              <a:gd name="connsiteX3" fmla="*/ 981756 w 981756"/>
              <a:gd name="connsiteY3" fmla="*/ 891669 h 981754"/>
              <a:gd name="connsiteX4" fmla="*/ 891670 w 981756"/>
              <a:gd name="connsiteY4" fmla="*/ 981754 h 981754"/>
              <a:gd name="connsiteX5" fmla="*/ 90086 w 981756"/>
              <a:gd name="connsiteY5" fmla="*/ 981754 h 981754"/>
              <a:gd name="connsiteX6" fmla="*/ 0 w 981756"/>
              <a:gd name="connsiteY6" fmla="*/ 891669 h 981754"/>
              <a:gd name="connsiteX7" fmla="*/ 0 w 981756"/>
              <a:gd name="connsiteY7" fmla="*/ 90086 h 981754"/>
              <a:gd name="connsiteX8" fmla="*/ 90086 w 981756"/>
              <a:gd name="connsiteY8" fmla="*/ 0 h 98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756" h="981754">
                <a:moveTo>
                  <a:pt x="90086" y="0"/>
                </a:moveTo>
                <a:lnTo>
                  <a:pt x="891670" y="0"/>
                </a:lnTo>
                <a:cubicBezTo>
                  <a:pt x="941423" y="0"/>
                  <a:pt x="981756" y="40333"/>
                  <a:pt x="981756" y="90086"/>
                </a:cubicBezTo>
                <a:lnTo>
                  <a:pt x="981756" y="891669"/>
                </a:lnTo>
                <a:cubicBezTo>
                  <a:pt x="981756" y="941422"/>
                  <a:pt x="941423" y="981754"/>
                  <a:pt x="891670" y="981754"/>
                </a:cubicBezTo>
                <a:lnTo>
                  <a:pt x="90086" y="981754"/>
                </a:lnTo>
                <a:cubicBezTo>
                  <a:pt x="40333" y="981754"/>
                  <a:pt x="0" y="941422"/>
                  <a:pt x="0" y="891669"/>
                </a:cubicBezTo>
                <a:lnTo>
                  <a:pt x="0" y="90086"/>
                </a:lnTo>
                <a:cubicBezTo>
                  <a:pt x="0" y="40333"/>
                  <a:pt x="40333" y="0"/>
                  <a:pt x="900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1D1B16A4-5D71-FEA0-1A02-7CE608FEA5B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28662" y="5346051"/>
            <a:ext cx="981756" cy="981754"/>
          </a:xfrm>
          <a:custGeom>
            <a:avLst/>
            <a:gdLst>
              <a:gd name="connsiteX0" fmla="*/ 90086 w 981756"/>
              <a:gd name="connsiteY0" fmla="*/ 0 h 981754"/>
              <a:gd name="connsiteX1" fmla="*/ 891670 w 981756"/>
              <a:gd name="connsiteY1" fmla="*/ 0 h 981754"/>
              <a:gd name="connsiteX2" fmla="*/ 981756 w 981756"/>
              <a:gd name="connsiteY2" fmla="*/ 90086 h 981754"/>
              <a:gd name="connsiteX3" fmla="*/ 981756 w 981756"/>
              <a:gd name="connsiteY3" fmla="*/ 891669 h 981754"/>
              <a:gd name="connsiteX4" fmla="*/ 891670 w 981756"/>
              <a:gd name="connsiteY4" fmla="*/ 981754 h 981754"/>
              <a:gd name="connsiteX5" fmla="*/ 90086 w 981756"/>
              <a:gd name="connsiteY5" fmla="*/ 981754 h 981754"/>
              <a:gd name="connsiteX6" fmla="*/ 0 w 981756"/>
              <a:gd name="connsiteY6" fmla="*/ 891669 h 981754"/>
              <a:gd name="connsiteX7" fmla="*/ 0 w 981756"/>
              <a:gd name="connsiteY7" fmla="*/ 90086 h 981754"/>
              <a:gd name="connsiteX8" fmla="*/ 90086 w 981756"/>
              <a:gd name="connsiteY8" fmla="*/ 0 h 98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756" h="981754">
                <a:moveTo>
                  <a:pt x="90086" y="0"/>
                </a:moveTo>
                <a:lnTo>
                  <a:pt x="891670" y="0"/>
                </a:lnTo>
                <a:cubicBezTo>
                  <a:pt x="941423" y="0"/>
                  <a:pt x="981756" y="40333"/>
                  <a:pt x="981756" y="90086"/>
                </a:cubicBezTo>
                <a:lnTo>
                  <a:pt x="981756" y="891669"/>
                </a:lnTo>
                <a:cubicBezTo>
                  <a:pt x="981756" y="941422"/>
                  <a:pt x="941423" y="981754"/>
                  <a:pt x="891670" y="981754"/>
                </a:cubicBezTo>
                <a:lnTo>
                  <a:pt x="90086" y="981754"/>
                </a:lnTo>
                <a:cubicBezTo>
                  <a:pt x="40333" y="981754"/>
                  <a:pt x="0" y="941422"/>
                  <a:pt x="0" y="891669"/>
                </a:cubicBezTo>
                <a:lnTo>
                  <a:pt x="0" y="90086"/>
                </a:lnTo>
                <a:cubicBezTo>
                  <a:pt x="0" y="40333"/>
                  <a:pt x="40333" y="0"/>
                  <a:pt x="900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8A256DD7-226E-41E9-DD1E-2330704D067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28662" y="1858052"/>
            <a:ext cx="981756" cy="981754"/>
          </a:xfrm>
          <a:custGeom>
            <a:avLst/>
            <a:gdLst>
              <a:gd name="connsiteX0" fmla="*/ 90086 w 981756"/>
              <a:gd name="connsiteY0" fmla="*/ 0 h 981754"/>
              <a:gd name="connsiteX1" fmla="*/ 891670 w 981756"/>
              <a:gd name="connsiteY1" fmla="*/ 0 h 981754"/>
              <a:gd name="connsiteX2" fmla="*/ 981756 w 981756"/>
              <a:gd name="connsiteY2" fmla="*/ 90086 h 981754"/>
              <a:gd name="connsiteX3" fmla="*/ 981756 w 981756"/>
              <a:gd name="connsiteY3" fmla="*/ 891669 h 981754"/>
              <a:gd name="connsiteX4" fmla="*/ 891670 w 981756"/>
              <a:gd name="connsiteY4" fmla="*/ 981754 h 981754"/>
              <a:gd name="connsiteX5" fmla="*/ 90086 w 981756"/>
              <a:gd name="connsiteY5" fmla="*/ 981754 h 981754"/>
              <a:gd name="connsiteX6" fmla="*/ 0 w 981756"/>
              <a:gd name="connsiteY6" fmla="*/ 891669 h 981754"/>
              <a:gd name="connsiteX7" fmla="*/ 0 w 981756"/>
              <a:gd name="connsiteY7" fmla="*/ 90086 h 981754"/>
              <a:gd name="connsiteX8" fmla="*/ 90086 w 981756"/>
              <a:gd name="connsiteY8" fmla="*/ 0 h 98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1756" h="981754">
                <a:moveTo>
                  <a:pt x="90086" y="0"/>
                </a:moveTo>
                <a:lnTo>
                  <a:pt x="891670" y="0"/>
                </a:lnTo>
                <a:cubicBezTo>
                  <a:pt x="941423" y="0"/>
                  <a:pt x="981756" y="40333"/>
                  <a:pt x="981756" y="90086"/>
                </a:cubicBezTo>
                <a:lnTo>
                  <a:pt x="981756" y="891669"/>
                </a:lnTo>
                <a:cubicBezTo>
                  <a:pt x="981756" y="941422"/>
                  <a:pt x="941423" y="981754"/>
                  <a:pt x="891670" y="981754"/>
                </a:cubicBezTo>
                <a:lnTo>
                  <a:pt x="90086" y="981754"/>
                </a:lnTo>
                <a:cubicBezTo>
                  <a:pt x="40333" y="981754"/>
                  <a:pt x="0" y="941422"/>
                  <a:pt x="0" y="891669"/>
                </a:cubicBezTo>
                <a:lnTo>
                  <a:pt x="0" y="90086"/>
                </a:lnTo>
                <a:cubicBezTo>
                  <a:pt x="0" y="40333"/>
                  <a:pt x="40333" y="0"/>
                  <a:pt x="9008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3227713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6063356E-FADC-1088-F5A7-35E205A15BB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9437229" y="4132342"/>
            <a:ext cx="2059451" cy="1837019"/>
          </a:xfrm>
          <a:custGeom>
            <a:avLst/>
            <a:gdLst>
              <a:gd name="connsiteX0" fmla="*/ 0 w 2059451"/>
              <a:gd name="connsiteY0" fmla="*/ 0 h 1837019"/>
              <a:gd name="connsiteX1" fmla="*/ 2059451 w 2059451"/>
              <a:gd name="connsiteY1" fmla="*/ 0 h 1837019"/>
              <a:gd name="connsiteX2" fmla="*/ 2059451 w 2059451"/>
              <a:gd name="connsiteY2" fmla="*/ 1837019 h 1837019"/>
              <a:gd name="connsiteX3" fmla="*/ 0 w 2059451"/>
              <a:gd name="connsiteY3" fmla="*/ 1837019 h 183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9451" h="1837019">
                <a:moveTo>
                  <a:pt x="0" y="0"/>
                </a:moveTo>
                <a:lnTo>
                  <a:pt x="2059451" y="0"/>
                </a:lnTo>
                <a:lnTo>
                  <a:pt x="2059451" y="1837019"/>
                </a:lnTo>
                <a:lnTo>
                  <a:pt x="0" y="18370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52E3121-4ED5-AF33-49EF-72794FB5F5D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437229" y="1848001"/>
            <a:ext cx="2059451" cy="1837019"/>
          </a:xfrm>
          <a:custGeom>
            <a:avLst/>
            <a:gdLst>
              <a:gd name="connsiteX0" fmla="*/ 0 w 2059451"/>
              <a:gd name="connsiteY0" fmla="*/ 0 h 1837019"/>
              <a:gd name="connsiteX1" fmla="*/ 2059451 w 2059451"/>
              <a:gd name="connsiteY1" fmla="*/ 0 h 1837019"/>
              <a:gd name="connsiteX2" fmla="*/ 2059451 w 2059451"/>
              <a:gd name="connsiteY2" fmla="*/ 1837019 h 1837019"/>
              <a:gd name="connsiteX3" fmla="*/ 0 w 2059451"/>
              <a:gd name="connsiteY3" fmla="*/ 1837019 h 183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9451" h="1837019">
                <a:moveTo>
                  <a:pt x="0" y="0"/>
                </a:moveTo>
                <a:lnTo>
                  <a:pt x="2059451" y="0"/>
                </a:lnTo>
                <a:lnTo>
                  <a:pt x="2059451" y="1837019"/>
                </a:lnTo>
                <a:lnTo>
                  <a:pt x="0" y="18370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347880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5A59DD61-FD01-D765-22F6-02245F0CD86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03351" y="2961185"/>
            <a:ext cx="2074008" cy="1028937"/>
          </a:xfrm>
          <a:custGeom>
            <a:avLst/>
            <a:gdLst>
              <a:gd name="connsiteX0" fmla="*/ 0 w 2074008"/>
              <a:gd name="connsiteY0" fmla="*/ 0 h 1028937"/>
              <a:gd name="connsiteX1" fmla="*/ 2074008 w 2074008"/>
              <a:gd name="connsiteY1" fmla="*/ 0 h 1028937"/>
              <a:gd name="connsiteX2" fmla="*/ 2074008 w 2074008"/>
              <a:gd name="connsiteY2" fmla="*/ 1028937 h 1028937"/>
              <a:gd name="connsiteX3" fmla="*/ 0 w 2074008"/>
              <a:gd name="connsiteY3" fmla="*/ 1028937 h 102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74008" h="1028937">
                <a:moveTo>
                  <a:pt x="0" y="0"/>
                </a:moveTo>
                <a:lnTo>
                  <a:pt x="2074008" y="0"/>
                </a:lnTo>
                <a:lnTo>
                  <a:pt x="2074008" y="1028937"/>
                </a:lnTo>
                <a:lnTo>
                  <a:pt x="0" y="102893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59793572-F08D-0EDB-1DA1-96E62CE0CF50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554135" y="2961185"/>
            <a:ext cx="2074008" cy="1028937"/>
          </a:xfrm>
          <a:custGeom>
            <a:avLst/>
            <a:gdLst>
              <a:gd name="connsiteX0" fmla="*/ 0 w 2074008"/>
              <a:gd name="connsiteY0" fmla="*/ 0 h 1028937"/>
              <a:gd name="connsiteX1" fmla="*/ 2074008 w 2074008"/>
              <a:gd name="connsiteY1" fmla="*/ 0 h 1028937"/>
              <a:gd name="connsiteX2" fmla="*/ 2074008 w 2074008"/>
              <a:gd name="connsiteY2" fmla="*/ 1028937 h 1028937"/>
              <a:gd name="connsiteX3" fmla="*/ 0 w 2074008"/>
              <a:gd name="connsiteY3" fmla="*/ 1028937 h 102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74008" h="1028937">
                <a:moveTo>
                  <a:pt x="0" y="0"/>
                </a:moveTo>
                <a:lnTo>
                  <a:pt x="2074008" y="0"/>
                </a:lnTo>
                <a:lnTo>
                  <a:pt x="2074008" y="1028937"/>
                </a:lnTo>
                <a:lnTo>
                  <a:pt x="0" y="102893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5A163F47-B651-CADE-2639-D450B5F4E5D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452567" y="2961185"/>
            <a:ext cx="2074008" cy="1028937"/>
          </a:xfrm>
          <a:custGeom>
            <a:avLst/>
            <a:gdLst>
              <a:gd name="connsiteX0" fmla="*/ 0 w 2074008"/>
              <a:gd name="connsiteY0" fmla="*/ 0 h 1028937"/>
              <a:gd name="connsiteX1" fmla="*/ 2074008 w 2074008"/>
              <a:gd name="connsiteY1" fmla="*/ 0 h 1028937"/>
              <a:gd name="connsiteX2" fmla="*/ 2074008 w 2074008"/>
              <a:gd name="connsiteY2" fmla="*/ 1028937 h 1028937"/>
              <a:gd name="connsiteX3" fmla="*/ 0 w 2074008"/>
              <a:gd name="connsiteY3" fmla="*/ 1028937 h 102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74008" h="1028937">
                <a:moveTo>
                  <a:pt x="0" y="0"/>
                </a:moveTo>
                <a:lnTo>
                  <a:pt x="2074008" y="0"/>
                </a:lnTo>
                <a:lnTo>
                  <a:pt x="2074008" y="1028937"/>
                </a:lnTo>
                <a:lnTo>
                  <a:pt x="0" y="102893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993831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8FB8E04-9AC2-35D2-9F52-1010167FA3D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24043" y="2307624"/>
            <a:ext cx="5789349" cy="3781198"/>
          </a:xfrm>
          <a:custGeom>
            <a:avLst/>
            <a:gdLst>
              <a:gd name="connsiteX0" fmla="*/ 0 w 5789349"/>
              <a:gd name="connsiteY0" fmla="*/ 0 h 3781198"/>
              <a:gd name="connsiteX1" fmla="*/ 5789349 w 5789349"/>
              <a:gd name="connsiteY1" fmla="*/ 0 h 3781198"/>
              <a:gd name="connsiteX2" fmla="*/ 5789349 w 5789349"/>
              <a:gd name="connsiteY2" fmla="*/ 3781198 h 3781198"/>
              <a:gd name="connsiteX3" fmla="*/ 0 w 5789349"/>
              <a:gd name="connsiteY3" fmla="*/ 3781198 h 3781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89349" h="3781198">
                <a:moveTo>
                  <a:pt x="0" y="0"/>
                </a:moveTo>
                <a:lnTo>
                  <a:pt x="5789349" y="0"/>
                </a:lnTo>
                <a:lnTo>
                  <a:pt x="5789349" y="3781198"/>
                </a:lnTo>
                <a:lnTo>
                  <a:pt x="0" y="378119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29191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9AD5F7F3-BAAF-A726-26A2-38595BD5220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324062" y="3597351"/>
            <a:ext cx="2650006" cy="2650006"/>
          </a:xfrm>
          <a:custGeom>
            <a:avLst/>
            <a:gdLst>
              <a:gd name="connsiteX0" fmla="*/ 441676 w 2650006"/>
              <a:gd name="connsiteY0" fmla="*/ 0 h 2650006"/>
              <a:gd name="connsiteX1" fmla="*/ 2208330 w 2650006"/>
              <a:gd name="connsiteY1" fmla="*/ 0 h 2650006"/>
              <a:gd name="connsiteX2" fmla="*/ 2650006 w 2650006"/>
              <a:gd name="connsiteY2" fmla="*/ 441677 h 2650006"/>
              <a:gd name="connsiteX3" fmla="*/ 2650006 w 2650006"/>
              <a:gd name="connsiteY3" fmla="*/ 2208330 h 2650006"/>
              <a:gd name="connsiteX4" fmla="*/ 2208330 w 2650006"/>
              <a:gd name="connsiteY4" fmla="*/ 2650006 h 2650006"/>
              <a:gd name="connsiteX5" fmla="*/ 441676 w 2650006"/>
              <a:gd name="connsiteY5" fmla="*/ 2650006 h 2650006"/>
              <a:gd name="connsiteX6" fmla="*/ 0 w 2650006"/>
              <a:gd name="connsiteY6" fmla="*/ 2208330 h 2650006"/>
              <a:gd name="connsiteX7" fmla="*/ 0 w 2650006"/>
              <a:gd name="connsiteY7" fmla="*/ 441677 h 2650006"/>
              <a:gd name="connsiteX8" fmla="*/ 441676 w 2650006"/>
              <a:gd name="connsiteY8" fmla="*/ 0 h 2650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50006" h="2650006">
                <a:moveTo>
                  <a:pt x="441676" y="0"/>
                </a:moveTo>
                <a:lnTo>
                  <a:pt x="2208330" y="0"/>
                </a:lnTo>
                <a:cubicBezTo>
                  <a:pt x="2452261" y="0"/>
                  <a:pt x="2650006" y="197745"/>
                  <a:pt x="2650006" y="441677"/>
                </a:cubicBezTo>
                <a:lnTo>
                  <a:pt x="2650006" y="2208330"/>
                </a:lnTo>
                <a:cubicBezTo>
                  <a:pt x="2650006" y="2452261"/>
                  <a:pt x="2452261" y="2650006"/>
                  <a:pt x="2208330" y="2650006"/>
                </a:cubicBezTo>
                <a:lnTo>
                  <a:pt x="441676" y="2650006"/>
                </a:lnTo>
                <a:cubicBezTo>
                  <a:pt x="197745" y="2650006"/>
                  <a:pt x="0" y="2452261"/>
                  <a:pt x="0" y="2208330"/>
                </a:cubicBezTo>
                <a:lnTo>
                  <a:pt x="0" y="441677"/>
                </a:lnTo>
                <a:cubicBezTo>
                  <a:pt x="0" y="197745"/>
                  <a:pt x="197745" y="0"/>
                  <a:pt x="441676" y="0"/>
                </a:cubicBezTo>
                <a:close/>
              </a:path>
            </a:pathLst>
          </a:custGeom>
          <a:ln w="82550">
            <a:solidFill>
              <a:schemeClr val="accent1"/>
            </a:solidFill>
          </a:ln>
          <a:effectLst>
            <a:outerShdw blurRad="203200" sx="103000" sy="103000" algn="ctr" rotWithShape="0">
              <a:prstClr val="black">
                <a:alpha val="12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0BC57EC7-8C81-3A78-128F-EB20300CCE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613428" y="814671"/>
            <a:ext cx="3932900" cy="3932900"/>
          </a:xfrm>
          <a:custGeom>
            <a:avLst/>
            <a:gdLst>
              <a:gd name="connsiteX0" fmla="*/ 655496 w 3932900"/>
              <a:gd name="connsiteY0" fmla="*/ 0 h 3932900"/>
              <a:gd name="connsiteX1" fmla="*/ 3277404 w 3932900"/>
              <a:gd name="connsiteY1" fmla="*/ 0 h 3932900"/>
              <a:gd name="connsiteX2" fmla="*/ 3932900 w 3932900"/>
              <a:gd name="connsiteY2" fmla="*/ 655496 h 3932900"/>
              <a:gd name="connsiteX3" fmla="*/ 3932900 w 3932900"/>
              <a:gd name="connsiteY3" fmla="*/ 3277404 h 3932900"/>
              <a:gd name="connsiteX4" fmla="*/ 3277404 w 3932900"/>
              <a:gd name="connsiteY4" fmla="*/ 3932900 h 3932900"/>
              <a:gd name="connsiteX5" fmla="*/ 655496 w 3932900"/>
              <a:gd name="connsiteY5" fmla="*/ 3932900 h 3932900"/>
              <a:gd name="connsiteX6" fmla="*/ 0 w 3932900"/>
              <a:gd name="connsiteY6" fmla="*/ 3277404 h 3932900"/>
              <a:gd name="connsiteX7" fmla="*/ 0 w 3932900"/>
              <a:gd name="connsiteY7" fmla="*/ 655496 h 3932900"/>
              <a:gd name="connsiteX8" fmla="*/ 655496 w 3932900"/>
              <a:gd name="connsiteY8" fmla="*/ 0 h 393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32900" h="3932900">
                <a:moveTo>
                  <a:pt x="655496" y="0"/>
                </a:moveTo>
                <a:lnTo>
                  <a:pt x="3277404" y="0"/>
                </a:lnTo>
                <a:cubicBezTo>
                  <a:pt x="3639424" y="0"/>
                  <a:pt x="3932900" y="293476"/>
                  <a:pt x="3932900" y="655496"/>
                </a:cubicBezTo>
                <a:lnTo>
                  <a:pt x="3932900" y="3277404"/>
                </a:lnTo>
                <a:cubicBezTo>
                  <a:pt x="3932900" y="3639425"/>
                  <a:pt x="3639424" y="3932900"/>
                  <a:pt x="3277404" y="3932900"/>
                </a:cubicBezTo>
                <a:lnTo>
                  <a:pt x="655496" y="3932900"/>
                </a:lnTo>
                <a:cubicBezTo>
                  <a:pt x="293476" y="3932900"/>
                  <a:pt x="0" y="3639425"/>
                  <a:pt x="0" y="3277404"/>
                </a:cubicBezTo>
                <a:lnTo>
                  <a:pt x="0" y="655496"/>
                </a:lnTo>
                <a:cubicBezTo>
                  <a:pt x="0" y="293476"/>
                  <a:pt x="293476" y="0"/>
                  <a:pt x="6554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4151980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75712B3F-9167-0D05-63E6-3FC30027D42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84245" y="792003"/>
            <a:ext cx="5195438" cy="5195438"/>
          </a:xfrm>
          <a:custGeom>
            <a:avLst/>
            <a:gdLst>
              <a:gd name="connsiteX0" fmla="*/ 2597720 w 5195438"/>
              <a:gd name="connsiteY0" fmla="*/ 0 h 5195438"/>
              <a:gd name="connsiteX1" fmla="*/ 5195438 w 5195438"/>
              <a:gd name="connsiteY1" fmla="*/ 0 h 5195438"/>
              <a:gd name="connsiteX2" fmla="*/ 5195438 w 5195438"/>
              <a:gd name="connsiteY2" fmla="*/ 2597719 h 5195438"/>
              <a:gd name="connsiteX3" fmla="*/ 2597719 w 5195438"/>
              <a:gd name="connsiteY3" fmla="*/ 5195438 h 5195438"/>
              <a:gd name="connsiteX4" fmla="*/ 0 w 5195438"/>
              <a:gd name="connsiteY4" fmla="*/ 2597719 h 5195438"/>
              <a:gd name="connsiteX5" fmla="*/ 1 w 5195438"/>
              <a:gd name="connsiteY5" fmla="*/ 2597719 h 5195438"/>
              <a:gd name="connsiteX6" fmla="*/ 2597720 w 5195438"/>
              <a:gd name="connsiteY6" fmla="*/ 0 h 5195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195438" h="5195438">
                <a:moveTo>
                  <a:pt x="2597720" y="0"/>
                </a:moveTo>
                <a:lnTo>
                  <a:pt x="5195438" y="0"/>
                </a:lnTo>
                <a:lnTo>
                  <a:pt x="5195438" y="2597719"/>
                </a:lnTo>
                <a:cubicBezTo>
                  <a:pt x="5195438" y="4032400"/>
                  <a:pt x="4032400" y="5195438"/>
                  <a:pt x="2597719" y="5195438"/>
                </a:cubicBezTo>
                <a:cubicBezTo>
                  <a:pt x="1163038" y="5195438"/>
                  <a:pt x="0" y="4032400"/>
                  <a:pt x="0" y="2597719"/>
                </a:cubicBezTo>
                <a:lnTo>
                  <a:pt x="1" y="2597719"/>
                </a:lnTo>
                <a:cubicBezTo>
                  <a:pt x="1" y="1163038"/>
                  <a:pt x="1163039" y="0"/>
                  <a:pt x="2597720" y="0"/>
                </a:cubicBezTo>
                <a:close/>
              </a:path>
            </a:pathLst>
          </a:custGeom>
          <a:ln w="107950">
            <a:solidFill>
              <a:schemeClr val="accent1"/>
            </a:solidFill>
          </a:ln>
          <a:effectLst>
            <a:outerShdw blurRad="774700" dist="38100" dir="8100000" sx="110000" sy="110000" algn="tr" rotWithShape="0">
              <a:prstClr val="black">
                <a:alpha val="20000"/>
              </a:prstClr>
            </a:outerShdw>
          </a:effectLst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3821101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88641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9B68333A-F1E8-3FB1-9895-302645155BA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477496" y="0"/>
            <a:ext cx="6714504" cy="6858000"/>
          </a:xfrm>
          <a:custGeom>
            <a:avLst/>
            <a:gdLst>
              <a:gd name="connsiteX0" fmla="*/ 0 w 6714504"/>
              <a:gd name="connsiteY0" fmla="*/ 0 h 6858000"/>
              <a:gd name="connsiteX1" fmla="*/ 6714504 w 6714504"/>
              <a:gd name="connsiteY1" fmla="*/ 0 h 6858000"/>
              <a:gd name="connsiteX2" fmla="*/ 6714504 w 6714504"/>
              <a:gd name="connsiteY2" fmla="*/ 6858000 h 6858000"/>
              <a:gd name="connsiteX3" fmla="*/ 0 w 6714504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504" h="6858000">
                <a:moveTo>
                  <a:pt x="0" y="0"/>
                </a:moveTo>
                <a:lnTo>
                  <a:pt x="6714504" y="0"/>
                </a:lnTo>
                <a:lnTo>
                  <a:pt x="6714504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777646A-6E3B-5C03-C9C9-8716A8956D8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BB743A7-5EE4-A756-9D94-BB0BC78C5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657D8A7-F61B-CDE5-BB63-A7D91BA6E8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590637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6" Type="http://schemas.openxmlformats.org/officeDocument/2006/relationships/slideLayout" Target="../slideLayouts/slideLayout16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93" Type="http://schemas.openxmlformats.org/officeDocument/2006/relationships/slideLayout" Target="../slideLayouts/slideLayout93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slideLayout" Target="../slideLayouts/slideLayout91.xml"/><Relationship Id="rId9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94" Type="http://schemas.openxmlformats.org/officeDocument/2006/relationships/slideLayout" Target="../slideLayouts/slideLayout9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8CE9EC9-589C-630B-4780-0493A6711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DCE9F6E-D93E-8B26-46B0-1465C573DC0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0B1B3AF-D07C-6CA0-B5CF-3188D6BDC8C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EB29FF6F-CA25-4D5F-8774-C7C0BFA88181}" type="datetimeFigureOut">
              <a:rPr lang="ko-KR" altLang="en-US" smtClean="0"/>
              <a:t>2025-02-03</a:t>
            </a:fld>
            <a:endParaRPr lang="ko-KR" alt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464232A-29D4-CCC5-FBE7-857AC3264E7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9F88B17-2BFB-9C0B-9731-E5AAAACE0CB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6D1D64F0-8999-429D-B999-6B82E05EAF14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319241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6" r:id="rId2"/>
    <p:sldLayoutId id="2147483657" r:id="rId3"/>
    <p:sldLayoutId id="2147483658" r:id="rId4"/>
    <p:sldLayoutId id="2147483659" r:id="rId5"/>
    <p:sldLayoutId id="2147483660" r:id="rId6"/>
    <p:sldLayoutId id="2147483661" r:id="rId7"/>
    <p:sldLayoutId id="2147483662" r:id="rId8"/>
    <p:sldLayoutId id="2147483663" r:id="rId9"/>
    <p:sldLayoutId id="2147483664" r:id="rId10"/>
    <p:sldLayoutId id="2147483665" r:id="rId11"/>
    <p:sldLayoutId id="2147483666" r:id="rId12"/>
    <p:sldLayoutId id="2147483667" r:id="rId13"/>
    <p:sldLayoutId id="2147483668" r:id="rId14"/>
    <p:sldLayoutId id="2147483669" r:id="rId15"/>
    <p:sldLayoutId id="2147483670" r:id="rId16"/>
    <p:sldLayoutId id="2147483671" r:id="rId17"/>
    <p:sldLayoutId id="2147483672" r:id="rId18"/>
    <p:sldLayoutId id="2147483673" r:id="rId19"/>
    <p:sldLayoutId id="2147483674" r:id="rId20"/>
    <p:sldLayoutId id="2147483675" r:id="rId21"/>
    <p:sldLayoutId id="2147483676" r:id="rId22"/>
    <p:sldLayoutId id="2147483677" r:id="rId23"/>
    <p:sldLayoutId id="2147483678" r:id="rId24"/>
    <p:sldLayoutId id="2147483679" r:id="rId25"/>
    <p:sldLayoutId id="2147483680" r:id="rId26"/>
    <p:sldLayoutId id="2147483681" r:id="rId27"/>
    <p:sldLayoutId id="2147483682" r:id="rId28"/>
    <p:sldLayoutId id="2147483683" r:id="rId29"/>
    <p:sldLayoutId id="2147483684" r:id="rId30"/>
    <p:sldLayoutId id="2147483685" r:id="rId31"/>
    <p:sldLayoutId id="2147483686" r:id="rId32"/>
    <p:sldLayoutId id="2147483687" r:id="rId33"/>
    <p:sldLayoutId id="2147483688" r:id="rId34"/>
    <p:sldLayoutId id="2147483689" r:id="rId35"/>
    <p:sldLayoutId id="2147483690" r:id="rId36"/>
    <p:sldLayoutId id="2147483691" r:id="rId37"/>
    <p:sldLayoutId id="2147483692" r:id="rId38"/>
    <p:sldLayoutId id="2147483693" r:id="rId39"/>
    <p:sldLayoutId id="2147483694" r:id="rId40"/>
    <p:sldLayoutId id="2147483695" r:id="rId41"/>
    <p:sldLayoutId id="2147483696" r:id="rId42"/>
    <p:sldLayoutId id="2147483697" r:id="rId43"/>
    <p:sldLayoutId id="2147483698" r:id="rId44"/>
    <p:sldLayoutId id="2147483699" r:id="rId45"/>
    <p:sldLayoutId id="2147483700" r:id="rId46"/>
    <p:sldLayoutId id="2147483701" r:id="rId47"/>
    <p:sldLayoutId id="2147483702" r:id="rId48"/>
    <p:sldLayoutId id="2147483703" r:id="rId49"/>
    <p:sldLayoutId id="2147483704" r:id="rId50"/>
    <p:sldLayoutId id="2147483705" r:id="rId51"/>
    <p:sldLayoutId id="2147483706" r:id="rId52"/>
    <p:sldLayoutId id="2147483707" r:id="rId53"/>
    <p:sldLayoutId id="2147483745" r:id="rId54"/>
    <p:sldLayoutId id="2147483708" r:id="rId55"/>
    <p:sldLayoutId id="2147483709" r:id="rId56"/>
    <p:sldLayoutId id="2147483710" r:id="rId57"/>
    <p:sldLayoutId id="2147483711" r:id="rId58"/>
    <p:sldLayoutId id="2147483712" r:id="rId59"/>
    <p:sldLayoutId id="2147483713" r:id="rId60"/>
    <p:sldLayoutId id="2147483714" r:id="rId61"/>
    <p:sldLayoutId id="2147483715" r:id="rId62"/>
    <p:sldLayoutId id="2147483716" r:id="rId63"/>
    <p:sldLayoutId id="2147483717" r:id="rId64"/>
    <p:sldLayoutId id="2147483718" r:id="rId65"/>
    <p:sldLayoutId id="2147483719" r:id="rId66"/>
    <p:sldLayoutId id="2147483720" r:id="rId67"/>
    <p:sldLayoutId id="2147483721" r:id="rId68"/>
    <p:sldLayoutId id="2147483722" r:id="rId69"/>
    <p:sldLayoutId id="2147483723" r:id="rId70"/>
    <p:sldLayoutId id="2147483724" r:id="rId71"/>
    <p:sldLayoutId id="2147483725" r:id="rId72"/>
    <p:sldLayoutId id="2147483726" r:id="rId73"/>
    <p:sldLayoutId id="2147483727" r:id="rId74"/>
    <p:sldLayoutId id="2147483728" r:id="rId75"/>
    <p:sldLayoutId id="2147483729" r:id="rId76"/>
    <p:sldLayoutId id="2147483730" r:id="rId77"/>
    <p:sldLayoutId id="2147483731" r:id="rId78"/>
    <p:sldLayoutId id="2147483732" r:id="rId79"/>
    <p:sldLayoutId id="2147483733" r:id="rId80"/>
    <p:sldLayoutId id="2147483734" r:id="rId81"/>
    <p:sldLayoutId id="2147483735" r:id="rId82"/>
    <p:sldLayoutId id="2147483736" r:id="rId83"/>
    <p:sldLayoutId id="2147483737" r:id="rId84"/>
    <p:sldLayoutId id="2147483739" r:id="rId85"/>
    <p:sldLayoutId id="2147483740" r:id="rId86"/>
    <p:sldLayoutId id="2147483741" r:id="rId87"/>
    <p:sldLayoutId id="2147483743" r:id="rId88"/>
    <p:sldLayoutId id="2147483744" r:id="rId89"/>
    <p:sldLayoutId id="2147483742" r:id="rId90"/>
    <p:sldLayoutId id="2147483746" r:id="rId91"/>
    <p:sldLayoutId id="2147483747" r:id="rId92"/>
    <p:sldLayoutId id="2147483748" r:id="rId93"/>
    <p:sldLayoutId id="2147483749" r:id="rId94"/>
    <p:sldLayoutId id="2147483738" r:id="rId95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jpeg"/><Relationship Id="rId1" Type="http://schemas.openxmlformats.org/officeDocument/2006/relationships/slideLayout" Target="../slideLayouts/slideLayout41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sv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10.svg"/><Relationship Id="rId4" Type="http://schemas.openxmlformats.org/officeDocument/2006/relationships/image" Target="../media/image109.pn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jpeg"/><Relationship Id="rId2" Type="http://schemas.openxmlformats.org/officeDocument/2006/relationships/image" Target="../media/image111.jpeg"/><Relationship Id="rId1" Type="http://schemas.openxmlformats.org/officeDocument/2006/relationships/slideLayout" Target="../slideLayouts/slideLayout42.xml"/><Relationship Id="rId5" Type="http://schemas.openxmlformats.org/officeDocument/2006/relationships/image" Target="../media/image114.jpeg"/><Relationship Id="rId4" Type="http://schemas.openxmlformats.org/officeDocument/2006/relationships/image" Target="../media/image113.jpeg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jpeg"/><Relationship Id="rId1" Type="http://schemas.openxmlformats.org/officeDocument/2006/relationships/slideLayout" Target="../slideLayouts/slideLayout4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sv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4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5.xml"/><Relationship Id="rId4" Type="http://schemas.openxmlformats.org/officeDocument/2006/relationships/image" Target="../media/image121.jpeg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jpeg"/><Relationship Id="rId1" Type="http://schemas.openxmlformats.org/officeDocument/2006/relationships/slideLayout" Target="../slideLayouts/slideLayout46.xml"/></Relationships>
</file>

<file path=ppt/slides/_rels/slide1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svg"/><Relationship Id="rId3" Type="http://schemas.openxmlformats.org/officeDocument/2006/relationships/image" Target="../media/image123.png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6.svg"/><Relationship Id="rId5" Type="http://schemas.openxmlformats.org/officeDocument/2006/relationships/image" Target="../media/image125.png"/><Relationship Id="rId4" Type="http://schemas.openxmlformats.org/officeDocument/2006/relationships/image" Target="../media/image124.svg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6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7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31.sv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8.xml"/><Relationship Id="rId5" Type="http://schemas.openxmlformats.org/officeDocument/2006/relationships/image" Target="../media/image132.jpeg"/><Relationship Id="rId4" Type="http://schemas.openxmlformats.org/officeDocument/2006/relationships/image" Target="../media/image14.svg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9.xml"/><Relationship Id="rId4" Type="http://schemas.openxmlformats.org/officeDocument/2006/relationships/image" Target="../media/image134.jpeg"/></Relationships>
</file>

<file path=ppt/slides/_rels/slide1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1.png"/><Relationship Id="rId3" Type="http://schemas.openxmlformats.org/officeDocument/2006/relationships/image" Target="../media/image136.svg"/><Relationship Id="rId7" Type="http://schemas.openxmlformats.org/officeDocument/2006/relationships/image" Target="../media/image140.sv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39.png"/><Relationship Id="rId11" Type="http://schemas.openxmlformats.org/officeDocument/2006/relationships/image" Target="../media/image144.svg"/><Relationship Id="rId5" Type="http://schemas.openxmlformats.org/officeDocument/2006/relationships/image" Target="../media/image138.svg"/><Relationship Id="rId10" Type="http://schemas.openxmlformats.org/officeDocument/2006/relationships/image" Target="../media/image143.png"/><Relationship Id="rId4" Type="http://schemas.openxmlformats.org/officeDocument/2006/relationships/image" Target="../media/image137.png"/><Relationship Id="rId9" Type="http://schemas.openxmlformats.org/officeDocument/2006/relationships/image" Target="../media/image142.sv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svg"/><Relationship Id="rId7" Type="http://schemas.openxmlformats.org/officeDocument/2006/relationships/image" Target="../media/image150.jpe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50.xml"/><Relationship Id="rId6" Type="http://schemas.openxmlformats.org/officeDocument/2006/relationships/image" Target="../media/image149.jpeg"/><Relationship Id="rId5" Type="http://schemas.openxmlformats.org/officeDocument/2006/relationships/image" Target="../media/image148.svg"/><Relationship Id="rId4" Type="http://schemas.openxmlformats.org/officeDocument/2006/relationships/image" Target="../media/image147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52.svg"/></Relationships>
</file>

<file path=ppt/slides/_rels/slide1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svg"/><Relationship Id="rId3" Type="http://schemas.openxmlformats.org/officeDocument/2006/relationships/image" Target="../media/image153.png"/><Relationship Id="rId7" Type="http://schemas.openxmlformats.org/officeDocument/2006/relationships/image" Target="../media/image15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56.svg"/><Relationship Id="rId5" Type="http://schemas.openxmlformats.org/officeDocument/2006/relationships/image" Target="../media/image155.png"/><Relationship Id="rId4" Type="http://schemas.openxmlformats.org/officeDocument/2006/relationships/image" Target="../media/image154.svg"/></Relationships>
</file>

<file path=ppt/slides/_rels/slide1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svg"/><Relationship Id="rId3" Type="http://schemas.openxmlformats.org/officeDocument/2006/relationships/image" Target="../media/image159.png"/><Relationship Id="rId7" Type="http://schemas.openxmlformats.org/officeDocument/2006/relationships/image" Target="../media/image16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2.svg"/><Relationship Id="rId5" Type="http://schemas.openxmlformats.org/officeDocument/2006/relationships/image" Target="../media/image161.png"/><Relationship Id="rId10" Type="http://schemas.openxmlformats.org/officeDocument/2006/relationships/image" Target="../media/image146.svg"/><Relationship Id="rId4" Type="http://schemas.openxmlformats.org/officeDocument/2006/relationships/image" Target="../media/image160.svg"/><Relationship Id="rId9" Type="http://schemas.openxmlformats.org/officeDocument/2006/relationships/image" Target="../media/image145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1.xml"/></Relationships>
</file>

<file path=ppt/slides/_rels/slide1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1.png"/><Relationship Id="rId13" Type="http://schemas.openxmlformats.org/officeDocument/2006/relationships/image" Target="../media/image176.svg"/><Relationship Id="rId3" Type="http://schemas.openxmlformats.org/officeDocument/2006/relationships/image" Target="../media/image166.jpeg"/><Relationship Id="rId7" Type="http://schemas.openxmlformats.org/officeDocument/2006/relationships/image" Target="../media/image170.svg"/><Relationship Id="rId12" Type="http://schemas.openxmlformats.org/officeDocument/2006/relationships/image" Target="../media/image17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2.xml"/><Relationship Id="rId6" Type="http://schemas.openxmlformats.org/officeDocument/2006/relationships/image" Target="../media/image169.png"/><Relationship Id="rId11" Type="http://schemas.openxmlformats.org/officeDocument/2006/relationships/image" Target="../media/image174.svg"/><Relationship Id="rId5" Type="http://schemas.openxmlformats.org/officeDocument/2006/relationships/image" Target="../media/image168.svg"/><Relationship Id="rId15" Type="http://schemas.openxmlformats.org/officeDocument/2006/relationships/image" Target="../media/image178.svg"/><Relationship Id="rId10" Type="http://schemas.openxmlformats.org/officeDocument/2006/relationships/image" Target="../media/image173.png"/><Relationship Id="rId4" Type="http://schemas.openxmlformats.org/officeDocument/2006/relationships/image" Target="../media/image167.png"/><Relationship Id="rId9" Type="http://schemas.openxmlformats.org/officeDocument/2006/relationships/image" Target="../media/image172.svg"/><Relationship Id="rId14" Type="http://schemas.openxmlformats.org/officeDocument/2006/relationships/image" Target="../media/image177.png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4.svg"/><Relationship Id="rId13" Type="http://schemas.openxmlformats.org/officeDocument/2006/relationships/image" Target="../media/image177.png"/><Relationship Id="rId18" Type="http://schemas.openxmlformats.org/officeDocument/2006/relationships/image" Target="../media/image188.svg"/><Relationship Id="rId3" Type="http://schemas.openxmlformats.org/officeDocument/2006/relationships/image" Target="../media/image179.png"/><Relationship Id="rId7" Type="http://schemas.openxmlformats.org/officeDocument/2006/relationships/image" Target="../media/image183.png"/><Relationship Id="rId12" Type="http://schemas.openxmlformats.org/officeDocument/2006/relationships/image" Target="../media/image176.svg"/><Relationship Id="rId17" Type="http://schemas.openxmlformats.org/officeDocument/2006/relationships/image" Target="../media/image187.pn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186.svg"/><Relationship Id="rId20" Type="http://schemas.openxmlformats.org/officeDocument/2006/relationships/image" Target="../media/image190.sv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82.svg"/><Relationship Id="rId11" Type="http://schemas.openxmlformats.org/officeDocument/2006/relationships/image" Target="../media/image175.png"/><Relationship Id="rId5" Type="http://schemas.openxmlformats.org/officeDocument/2006/relationships/image" Target="../media/image181.png"/><Relationship Id="rId15" Type="http://schemas.openxmlformats.org/officeDocument/2006/relationships/image" Target="../media/image185.png"/><Relationship Id="rId10" Type="http://schemas.openxmlformats.org/officeDocument/2006/relationships/image" Target="../media/image174.svg"/><Relationship Id="rId19" Type="http://schemas.openxmlformats.org/officeDocument/2006/relationships/image" Target="../media/image189.png"/><Relationship Id="rId4" Type="http://schemas.openxmlformats.org/officeDocument/2006/relationships/image" Target="../media/image180.svg"/><Relationship Id="rId9" Type="http://schemas.openxmlformats.org/officeDocument/2006/relationships/image" Target="../media/image173.png"/><Relationship Id="rId14" Type="http://schemas.openxmlformats.org/officeDocument/2006/relationships/image" Target="../media/image178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1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4.svg"/><Relationship Id="rId5" Type="http://schemas.openxmlformats.org/officeDocument/2006/relationships/image" Target="../media/image193.png"/><Relationship Id="rId4" Type="http://schemas.openxmlformats.org/officeDocument/2006/relationships/image" Target="../media/image192.sv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6.svg"/><Relationship Id="rId5" Type="http://schemas.openxmlformats.org/officeDocument/2006/relationships/image" Target="../media/image195.png"/><Relationship Id="rId4" Type="http://schemas.openxmlformats.org/officeDocument/2006/relationships/image" Target="../media/image160.sv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.svg"/><Relationship Id="rId3" Type="http://schemas.openxmlformats.org/officeDocument/2006/relationships/image" Target="../media/image197.png"/><Relationship Id="rId7" Type="http://schemas.openxmlformats.org/officeDocument/2006/relationships/image" Target="../media/image201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0.svg"/><Relationship Id="rId5" Type="http://schemas.openxmlformats.org/officeDocument/2006/relationships/image" Target="../media/image199.png"/><Relationship Id="rId4" Type="http://schemas.openxmlformats.org/officeDocument/2006/relationships/image" Target="../media/image198.svg"/></Relationships>
</file>

<file path=ppt/slides/_rels/slide1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8.png"/><Relationship Id="rId3" Type="http://schemas.openxmlformats.org/officeDocument/2006/relationships/image" Target="../media/image203.png"/><Relationship Id="rId7" Type="http://schemas.openxmlformats.org/officeDocument/2006/relationships/image" Target="../media/image207.sv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6.png"/><Relationship Id="rId5" Type="http://schemas.openxmlformats.org/officeDocument/2006/relationships/image" Target="../media/image205.svg"/><Relationship Id="rId4" Type="http://schemas.openxmlformats.org/officeDocument/2006/relationships/image" Target="../media/image204.png"/><Relationship Id="rId9" Type="http://schemas.openxmlformats.org/officeDocument/2006/relationships/image" Target="../media/image209.svg"/></Relationships>
</file>

<file path=ppt/slides/_rels/slide1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4.svg"/><Relationship Id="rId13" Type="http://schemas.openxmlformats.org/officeDocument/2006/relationships/image" Target="../media/image219.png"/><Relationship Id="rId3" Type="http://schemas.openxmlformats.org/officeDocument/2006/relationships/image" Target="../media/image206.png"/><Relationship Id="rId7" Type="http://schemas.openxmlformats.org/officeDocument/2006/relationships/image" Target="../media/image213.png"/><Relationship Id="rId12" Type="http://schemas.openxmlformats.org/officeDocument/2006/relationships/image" Target="../media/image218.sv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2.svg"/><Relationship Id="rId11" Type="http://schemas.openxmlformats.org/officeDocument/2006/relationships/image" Target="../media/image217.png"/><Relationship Id="rId5" Type="http://schemas.openxmlformats.org/officeDocument/2006/relationships/image" Target="../media/image211.png"/><Relationship Id="rId10" Type="http://schemas.openxmlformats.org/officeDocument/2006/relationships/image" Target="../media/image216.svg"/><Relationship Id="rId4" Type="http://schemas.openxmlformats.org/officeDocument/2006/relationships/image" Target="../media/image210.svg"/><Relationship Id="rId9" Type="http://schemas.openxmlformats.org/officeDocument/2006/relationships/image" Target="../media/image215.png"/><Relationship Id="rId14" Type="http://schemas.openxmlformats.org/officeDocument/2006/relationships/image" Target="../media/image220.svg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svg"/><Relationship Id="rId13" Type="http://schemas.openxmlformats.org/officeDocument/2006/relationships/image" Target="../media/image231.png"/><Relationship Id="rId3" Type="http://schemas.openxmlformats.org/officeDocument/2006/relationships/image" Target="../media/image221.png"/><Relationship Id="rId7" Type="http://schemas.openxmlformats.org/officeDocument/2006/relationships/image" Target="../media/image225.png"/><Relationship Id="rId12" Type="http://schemas.openxmlformats.org/officeDocument/2006/relationships/image" Target="../media/image230.sv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24.svg"/><Relationship Id="rId11" Type="http://schemas.openxmlformats.org/officeDocument/2006/relationships/image" Target="../media/image229.png"/><Relationship Id="rId5" Type="http://schemas.openxmlformats.org/officeDocument/2006/relationships/image" Target="../media/image223.png"/><Relationship Id="rId10" Type="http://schemas.openxmlformats.org/officeDocument/2006/relationships/image" Target="../media/image228.svg"/><Relationship Id="rId4" Type="http://schemas.openxmlformats.org/officeDocument/2006/relationships/image" Target="../media/image222.svg"/><Relationship Id="rId9" Type="http://schemas.openxmlformats.org/officeDocument/2006/relationships/image" Target="../media/image227.png"/><Relationship Id="rId14" Type="http://schemas.openxmlformats.org/officeDocument/2006/relationships/image" Target="../media/image232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8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34.svg"/></Relationships>
</file>

<file path=ppt/slides/_rels/slide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3" Type="http://schemas.openxmlformats.org/officeDocument/2006/relationships/image" Target="../media/image235.png"/><Relationship Id="rId7" Type="http://schemas.openxmlformats.org/officeDocument/2006/relationships/image" Target="../media/image239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3.xml"/><Relationship Id="rId6" Type="http://schemas.openxmlformats.org/officeDocument/2006/relationships/image" Target="../media/image238.svg"/><Relationship Id="rId5" Type="http://schemas.openxmlformats.org/officeDocument/2006/relationships/image" Target="../media/image237.png"/><Relationship Id="rId10" Type="http://schemas.openxmlformats.org/officeDocument/2006/relationships/image" Target="../media/image242.jpeg"/><Relationship Id="rId4" Type="http://schemas.openxmlformats.org/officeDocument/2006/relationships/image" Target="../media/image236.svg"/><Relationship Id="rId9" Type="http://schemas.openxmlformats.org/officeDocument/2006/relationships/image" Target="../media/image241.jpeg"/></Relationships>
</file>

<file path=ppt/slides/_rels/slide1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8.svg"/><Relationship Id="rId3" Type="http://schemas.openxmlformats.org/officeDocument/2006/relationships/image" Target="../media/image243.png"/><Relationship Id="rId7" Type="http://schemas.openxmlformats.org/officeDocument/2006/relationships/image" Target="../media/image247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6.svg"/><Relationship Id="rId5" Type="http://schemas.openxmlformats.org/officeDocument/2006/relationships/image" Target="../media/image245.png"/><Relationship Id="rId4" Type="http://schemas.openxmlformats.org/officeDocument/2006/relationships/image" Target="../media/image244.svg"/></Relationships>
</file>

<file path=ppt/slides/_rels/slide1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4.svg"/><Relationship Id="rId3" Type="http://schemas.openxmlformats.org/officeDocument/2006/relationships/image" Target="../media/image249.png"/><Relationship Id="rId7" Type="http://schemas.openxmlformats.org/officeDocument/2006/relationships/image" Target="../media/image25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2.svg"/><Relationship Id="rId5" Type="http://schemas.openxmlformats.org/officeDocument/2006/relationships/image" Target="../media/image251.png"/><Relationship Id="rId10" Type="http://schemas.openxmlformats.org/officeDocument/2006/relationships/image" Target="../media/image176.svg"/><Relationship Id="rId4" Type="http://schemas.openxmlformats.org/officeDocument/2006/relationships/image" Target="../media/image250.svg"/><Relationship Id="rId9" Type="http://schemas.openxmlformats.org/officeDocument/2006/relationships/image" Target="../media/image175.png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4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5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6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jpe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7.xml"/><Relationship Id="rId5" Type="http://schemas.openxmlformats.org/officeDocument/2006/relationships/image" Target="../media/image260.jpeg"/><Relationship Id="rId4" Type="http://schemas.openxmlformats.org/officeDocument/2006/relationships/image" Target="../media/image259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9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62.sv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3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8.xml"/></Relationships>
</file>

<file path=ppt/slides/_rels/slide1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9.png"/><Relationship Id="rId3" Type="http://schemas.openxmlformats.org/officeDocument/2006/relationships/image" Target="../media/image264.jpeg"/><Relationship Id="rId7" Type="http://schemas.openxmlformats.org/officeDocument/2006/relationships/image" Target="../media/image268.sv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9.xml"/><Relationship Id="rId6" Type="http://schemas.openxmlformats.org/officeDocument/2006/relationships/image" Target="../media/image267.png"/><Relationship Id="rId11" Type="http://schemas.openxmlformats.org/officeDocument/2006/relationships/image" Target="../media/image272.svg"/><Relationship Id="rId5" Type="http://schemas.openxmlformats.org/officeDocument/2006/relationships/image" Target="../media/image266.svg"/><Relationship Id="rId10" Type="http://schemas.openxmlformats.org/officeDocument/2006/relationships/image" Target="../media/image271.png"/><Relationship Id="rId4" Type="http://schemas.openxmlformats.org/officeDocument/2006/relationships/image" Target="../media/image265.png"/><Relationship Id="rId9" Type="http://schemas.openxmlformats.org/officeDocument/2006/relationships/image" Target="../media/image270.svg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3.jpeg"/><Relationship Id="rId1" Type="http://schemas.openxmlformats.org/officeDocument/2006/relationships/slideLayout" Target="../slideLayouts/slideLayout60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9.jpeg"/><Relationship Id="rId3" Type="http://schemas.openxmlformats.org/officeDocument/2006/relationships/image" Target="../media/image274.jpeg"/><Relationship Id="rId7" Type="http://schemas.openxmlformats.org/officeDocument/2006/relationships/image" Target="../media/image278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1.xml"/><Relationship Id="rId6" Type="http://schemas.openxmlformats.org/officeDocument/2006/relationships/image" Target="../media/image277.jpeg"/><Relationship Id="rId5" Type="http://schemas.openxmlformats.org/officeDocument/2006/relationships/image" Target="../media/image276.jpeg"/><Relationship Id="rId4" Type="http://schemas.openxmlformats.org/officeDocument/2006/relationships/image" Target="../media/image275.jpeg"/></Relationships>
</file>

<file path=ppt/slides/_rels/slide1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4.svg"/><Relationship Id="rId3" Type="http://schemas.openxmlformats.org/officeDocument/2006/relationships/image" Target="../media/image181.png"/><Relationship Id="rId7" Type="http://schemas.openxmlformats.org/officeDocument/2006/relationships/image" Target="../media/image28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2.xml"/><Relationship Id="rId6" Type="http://schemas.openxmlformats.org/officeDocument/2006/relationships/image" Target="../media/image282.svg"/><Relationship Id="rId5" Type="http://schemas.openxmlformats.org/officeDocument/2006/relationships/image" Target="../media/image281.png"/><Relationship Id="rId4" Type="http://schemas.openxmlformats.org/officeDocument/2006/relationships/image" Target="../media/image280.svg"/><Relationship Id="rId9" Type="http://schemas.openxmlformats.org/officeDocument/2006/relationships/image" Target="../media/image285.jpe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0.xml"/></Relationships>
</file>

<file path=ppt/slides/_rels/slide1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png"/><Relationship Id="rId3" Type="http://schemas.openxmlformats.org/officeDocument/2006/relationships/image" Target="../media/image286.jpeg"/><Relationship Id="rId7" Type="http://schemas.openxmlformats.org/officeDocument/2006/relationships/image" Target="../media/image290.sv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3.xml"/><Relationship Id="rId6" Type="http://schemas.openxmlformats.org/officeDocument/2006/relationships/image" Target="../media/image289.png"/><Relationship Id="rId5" Type="http://schemas.openxmlformats.org/officeDocument/2006/relationships/image" Target="../media/image288.svg"/><Relationship Id="rId4" Type="http://schemas.openxmlformats.org/officeDocument/2006/relationships/image" Target="../media/image287.png"/><Relationship Id="rId9" Type="http://schemas.openxmlformats.org/officeDocument/2006/relationships/image" Target="../media/image292.svg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8.svg"/><Relationship Id="rId3" Type="http://schemas.openxmlformats.org/officeDocument/2006/relationships/image" Target="../media/image293.png"/><Relationship Id="rId7" Type="http://schemas.openxmlformats.org/officeDocument/2006/relationships/image" Target="../media/image29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96.svg"/><Relationship Id="rId5" Type="http://schemas.openxmlformats.org/officeDocument/2006/relationships/image" Target="../media/image295.png"/><Relationship Id="rId4" Type="http://schemas.openxmlformats.org/officeDocument/2006/relationships/image" Target="../media/image294.svg"/></Relationships>
</file>

<file path=ppt/slides/_rels/slide1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3.png"/><Relationship Id="rId3" Type="http://schemas.openxmlformats.org/officeDocument/2006/relationships/chart" Target="../charts/chart20.xml"/><Relationship Id="rId7" Type="http://schemas.openxmlformats.org/officeDocument/2006/relationships/image" Target="../media/image302.sv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01.png"/><Relationship Id="rId5" Type="http://schemas.openxmlformats.org/officeDocument/2006/relationships/image" Target="../media/image300.svg"/><Relationship Id="rId4" Type="http://schemas.openxmlformats.org/officeDocument/2006/relationships/image" Target="../media/image299.png"/><Relationship Id="rId9" Type="http://schemas.openxmlformats.org/officeDocument/2006/relationships/image" Target="../media/image304.sv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06.svg"/><Relationship Id="rId4" Type="http://schemas.openxmlformats.org/officeDocument/2006/relationships/image" Target="../media/image305.png"/></Relationships>
</file>

<file path=ppt/slides/_rels/slide1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8.svg"/><Relationship Id="rId3" Type="http://schemas.openxmlformats.org/officeDocument/2006/relationships/image" Target="../media/image243.png"/><Relationship Id="rId7" Type="http://schemas.openxmlformats.org/officeDocument/2006/relationships/image" Target="../media/image307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6.svg"/><Relationship Id="rId5" Type="http://schemas.openxmlformats.org/officeDocument/2006/relationships/image" Target="../media/image245.png"/><Relationship Id="rId4" Type="http://schemas.openxmlformats.org/officeDocument/2006/relationships/image" Target="../media/image244.sv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9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12.svg"/><Relationship Id="rId5" Type="http://schemas.openxmlformats.org/officeDocument/2006/relationships/image" Target="../media/image311.png"/><Relationship Id="rId4" Type="http://schemas.openxmlformats.org/officeDocument/2006/relationships/image" Target="../media/image310.svg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jpe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64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jpe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5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6.xml"/><Relationship Id="rId4" Type="http://schemas.openxmlformats.org/officeDocument/2006/relationships/image" Target="../media/image316.pn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jpe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jpe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319.jpeg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jpe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9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Relationship Id="rId5" Type="http://schemas.openxmlformats.org/officeDocument/2006/relationships/chart" Target="../charts/chart24.xml"/><Relationship Id="rId4" Type="http://schemas.openxmlformats.org/officeDocument/2006/relationships/chart" Target="../charts/chart23.xml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6.svg"/><Relationship Id="rId3" Type="http://schemas.openxmlformats.org/officeDocument/2006/relationships/image" Target="../media/image321.png"/><Relationship Id="rId7" Type="http://schemas.openxmlformats.org/officeDocument/2006/relationships/image" Target="../media/image325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24.svg"/><Relationship Id="rId5" Type="http://schemas.openxmlformats.org/officeDocument/2006/relationships/image" Target="../media/image323.png"/><Relationship Id="rId4" Type="http://schemas.openxmlformats.org/officeDocument/2006/relationships/image" Target="../media/image322.svg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jpe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0.xml"/><Relationship Id="rId5" Type="http://schemas.openxmlformats.org/officeDocument/2006/relationships/image" Target="../media/image329.jpeg"/><Relationship Id="rId4" Type="http://schemas.openxmlformats.org/officeDocument/2006/relationships/image" Target="../media/image328.jpeg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jpeg"/><Relationship Id="rId7" Type="http://schemas.openxmlformats.org/officeDocument/2006/relationships/image" Target="../media/image334.jpe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333.jpeg"/><Relationship Id="rId5" Type="http://schemas.openxmlformats.org/officeDocument/2006/relationships/image" Target="../media/image332.jpeg"/><Relationship Id="rId4" Type="http://schemas.openxmlformats.org/officeDocument/2006/relationships/image" Target="../media/image331.jpeg"/></Relationships>
</file>

<file path=ppt/slides/_rels/slide1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0.svg"/><Relationship Id="rId3" Type="http://schemas.openxmlformats.org/officeDocument/2006/relationships/image" Target="../media/image335.png"/><Relationship Id="rId7" Type="http://schemas.openxmlformats.org/officeDocument/2006/relationships/image" Target="../media/image289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38.svg"/><Relationship Id="rId5" Type="http://schemas.openxmlformats.org/officeDocument/2006/relationships/image" Target="../media/image337.png"/><Relationship Id="rId4" Type="http://schemas.openxmlformats.org/officeDocument/2006/relationships/image" Target="../media/image336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1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2.xml"/><Relationship Id="rId5" Type="http://schemas.openxmlformats.org/officeDocument/2006/relationships/image" Target="../media/image341.svg"/><Relationship Id="rId4" Type="http://schemas.openxmlformats.org/officeDocument/2006/relationships/image" Target="../media/image340.png"/></Relationships>
</file>

<file path=ppt/slides/_rels/slide2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7.svg"/><Relationship Id="rId3" Type="http://schemas.openxmlformats.org/officeDocument/2006/relationships/image" Target="../media/image342.png"/><Relationship Id="rId7" Type="http://schemas.openxmlformats.org/officeDocument/2006/relationships/image" Target="../media/image346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45.svg"/><Relationship Id="rId5" Type="http://schemas.openxmlformats.org/officeDocument/2006/relationships/image" Target="../media/image344.png"/><Relationship Id="rId10" Type="http://schemas.openxmlformats.org/officeDocument/2006/relationships/image" Target="../media/image349.svg"/><Relationship Id="rId4" Type="http://schemas.openxmlformats.org/officeDocument/2006/relationships/image" Target="../media/image343.svg"/><Relationship Id="rId9" Type="http://schemas.openxmlformats.org/officeDocument/2006/relationships/image" Target="../media/image348.png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1.png"/><Relationship Id="rId3" Type="http://schemas.openxmlformats.org/officeDocument/2006/relationships/image" Target="../media/image350.jpeg"/><Relationship Id="rId7" Type="http://schemas.openxmlformats.org/officeDocument/2006/relationships/image" Target="../media/image326.sv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3.xml"/><Relationship Id="rId6" Type="http://schemas.openxmlformats.org/officeDocument/2006/relationships/image" Target="../media/image325.png"/><Relationship Id="rId5" Type="http://schemas.openxmlformats.org/officeDocument/2006/relationships/image" Target="../media/image322.svg"/><Relationship Id="rId4" Type="http://schemas.openxmlformats.org/officeDocument/2006/relationships/image" Target="../media/image321.png"/><Relationship Id="rId9" Type="http://schemas.openxmlformats.org/officeDocument/2006/relationships/image" Target="../media/image352.svg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8.png"/><Relationship Id="rId3" Type="http://schemas.openxmlformats.org/officeDocument/2006/relationships/image" Target="../media/image353.png"/><Relationship Id="rId7" Type="http://schemas.openxmlformats.org/officeDocument/2006/relationships/image" Target="../media/image357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74.xml"/><Relationship Id="rId6" Type="http://schemas.openxmlformats.org/officeDocument/2006/relationships/image" Target="../media/image356.png"/><Relationship Id="rId5" Type="http://schemas.openxmlformats.org/officeDocument/2006/relationships/image" Target="../media/image355.png"/><Relationship Id="rId4" Type="http://schemas.openxmlformats.org/officeDocument/2006/relationships/image" Target="../media/image354.png"/><Relationship Id="rId9" Type="http://schemas.openxmlformats.org/officeDocument/2006/relationships/image" Target="../media/image359.png"/></Relationships>
</file>

<file path=ppt/slides/_rels/slide2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5.png"/><Relationship Id="rId3" Type="http://schemas.openxmlformats.org/officeDocument/2006/relationships/image" Target="../media/image360.jpeg"/><Relationship Id="rId7" Type="http://schemas.openxmlformats.org/officeDocument/2006/relationships/image" Target="../media/image364.sv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63.png"/><Relationship Id="rId5" Type="http://schemas.openxmlformats.org/officeDocument/2006/relationships/image" Target="../media/image362.svg"/><Relationship Id="rId4" Type="http://schemas.openxmlformats.org/officeDocument/2006/relationships/image" Target="../media/image361.png"/><Relationship Id="rId9" Type="http://schemas.openxmlformats.org/officeDocument/2006/relationships/image" Target="../media/image366.sv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jpe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75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7" Type="http://schemas.openxmlformats.org/officeDocument/2006/relationships/image" Target="../media/image372.sv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76.xml"/><Relationship Id="rId6" Type="http://schemas.openxmlformats.org/officeDocument/2006/relationships/image" Target="../media/image371.png"/><Relationship Id="rId5" Type="http://schemas.openxmlformats.org/officeDocument/2006/relationships/image" Target="../media/image370.svg"/><Relationship Id="rId4" Type="http://schemas.openxmlformats.org/officeDocument/2006/relationships/image" Target="../media/image369.png"/></Relationships>
</file>

<file path=ppt/slides/_rels/slide2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8.svg"/><Relationship Id="rId3" Type="http://schemas.openxmlformats.org/officeDocument/2006/relationships/image" Target="../media/image373.png"/><Relationship Id="rId7" Type="http://schemas.openxmlformats.org/officeDocument/2006/relationships/image" Target="../media/image377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6.svg"/><Relationship Id="rId5" Type="http://schemas.openxmlformats.org/officeDocument/2006/relationships/image" Target="../media/image375.png"/><Relationship Id="rId4" Type="http://schemas.openxmlformats.org/officeDocument/2006/relationships/image" Target="../media/image374.png"/><Relationship Id="rId9" Type="http://schemas.openxmlformats.org/officeDocument/2006/relationships/image" Target="../media/image379.png"/></Relationships>
</file>

<file path=ppt/slides/_rels/slide2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5.svg"/><Relationship Id="rId3" Type="http://schemas.openxmlformats.org/officeDocument/2006/relationships/image" Target="../media/image380.png"/><Relationship Id="rId7" Type="http://schemas.openxmlformats.org/officeDocument/2006/relationships/image" Target="../media/image384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83.svg"/><Relationship Id="rId5" Type="http://schemas.openxmlformats.org/officeDocument/2006/relationships/image" Target="../media/image382.png"/><Relationship Id="rId4" Type="http://schemas.openxmlformats.org/officeDocument/2006/relationships/image" Target="../media/image381.sv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2.xml"/></Relationships>
</file>

<file path=ppt/slides/_rels/slide2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1.png"/><Relationship Id="rId13" Type="http://schemas.openxmlformats.org/officeDocument/2006/relationships/image" Target="../media/image385.svg"/><Relationship Id="rId3" Type="http://schemas.openxmlformats.org/officeDocument/2006/relationships/image" Target="../media/image386.png"/><Relationship Id="rId7" Type="http://schemas.openxmlformats.org/officeDocument/2006/relationships/image" Target="../media/image390.svg"/><Relationship Id="rId12" Type="http://schemas.openxmlformats.org/officeDocument/2006/relationships/image" Target="../media/image38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77.xml"/><Relationship Id="rId6" Type="http://schemas.openxmlformats.org/officeDocument/2006/relationships/image" Target="../media/image389.png"/><Relationship Id="rId11" Type="http://schemas.openxmlformats.org/officeDocument/2006/relationships/image" Target="../media/image394.svg"/><Relationship Id="rId5" Type="http://schemas.openxmlformats.org/officeDocument/2006/relationships/image" Target="../media/image388.svg"/><Relationship Id="rId15" Type="http://schemas.openxmlformats.org/officeDocument/2006/relationships/image" Target="../media/image396.svg"/><Relationship Id="rId10" Type="http://schemas.openxmlformats.org/officeDocument/2006/relationships/image" Target="../media/image393.png"/><Relationship Id="rId4" Type="http://schemas.openxmlformats.org/officeDocument/2006/relationships/image" Target="../media/image387.png"/><Relationship Id="rId9" Type="http://schemas.openxmlformats.org/officeDocument/2006/relationships/image" Target="../media/image392.svg"/><Relationship Id="rId14" Type="http://schemas.openxmlformats.org/officeDocument/2006/relationships/image" Target="../media/image395.png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7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0.svg"/><Relationship Id="rId5" Type="http://schemas.openxmlformats.org/officeDocument/2006/relationships/image" Target="../media/image399.png"/><Relationship Id="rId4" Type="http://schemas.openxmlformats.org/officeDocument/2006/relationships/image" Target="../media/image398.svg"/></Relationships>
</file>

<file path=ppt/slides/_rels/slide2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6.svg"/><Relationship Id="rId13" Type="http://schemas.openxmlformats.org/officeDocument/2006/relationships/image" Target="../media/image411.png"/><Relationship Id="rId3" Type="http://schemas.openxmlformats.org/officeDocument/2006/relationships/image" Target="../media/image401.png"/><Relationship Id="rId7" Type="http://schemas.openxmlformats.org/officeDocument/2006/relationships/image" Target="../media/image405.png"/><Relationship Id="rId12" Type="http://schemas.openxmlformats.org/officeDocument/2006/relationships/image" Target="../media/image410.sv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4.svg"/><Relationship Id="rId11" Type="http://schemas.openxmlformats.org/officeDocument/2006/relationships/image" Target="../media/image409.png"/><Relationship Id="rId5" Type="http://schemas.openxmlformats.org/officeDocument/2006/relationships/image" Target="../media/image403.png"/><Relationship Id="rId10" Type="http://schemas.openxmlformats.org/officeDocument/2006/relationships/image" Target="../media/image408.svg"/><Relationship Id="rId4" Type="http://schemas.openxmlformats.org/officeDocument/2006/relationships/image" Target="../media/image402.svg"/><Relationship Id="rId9" Type="http://schemas.openxmlformats.org/officeDocument/2006/relationships/image" Target="../media/image407.png"/><Relationship Id="rId14" Type="http://schemas.openxmlformats.org/officeDocument/2006/relationships/image" Target="../media/image412.svg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.xml"/></Relationships>
</file>

<file path=ppt/slides/_rels/slide2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8.svg"/><Relationship Id="rId3" Type="http://schemas.openxmlformats.org/officeDocument/2006/relationships/image" Target="../media/image135.png"/><Relationship Id="rId7" Type="http://schemas.openxmlformats.org/officeDocument/2006/relationships/image" Target="../media/image147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14.svg"/><Relationship Id="rId5" Type="http://schemas.openxmlformats.org/officeDocument/2006/relationships/image" Target="../media/image413.png"/><Relationship Id="rId10" Type="http://schemas.openxmlformats.org/officeDocument/2006/relationships/image" Target="../media/image416.svg"/><Relationship Id="rId4" Type="http://schemas.openxmlformats.org/officeDocument/2006/relationships/image" Target="../media/image136.svg"/><Relationship Id="rId9" Type="http://schemas.openxmlformats.org/officeDocument/2006/relationships/image" Target="../media/image415.png"/></Relationships>
</file>

<file path=ppt/slides/_rels/slide2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8.svg"/><Relationship Id="rId3" Type="http://schemas.openxmlformats.org/officeDocument/2006/relationships/image" Target="../media/image135.png"/><Relationship Id="rId7" Type="http://schemas.openxmlformats.org/officeDocument/2006/relationships/image" Target="../media/image147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414.svg"/><Relationship Id="rId5" Type="http://schemas.openxmlformats.org/officeDocument/2006/relationships/image" Target="../media/image413.png"/><Relationship Id="rId10" Type="http://schemas.openxmlformats.org/officeDocument/2006/relationships/image" Target="../media/image416.svg"/><Relationship Id="rId4" Type="http://schemas.openxmlformats.org/officeDocument/2006/relationships/image" Target="../media/image136.svg"/><Relationship Id="rId9" Type="http://schemas.openxmlformats.org/officeDocument/2006/relationships/image" Target="../media/image415.png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jpe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9.xml"/><Relationship Id="rId5" Type="http://schemas.openxmlformats.org/officeDocument/2006/relationships/image" Target="../media/image420.jpeg"/><Relationship Id="rId4" Type="http://schemas.openxmlformats.org/officeDocument/2006/relationships/image" Target="../media/image419.jpe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2.xml"/></Relationships>
</file>

<file path=ppt/slides/_rels/slide2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6.svg"/><Relationship Id="rId13" Type="http://schemas.openxmlformats.org/officeDocument/2006/relationships/image" Target="../media/image431.png"/><Relationship Id="rId18" Type="http://schemas.openxmlformats.org/officeDocument/2006/relationships/image" Target="../media/image436.svg"/><Relationship Id="rId3" Type="http://schemas.openxmlformats.org/officeDocument/2006/relationships/image" Target="../media/image421.png"/><Relationship Id="rId7" Type="http://schemas.openxmlformats.org/officeDocument/2006/relationships/image" Target="../media/image425.png"/><Relationship Id="rId12" Type="http://schemas.openxmlformats.org/officeDocument/2006/relationships/image" Target="../media/image430.svg"/><Relationship Id="rId17" Type="http://schemas.openxmlformats.org/officeDocument/2006/relationships/image" Target="../media/image435.png"/><Relationship Id="rId2" Type="http://schemas.openxmlformats.org/officeDocument/2006/relationships/notesSlide" Target="../notesSlides/notesSlide86.xml"/><Relationship Id="rId16" Type="http://schemas.openxmlformats.org/officeDocument/2006/relationships/image" Target="../media/image434.sv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24.svg"/><Relationship Id="rId11" Type="http://schemas.openxmlformats.org/officeDocument/2006/relationships/image" Target="../media/image429.png"/><Relationship Id="rId5" Type="http://schemas.openxmlformats.org/officeDocument/2006/relationships/image" Target="../media/image423.png"/><Relationship Id="rId15" Type="http://schemas.openxmlformats.org/officeDocument/2006/relationships/image" Target="../media/image433.png"/><Relationship Id="rId10" Type="http://schemas.openxmlformats.org/officeDocument/2006/relationships/image" Target="../media/image428.svg"/><Relationship Id="rId4" Type="http://schemas.openxmlformats.org/officeDocument/2006/relationships/image" Target="../media/image422.svg"/><Relationship Id="rId9" Type="http://schemas.openxmlformats.org/officeDocument/2006/relationships/image" Target="../media/image427.png"/><Relationship Id="rId14" Type="http://schemas.openxmlformats.org/officeDocument/2006/relationships/image" Target="../media/image432.svg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7.jpe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80.xml"/><Relationship Id="rId5" Type="http://schemas.openxmlformats.org/officeDocument/2006/relationships/image" Target="../media/image439.jpeg"/><Relationship Id="rId4" Type="http://schemas.openxmlformats.org/officeDocument/2006/relationships/image" Target="../media/image438.jpeg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0.jpeg"/><Relationship Id="rId7" Type="http://schemas.openxmlformats.org/officeDocument/2006/relationships/image" Target="../media/image136.sv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81.xml"/><Relationship Id="rId6" Type="http://schemas.openxmlformats.org/officeDocument/2006/relationships/image" Target="../media/image135.png"/><Relationship Id="rId5" Type="http://schemas.openxmlformats.org/officeDocument/2006/relationships/image" Target="../media/image442.svg"/><Relationship Id="rId4" Type="http://schemas.openxmlformats.org/officeDocument/2006/relationships/image" Target="../media/image441.pn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3.jpe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82.xml"/><Relationship Id="rId5" Type="http://schemas.openxmlformats.org/officeDocument/2006/relationships/image" Target="../media/image445.jpeg"/><Relationship Id="rId4" Type="http://schemas.openxmlformats.org/officeDocument/2006/relationships/image" Target="../media/image444.jpeg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6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447.png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83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9.jpe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84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51.svg"/><Relationship Id="rId5" Type="http://schemas.openxmlformats.org/officeDocument/2006/relationships/image" Target="../media/image450.png"/><Relationship Id="rId4" Type="http://schemas.openxmlformats.org/officeDocument/2006/relationships/image" Target="../media/image345.svg"/></Relationships>
</file>

<file path=ppt/slides/_rels/slide2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2.svg"/><Relationship Id="rId3" Type="http://schemas.openxmlformats.org/officeDocument/2006/relationships/image" Target="../media/image409.png"/><Relationship Id="rId7" Type="http://schemas.openxmlformats.org/officeDocument/2006/relationships/image" Target="../media/image411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08.svg"/><Relationship Id="rId5" Type="http://schemas.openxmlformats.org/officeDocument/2006/relationships/image" Target="../media/image407.png"/><Relationship Id="rId4" Type="http://schemas.openxmlformats.org/officeDocument/2006/relationships/image" Target="../media/image410.svg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2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3.svg"/><Relationship Id="rId3" Type="http://schemas.openxmlformats.org/officeDocument/2006/relationships/image" Target="../media/image344.png"/><Relationship Id="rId7" Type="http://schemas.openxmlformats.org/officeDocument/2006/relationships/image" Target="../media/image452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90.xml"/><Relationship Id="rId6" Type="http://schemas.openxmlformats.org/officeDocument/2006/relationships/image" Target="../media/image308.svg"/><Relationship Id="rId11" Type="http://schemas.openxmlformats.org/officeDocument/2006/relationships/image" Target="../media/image456.jpeg"/><Relationship Id="rId5" Type="http://schemas.openxmlformats.org/officeDocument/2006/relationships/image" Target="../media/image307.png"/><Relationship Id="rId10" Type="http://schemas.openxmlformats.org/officeDocument/2006/relationships/image" Target="../media/image455.jpeg"/><Relationship Id="rId4" Type="http://schemas.openxmlformats.org/officeDocument/2006/relationships/image" Target="../media/image345.svg"/><Relationship Id="rId9" Type="http://schemas.openxmlformats.org/officeDocument/2006/relationships/image" Target="../media/image454.jpe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7.png"/><Relationship Id="rId7" Type="http://schemas.openxmlformats.org/officeDocument/2006/relationships/image" Target="../media/image308.sv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07.png"/><Relationship Id="rId5" Type="http://schemas.openxmlformats.org/officeDocument/2006/relationships/image" Target="../media/image459.png"/><Relationship Id="rId4" Type="http://schemas.openxmlformats.org/officeDocument/2006/relationships/image" Target="../media/image458.pn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85.xml"/><Relationship Id="rId6" Type="http://schemas.openxmlformats.org/officeDocument/2006/relationships/image" Target="../media/image463.png"/><Relationship Id="rId5" Type="http://schemas.openxmlformats.org/officeDocument/2006/relationships/image" Target="../media/image462.png"/><Relationship Id="rId4" Type="http://schemas.openxmlformats.org/officeDocument/2006/relationships/image" Target="../media/image461.pn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86.xml"/><Relationship Id="rId5" Type="http://schemas.openxmlformats.org/officeDocument/2006/relationships/image" Target="../media/image466.png"/><Relationship Id="rId4" Type="http://schemas.openxmlformats.org/officeDocument/2006/relationships/image" Target="../media/image465.pn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68.svg"/><Relationship Id="rId5" Type="http://schemas.openxmlformats.org/officeDocument/2006/relationships/image" Target="../media/image467.png"/><Relationship Id="rId4" Type="http://schemas.openxmlformats.org/officeDocument/2006/relationships/chart" Target="../charts/chart26.xml"/></Relationships>
</file>

<file path=ppt/slides/_rels/slide2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4.svg"/><Relationship Id="rId3" Type="http://schemas.openxmlformats.org/officeDocument/2006/relationships/image" Target="../media/image469.png"/><Relationship Id="rId7" Type="http://schemas.openxmlformats.org/officeDocument/2006/relationships/image" Target="../media/image473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72.svg"/><Relationship Id="rId5" Type="http://schemas.openxmlformats.org/officeDocument/2006/relationships/image" Target="../media/image471.png"/><Relationship Id="rId10" Type="http://schemas.openxmlformats.org/officeDocument/2006/relationships/image" Target="../media/image476.svg"/><Relationship Id="rId4" Type="http://schemas.openxmlformats.org/officeDocument/2006/relationships/image" Target="../media/image470.svg"/><Relationship Id="rId9" Type="http://schemas.openxmlformats.org/officeDocument/2006/relationships/image" Target="../media/image475.png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7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87.xml"/><Relationship Id="rId6" Type="http://schemas.openxmlformats.org/officeDocument/2006/relationships/image" Target="../media/image480.jpeg"/><Relationship Id="rId5" Type="http://schemas.openxmlformats.org/officeDocument/2006/relationships/image" Target="../media/image479.jpeg"/><Relationship Id="rId4" Type="http://schemas.openxmlformats.org/officeDocument/2006/relationships/image" Target="../media/image478.jpe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13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1.jpe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88.xml"/><Relationship Id="rId4" Type="http://schemas.openxmlformats.org/officeDocument/2006/relationships/chart" Target="../charts/chart27.xml"/></Relationships>
</file>

<file path=ppt/slides/_rels/slide2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7.svg"/><Relationship Id="rId3" Type="http://schemas.openxmlformats.org/officeDocument/2006/relationships/image" Target="../media/image482.png"/><Relationship Id="rId7" Type="http://schemas.openxmlformats.org/officeDocument/2006/relationships/image" Target="../media/image486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85.svg"/><Relationship Id="rId5" Type="http://schemas.openxmlformats.org/officeDocument/2006/relationships/image" Target="../media/image484.png"/><Relationship Id="rId10" Type="http://schemas.openxmlformats.org/officeDocument/2006/relationships/image" Target="../media/image489.svg"/><Relationship Id="rId4" Type="http://schemas.openxmlformats.org/officeDocument/2006/relationships/image" Target="../media/image483.svg"/><Relationship Id="rId9" Type="http://schemas.openxmlformats.org/officeDocument/2006/relationships/image" Target="../media/image488.pn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0.png"/><Relationship Id="rId7" Type="http://schemas.openxmlformats.org/officeDocument/2006/relationships/image" Target="../media/image493.sv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92.png"/><Relationship Id="rId5" Type="http://schemas.openxmlformats.org/officeDocument/2006/relationships/chart" Target="../charts/chart28.xml"/><Relationship Id="rId4" Type="http://schemas.openxmlformats.org/officeDocument/2006/relationships/image" Target="../media/image491.svg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9.svg"/><Relationship Id="rId13" Type="http://schemas.openxmlformats.org/officeDocument/2006/relationships/image" Target="../media/image504.jpeg"/><Relationship Id="rId3" Type="http://schemas.openxmlformats.org/officeDocument/2006/relationships/image" Target="../media/image494.png"/><Relationship Id="rId7" Type="http://schemas.openxmlformats.org/officeDocument/2006/relationships/image" Target="../media/image498.png"/><Relationship Id="rId12" Type="http://schemas.openxmlformats.org/officeDocument/2006/relationships/image" Target="../media/image503.jpe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89.xml"/><Relationship Id="rId6" Type="http://schemas.openxmlformats.org/officeDocument/2006/relationships/image" Target="../media/image497.svg"/><Relationship Id="rId11" Type="http://schemas.openxmlformats.org/officeDocument/2006/relationships/image" Target="../media/image502.jpeg"/><Relationship Id="rId5" Type="http://schemas.openxmlformats.org/officeDocument/2006/relationships/image" Target="../media/image496.png"/><Relationship Id="rId10" Type="http://schemas.openxmlformats.org/officeDocument/2006/relationships/image" Target="../media/image501.svg"/><Relationship Id="rId4" Type="http://schemas.openxmlformats.org/officeDocument/2006/relationships/image" Target="../media/image495.svg"/><Relationship Id="rId9" Type="http://schemas.openxmlformats.org/officeDocument/2006/relationships/image" Target="../media/image500.png"/><Relationship Id="rId14" Type="http://schemas.openxmlformats.org/officeDocument/2006/relationships/image" Target="../media/image505.jpe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88.xml"/><Relationship Id="rId4" Type="http://schemas.openxmlformats.org/officeDocument/2006/relationships/chart" Target="../charts/chart30.xml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6.jpeg"/><Relationship Id="rId1" Type="http://schemas.openxmlformats.org/officeDocument/2006/relationships/slideLayout" Target="../slideLayouts/slideLayout95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2.svg"/><Relationship Id="rId3" Type="http://schemas.openxmlformats.org/officeDocument/2006/relationships/image" Target="../media/image507.png"/><Relationship Id="rId7" Type="http://schemas.openxmlformats.org/officeDocument/2006/relationships/image" Target="../media/image511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10.svg"/><Relationship Id="rId5" Type="http://schemas.openxmlformats.org/officeDocument/2006/relationships/image" Target="../media/image509.png"/><Relationship Id="rId10" Type="http://schemas.openxmlformats.org/officeDocument/2006/relationships/image" Target="../media/image514.svg"/><Relationship Id="rId4" Type="http://schemas.openxmlformats.org/officeDocument/2006/relationships/image" Target="../media/image508.svg"/><Relationship Id="rId9" Type="http://schemas.openxmlformats.org/officeDocument/2006/relationships/image" Target="../media/image513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7.png"/><Relationship Id="rId3" Type="http://schemas.openxmlformats.org/officeDocument/2006/relationships/chart" Target="../charts/chart31.xml"/><Relationship Id="rId7" Type="http://schemas.openxmlformats.org/officeDocument/2006/relationships/image" Target="../media/image516.sv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15.png"/><Relationship Id="rId5" Type="http://schemas.openxmlformats.org/officeDocument/2006/relationships/image" Target="../media/image364.svg"/><Relationship Id="rId4" Type="http://schemas.openxmlformats.org/officeDocument/2006/relationships/image" Target="../media/image363.png"/><Relationship Id="rId9" Type="http://schemas.openxmlformats.org/officeDocument/2006/relationships/image" Target="../media/image518.svg"/></Relationships>
</file>

<file path=ppt/slides/_rels/slide2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4.svg"/><Relationship Id="rId3" Type="http://schemas.openxmlformats.org/officeDocument/2006/relationships/image" Target="../media/image519.jpeg"/><Relationship Id="rId7" Type="http://schemas.openxmlformats.org/officeDocument/2006/relationships/image" Target="../media/image523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91.xml"/><Relationship Id="rId6" Type="http://schemas.openxmlformats.org/officeDocument/2006/relationships/image" Target="../media/image522.svg"/><Relationship Id="rId5" Type="http://schemas.openxmlformats.org/officeDocument/2006/relationships/image" Target="../media/image521.png"/><Relationship Id="rId10" Type="http://schemas.openxmlformats.org/officeDocument/2006/relationships/image" Target="../media/image526.svg"/><Relationship Id="rId4" Type="http://schemas.openxmlformats.org/officeDocument/2006/relationships/image" Target="../media/image520.png"/><Relationship Id="rId9" Type="http://schemas.openxmlformats.org/officeDocument/2006/relationships/image" Target="../media/image525.png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7.jpe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92.xml"/><Relationship Id="rId4" Type="http://schemas.openxmlformats.org/officeDocument/2006/relationships/image" Target="../media/image528.jpeg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9.jpe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530.jpe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8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9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21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50.jpeg"/><Relationship Id="rId5" Type="http://schemas.openxmlformats.org/officeDocument/2006/relationships/image" Target="../media/image49.jpeg"/><Relationship Id="rId4" Type="http://schemas.openxmlformats.org/officeDocument/2006/relationships/image" Target="../media/image48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eg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53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sv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jpeg"/><Relationship Id="rId1" Type="http://schemas.openxmlformats.org/officeDocument/2006/relationships/slideLayout" Target="../slideLayouts/slideLayout24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eg"/><Relationship Id="rId7" Type="http://schemas.openxmlformats.org/officeDocument/2006/relationships/image" Target="../media/image60.jpe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59.jpeg"/><Relationship Id="rId5" Type="http://schemas.openxmlformats.org/officeDocument/2006/relationships/image" Target="../media/image58.jpeg"/><Relationship Id="rId4" Type="http://schemas.openxmlformats.org/officeDocument/2006/relationships/image" Target="../media/image57.jpe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image" Target="../media/image61.jpeg"/><Relationship Id="rId1" Type="http://schemas.openxmlformats.org/officeDocument/2006/relationships/slideLayout" Target="../slideLayouts/slideLayout26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image" Target="../media/image63.jpe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65.jpe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jpe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jpe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jpe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jpe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jpeg"/><Relationship Id="rId1" Type="http://schemas.openxmlformats.org/officeDocument/2006/relationships/slideLayout" Target="../slideLayouts/slideLayout28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9.xml"/><Relationship Id="rId5" Type="http://schemas.openxmlformats.org/officeDocument/2006/relationships/chart" Target="../charts/chart1.xml"/><Relationship Id="rId4" Type="http://schemas.openxmlformats.org/officeDocument/2006/relationships/image" Target="../media/image70.jpe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2.sv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e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jpeg"/><Relationship Id="rId1" Type="http://schemas.openxmlformats.org/officeDocument/2006/relationships/slideLayout" Target="../slideLayouts/slideLayout30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6.jpe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jpeg"/><Relationship Id="rId1" Type="http://schemas.openxmlformats.org/officeDocument/2006/relationships/slideLayout" Target="../slideLayouts/slideLayout31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jpeg"/><Relationship Id="rId1" Type="http://schemas.openxmlformats.org/officeDocument/2006/relationships/slideLayout" Target="../slideLayouts/slideLayout3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jpeg"/><Relationship Id="rId1" Type="http://schemas.openxmlformats.org/officeDocument/2006/relationships/slideLayout" Target="../slideLayouts/slideLayout3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34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image" Target="../media/image80.jpeg"/><Relationship Id="rId1" Type="http://schemas.openxmlformats.org/officeDocument/2006/relationships/slideLayout" Target="../slideLayouts/slideLayout35.xml"/><Relationship Id="rId4" Type="http://schemas.openxmlformats.org/officeDocument/2006/relationships/image" Target="../media/image82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83.jpeg"/><Relationship Id="rId1" Type="http://schemas.openxmlformats.org/officeDocument/2006/relationships/slideLayout" Target="../slideLayouts/slideLayout36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image" Target="../media/image84.jpeg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86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image" Target="../media/image87.jpeg"/><Relationship Id="rId1" Type="http://schemas.openxmlformats.org/officeDocument/2006/relationships/slideLayout" Target="../slideLayouts/slideLayout38.xml"/><Relationship Id="rId5" Type="http://schemas.openxmlformats.org/officeDocument/2006/relationships/image" Target="../media/image90.png"/><Relationship Id="rId4" Type="http://schemas.openxmlformats.org/officeDocument/2006/relationships/image" Target="../media/image89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jpeg"/><Relationship Id="rId2" Type="http://schemas.openxmlformats.org/officeDocument/2006/relationships/image" Target="../media/image91.jpeg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93.png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40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7.jpe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3" Type="http://schemas.openxmlformats.org/officeDocument/2006/relationships/image" Target="../media/image97.svg"/><Relationship Id="rId7" Type="http://schemas.openxmlformats.org/officeDocument/2006/relationships/image" Target="../media/image101.sv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0.png"/><Relationship Id="rId11" Type="http://schemas.openxmlformats.org/officeDocument/2006/relationships/image" Target="../media/image105.svg"/><Relationship Id="rId5" Type="http://schemas.openxmlformats.org/officeDocument/2006/relationships/image" Target="../media/image99.svg"/><Relationship Id="rId10" Type="http://schemas.openxmlformats.org/officeDocument/2006/relationships/image" Target="../media/image104.png"/><Relationship Id="rId4" Type="http://schemas.openxmlformats.org/officeDocument/2006/relationships/image" Target="../media/image98.png"/><Relationship Id="rId9" Type="http://schemas.openxmlformats.org/officeDocument/2006/relationships/image" Target="../media/image103.svg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90F1F0-88EA-D383-5988-3DA7BED99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래픽 5">
            <a:extLst>
              <a:ext uri="{FF2B5EF4-FFF2-40B4-BE49-F238E27FC236}">
                <a16:creationId xmlns:a16="http://schemas.microsoft.com/office/drawing/2014/main" id="{9ED9FC02-7635-A4CE-89AE-2C0350B6BE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그래픽 2">
            <a:extLst>
              <a:ext uri="{FF2B5EF4-FFF2-40B4-BE49-F238E27FC236}">
                <a16:creationId xmlns:a16="http://schemas.microsoft.com/office/drawing/2014/main" id="{D3F13EB0-7A45-69F9-A90B-921F0706629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23912" y="685800"/>
            <a:ext cx="10544175" cy="548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0565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0D18563E-A23D-CE5B-CCE8-24F50055CE0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EA5A0B38-0510-4E8F-BF7B-FBFA1C8C7F6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사각형: 둥근 위쪽 모서리 1">
            <a:extLst>
              <a:ext uri="{FF2B5EF4-FFF2-40B4-BE49-F238E27FC236}">
                <a16:creationId xmlns:a16="http://schemas.microsoft.com/office/drawing/2014/main" id="{1679E526-9968-44AB-A2EB-712ADC0AB770}"/>
              </a:ext>
            </a:extLst>
          </p:cNvPr>
          <p:cNvSpPr/>
          <p:nvPr/>
        </p:nvSpPr>
        <p:spPr>
          <a:xfrm rot="16200000">
            <a:off x="6346824" y="-520699"/>
            <a:ext cx="3790952" cy="7899400"/>
          </a:xfrm>
          <a:prstGeom prst="round2SameRect">
            <a:avLst>
              <a:gd name="adj1" fmla="val 5556"/>
              <a:gd name="adj2" fmla="val 0"/>
            </a:avLst>
          </a:prstGeom>
          <a:solidFill>
            <a:schemeClr val="accent3">
              <a:alpha val="8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F67B010-588A-4649-B3C4-6A2CD7E900E3}"/>
              </a:ext>
            </a:extLst>
          </p:cNvPr>
          <p:cNvSpPr txBox="1"/>
          <p:nvPr/>
        </p:nvSpPr>
        <p:spPr>
          <a:xfrm>
            <a:off x="4891062" y="2119685"/>
            <a:ext cx="3171189" cy="12049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본 페이지는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간지로 사용하세요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E42F501-9A52-4BB8-B5B5-5283B3F83F84}"/>
              </a:ext>
            </a:extLst>
          </p:cNvPr>
          <p:cNvSpPr txBox="1"/>
          <p:nvPr/>
        </p:nvSpPr>
        <p:spPr>
          <a:xfrm>
            <a:off x="9239667" y="4162605"/>
            <a:ext cx="2394565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먼저 잘 적어서 멋지게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r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사용하시기 바랍니다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5152755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4">
            <a:extLst>
              <a:ext uri="{FF2B5EF4-FFF2-40B4-BE49-F238E27FC236}">
                <a16:creationId xmlns:a16="http://schemas.microsoft.com/office/drawing/2014/main" id="{05E6A219-587A-5A0F-33BD-102FB5BC68E5}"/>
              </a:ext>
            </a:extLst>
          </p:cNvPr>
          <p:cNvSpPr/>
          <p:nvPr/>
        </p:nvSpPr>
        <p:spPr>
          <a:xfrm>
            <a:off x="6064363" y="2586927"/>
            <a:ext cx="1991843" cy="2692024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  <a:scene3d>
            <a:camera prst="perspectiveHeroicExtremeLeftFacing" fov="1200000">
              <a:rot lat="761422" lon="1800000" rev="0"/>
            </a:camera>
            <a:lightRig rig="harsh" dir="t">
              <a:rot lat="0" lon="0" rev="7800000"/>
            </a:lightRig>
          </a:scene3d>
          <a:sp3d extrusionH="1270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377" latinLnBrk="0">
              <a:defRPr/>
            </a:pPr>
            <a:r>
              <a:rPr lang="en-US" sz="4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E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595360E0-132B-FA5E-060E-A4A0F2718DB5}"/>
              </a:ext>
            </a:extLst>
          </p:cNvPr>
          <p:cNvSpPr/>
          <p:nvPr/>
        </p:nvSpPr>
        <p:spPr>
          <a:xfrm>
            <a:off x="5354814" y="3428460"/>
            <a:ext cx="1591163" cy="215049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scene3d>
            <a:camera prst="perspectiveHeroicExtremeLeftFacing" fov="1200000">
              <a:rot lat="761422" lon="1800000" rev="0"/>
            </a:camera>
            <a:lightRig rig="harsh" dir="t">
              <a:rot lat="0" lon="0" rev="7800000"/>
            </a:lightRig>
          </a:scene3d>
          <a:sp3d extrusionH="1143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377" latinLnBrk="0">
              <a:defRPr/>
            </a:pPr>
            <a:r>
              <a:rPr lang="en-US" sz="4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D</a:t>
            </a:r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3A1EE47-86B5-853E-C07C-B5D3CFD650C0}"/>
              </a:ext>
            </a:extLst>
          </p:cNvPr>
          <p:cNvSpPr/>
          <p:nvPr/>
        </p:nvSpPr>
        <p:spPr>
          <a:xfrm>
            <a:off x="4673992" y="4271686"/>
            <a:ext cx="1157520" cy="1564417"/>
          </a:xfrm>
          <a:prstGeom prst="rect">
            <a:avLst/>
          </a:prstGeom>
          <a:solidFill>
            <a:schemeClr val="accent3"/>
          </a:solidFill>
          <a:ln>
            <a:noFill/>
          </a:ln>
          <a:scene3d>
            <a:camera prst="perspectiveHeroicExtremeLeftFacing" fov="1200000">
              <a:rot lat="761422" lon="1800000" rev="0"/>
            </a:camera>
            <a:lightRig rig="harsh" dir="t">
              <a:rot lat="0" lon="0" rev="7800000"/>
            </a:lightRig>
          </a:scene3d>
          <a:sp3d extrusionH="1016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377" latinLnBrk="0">
              <a:defRPr/>
            </a:pPr>
            <a:r>
              <a:rPr lang="en-US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C</a:t>
            </a:r>
          </a:p>
        </p:txBody>
      </p:sp>
      <p:sp>
        <p:nvSpPr>
          <p:cNvPr id="7" name="Rectangle 7">
            <a:extLst>
              <a:ext uri="{FF2B5EF4-FFF2-40B4-BE49-F238E27FC236}">
                <a16:creationId xmlns:a16="http://schemas.microsoft.com/office/drawing/2014/main" id="{590717D1-767F-03D4-C211-89D8C269BBC1}"/>
              </a:ext>
            </a:extLst>
          </p:cNvPr>
          <p:cNvSpPr/>
          <p:nvPr/>
        </p:nvSpPr>
        <p:spPr>
          <a:xfrm>
            <a:off x="4181516" y="5033293"/>
            <a:ext cx="752104" cy="1016487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  <a:effectLst/>
          <a:scene3d>
            <a:camera prst="perspectiveHeroicExtremeLeftFacing" fov="1200000">
              <a:rot lat="761422" lon="1800000" rev="0"/>
            </a:camera>
            <a:lightRig rig="harsh" dir="t">
              <a:rot lat="0" lon="0" rev="7800000"/>
            </a:lightRig>
          </a:scene3d>
          <a:sp3d extrusionH="889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377" latinLnBrk="0">
              <a:defRPr/>
            </a:pPr>
            <a:r>
              <a:rPr lang="en-US" sz="2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B</a:t>
            </a:r>
          </a:p>
        </p:txBody>
      </p:sp>
      <p:sp>
        <p:nvSpPr>
          <p:cNvPr id="8" name="Rectangle 8">
            <a:extLst>
              <a:ext uri="{FF2B5EF4-FFF2-40B4-BE49-F238E27FC236}">
                <a16:creationId xmlns:a16="http://schemas.microsoft.com/office/drawing/2014/main" id="{F04EA124-92CB-DA7F-93D2-4C4E0230FC74}"/>
              </a:ext>
            </a:extLst>
          </p:cNvPr>
          <p:cNvSpPr/>
          <p:nvPr/>
        </p:nvSpPr>
        <p:spPr>
          <a:xfrm>
            <a:off x="3656817" y="5555398"/>
            <a:ext cx="516087" cy="697505"/>
          </a:xfrm>
          <a:prstGeom prst="rect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ffectLst/>
          <a:scene3d>
            <a:camera prst="perspectiveHeroicExtremeLeftFacing" fov="1200000">
              <a:rot lat="761422" lon="1800000" rev="0"/>
            </a:camera>
            <a:lightRig rig="harsh" dir="t">
              <a:rot lat="0" lon="0" rev="7800000"/>
            </a:lightRig>
          </a:scene3d>
          <a:sp3d extrusionH="711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algn="ctr" defTabSz="914377" latinLnBrk="0">
              <a:defRPr/>
            </a:pPr>
            <a:r>
              <a:rPr lang="en-US" sz="2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A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27879FE8-DF55-524C-D562-7198CB44C730}"/>
              </a:ext>
            </a:extLst>
          </p:cNvPr>
          <p:cNvSpPr/>
          <p:nvPr/>
        </p:nvSpPr>
        <p:spPr>
          <a:xfrm>
            <a:off x="682573" y="3723948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F5942CF-3E91-EA76-F18A-40FAA9D03BAF}"/>
              </a:ext>
            </a:extLst>
          </p:cNvPr>
          <p:cNvSpPr txBox="1"/>
          <p:nvPr/>
        </p:nvSpPr>
        <p:spPr>
          <a:xfrm>
            <a:off x="1686551" y="346542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420AF045-BFEE-AC05-27B5-8BAB2B58667F}"/>
              </a:ext>
            </a:extLst>
          </p:cNvPr>
          <p:cNvSpPr/>
          <p:nvPr/>
        </p:nvSpPr>
        <p:spPr>
          <a:xfrm>
            <a:off x="682573" y="5023584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ECC6439-7814-C673-7836-3D520238996D}"/>
              </a:ext>
            </a:extLst>
          </p:cNvPr>
          <p:cNvSpPr txBox="1"/>
          <p:nvPr/>
        </p:nvSpPr>
        <p:spPr>
          <a:xfrm>
            <a:off x="1686551" y="476505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10D37D10-4B58-FAF2-8839-F4FC7BFCA1CF}"/>
              </a:ext>
            </a:extLst>
          </p:cNvPr>
          <p:cNvSpPr/>
          <p:nvPr/>
        </p:nvSpPr>
        <p:spPr>
          <a:xfrm>
            <a:off x="682573" y="2424310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6A271DD-D953-04F7-D106-E7544B412A08}"/>
              </a:ext>
            </a:extLst>
          </p:cNvPr>
          <p:cNvSpPr txBox="1"/>
          <p:nvPr/>
        </p:nvSpPr>
        <p:spPr>
          <a:xfrm>
            <a:off x="1686551" y="21657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F2ABA580-46FF-84DA-15C1-69C577D02EA7}"/>
              </a:ext>
            </a:extLst>
          </p:cNvPr>
          <p:cNvSpPr/>
          <p:nvPr/>
        </p:nvSpPr>
        <p:spPr>
          <a:xfrm>
            <a:off x="9212396" y="3723945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8A55426-1CE5-05A5-0777-6D298ACC489A}"/>
              </a:ext>
            </a:extLst>
          </p:cNvPr>
          <p:cNvSpPr txBox="1"/>
          <p:nvPr/>
        </p:nvSpPr>
        <p:spPr>
          <a:xfrm>
            <a:off x="9212395" y="346541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69348D6E-E0B9-2F21-E388-54EB10125557}"/>
              </a:ext>
            </a:extLst>
          </p:cNvPr>
          <p:cNvSpPr/>
          <p:nvPr/>
        </p:nvSpPr>
        <p:spPr>
          <a:xfrm>
            <a:off x="9212396" y="502358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F9CBD60-4CAE-48FC-0DE4-B7BFCD1272BF}"/>
              </a:ext>
            </a:extLst>
          </p:cNvPr>
          <p:cNvSpPr txBox="1"/>
          <p:nvPr/>
        </p:nvSpPr>
        <p:spPr>
          <a:xfrm>
            <a:off x="9212395" y="47650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73367226-39A9-AB97-FA77-98A5E3EA4B87}"/>
              </a:ext>
            </a:extLst>
          </p:cNvPr>
          <p:cNvCxnSpPr>
            <a:cxnSpLocks/>
          </p:cNvCxnSpPr>
          <p:nvPr/>
        </p:nvCxnSpPr>
        <p:spPr>
          <a:xfrm flipH="1">
            <a:off x="8414031" y="3573139"/>
            <a:ext cx="571988" cy="0"/>
          </a:xfrm>
          <a:prstGeom prst="line">
            <a:avLst/>
          </a:prstGeom>
          <a:ln w="19050" cap="rnd"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26852450-329F-34C3-5EA6-8156C75D06D7}"/>
              </a:ext>
            </a:extLst>
          </p:cNvPr>
          <p:cNvCxnSpPr>
            <a:cxnSpLocks/>
          </p:cNvCxnSpPr>
          <p:nvPr/>
        </p:nvCxnSpPr>
        <p:spPr>
          <a:xfrm flipH="1">
            <a:off x="7372353" y="4872775"/>
            <a:ext cx="1613669" cy="0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74C33EF7-BE29-12B0-129E-1A1156FD63B5}"/>
              </a:ext>
            </a:extLst>
          </p:cNvPr>
          <p:cNvCxnSpPr>
            <a:cxnSpLocks/>
          </p:cNvCxnSpPr>
          <p:nvPr/>
        </p:nvCxnSpPr>
        <p:spPr>
          <a:xfrm>
            <a:off x="3229972" y="4864989"/>
            <a:ext cx="426845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4BC82A6-FD35-93E6-0A81-733C04FD4197}"/>
              </a:ext>
            </a:extLst>
          </p:cNvPr>
          <p:cNvCxnSpPr>
            <a:cxnSpLocks/>
          </p:cNvCxnSpPr>
          <p:nvPr/>
        </p:nvCxnSpPr>
        <p:spPr>
          <a:xfrm>
            <a:off x="3229971" y="3546729"/>
            <a:ext cx="722907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4F895A30-C0BA-6711-06DF-758427A84FD1}"/>
              </a:ext>
            </a:extLst>
          </p:cNvPr>
          <p:cNvCxnSpPr>
            <a:cxnSpLocks/>
          </p:cNvCxnSpPr>
          <p:nvPr/>
        </p:nvCxnSpPr>
        <p:spPr>
          <a:xfrm>
            <a:off x="3229972" y="2274189"/>
            <a:ext cx="1081681" cy="0"/>
          </a:xfrm>
          <a:prstGeom prst="line">
            <a:avLst/>
          </a:prstGeom>
          <a:ln w="19050" cap="rnd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F1F6D101-42CA-6E67-5FB9-66C73B9F18FD}"/>
              </a:ext>
            </a:extLst>
          </p:cNvPr>
          <p:cNvCxnSpPr>
            <a:cxnSpLocks/>
          </p:cNvCxnSpPr>
          <p:nvPr/>
        </p:nvCxnSpPr>
        <p:spPr>
          <a:xfrm>
            <a:off x="3656818" y="4864959"/>
            <a:ext cx="232561" cy="589692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05252812-85D3-7529-A7D5-60E1816B1785}"/>
              </a:ext>
            </a:extLst>
          </p:cNvPr>
          <p:cNvCxnSpPr>
            <a:cxnSpLocks/>
          </p:cNvCxnSpPr>
          <p:nvPr/>
        </p:nvCxnSpPr>
        <p:spPr>
          <a:xfrm>
            <a:off x="3958296" y="3548063"/>
            <a:ext cx="539839" cy="1368836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31283554-AF32-4A7E-4CC5-0C289A50A972}"/>
              </a:ext>
            </a:extLst>
          </p:cNvPr>
          <p:cNvCxnSpPr>
            <a:cxnSpLocks/>
          </p:cNvCxnSpPr>
          <p:nvPr/>
        </p:nvCxnSpPr>
        <p:spPr>
          <a:xfrm>
            <a:off x="4313230" y="2279654"/>
            <a:ext cx="733545" cy="1860009"/>
          </a:xfrm>
          <a:prstGeom prst="line">
            <a:avLst/>
          </a:prstGeom>
          <a:ln w="1905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09D4E367-6215-9555-CEBE-E950DA77D4A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C86CB65-0309-EE49-DF14-40E5B18CDFAE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614396137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EDBB1BAF-DCBC-6989-0379-3B2C9FF8C55D}"/>
              </a:ext>
            </a:extLst>
          </p:cNvPr>
          <p:cNvSpPr txBox="1"/>
          <p:nvPr/>
        </p:nvSpPr>
        <p:spPr>
          <a:xfrm>
            <a:off x="695326" y="1778868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6" name="Freeform 2">
            <a:extLst>
              <a:ext uri="{FF2B5EF4-FFF2-40B4-BE49-F238E27FC236}">
                <a16:creationId xmlns:a16="http://schemas.microsoft.com/office/drawing/2014/main" id="{6C0B38F2-E3C5-7CF1-08E9-1106D7231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45" y="5380842"/>
            <a:ext cx="1378119" cy="950092"/>
          </a:xfrm>
          <a:custGeom>
            <a:avLst/>
            <a:gdLst>
              <a:gd name="T0" fmla="*/ 3146 w 3147"/>
              <a:gd name="T1" fmla="*/ 2362 h 2363"/>
              <a:gd name="T2" fmla="*/ 0 w 3147"/>
              <a:gd name="T3" fmla="*/ 2362 h 2363"/>
              <a:gd name="T4" fmla="*/ 0 w 3147"/>
              <a:gd name="T5" fmla="*/ 0 h 2363"/>
              <a:gd name="T6" fmla="*/ 3146 w 3147"/>
              <a:gd name="T7" fmla="*/ 0 h 2363"/>
              <a:gd name="T8" fmla="*/ 3146 w 3147"/>
              <a:gd name="T9" fmla="*/ 2362 h 2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47" h="2363">
                <a:moveTo>
                  <a:pt x="3146" y="2362"/>
                </a:moveTo>
                <a:lnTo>
                  <a:pt x="0" y="2362"/>
                </a:lnTo>
                <a:lnTo>
                  <a:pt x="0" y="0"/>
                </a:lnTo>
                <a:lnTo>
                  <a:pt x="3146" y="0"/>
                </a:lnTo>
                <a:lnTo>
                  <a:pt x="3146" y="2362"/>
                </a:lnTo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  <a:alpha val="75000"/>
                </a:schemeClr>
              </a:gs>
              <a:gs pos="100000">
                <a:schemeClr val="accent3">
                  <a:lumMod val="60000"/>
                  <a:lumOff val="40000"/>
                  <a:alpha val="75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7" name="Freeform 3">
            <a:extLst>
              <a:ext uri="{FF2B5EF4-FFF2-40B4-BE49-F238E27FC236}">
                <a16:creationId xmlns:a16="http://schemas.microsoft.com/office/drawing/2014/main" id="{BEA15D3E-141A-8392-739C-68BAC9347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343" y="5148636"/>
            <a:ext cx="1700453" cy="233979"/>
          </a:xfrm>
          <a:custGeom>
            <a:avLst/>
            <a:gdLst>
              <a:gd name="T0" fmla="*/ 3886 w 3887"/>
              <a:gd name="T1" fmla="*/ 0 h 581"/>
              <a:gd name="T2" fmla="*/ 3146 w 3887"/>
              <a:gd name="T3" fmla="*/ 580 h 581"/>
              <a:gd name="T4" fmla="*/ 0 w 3887"/>
              <a:gd name="T5" fmla="*/ 580 h 581"/>
              <a:gd name="T6" fmla="*/ 740 w 3887"/>
              <a:gd name="T7" fmla="*/ 0 h 581"/>
              <a:gd name="T8" fmla="*/ 3886 w 3887"/>
              <a:gd name="T9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87" h="581">
                <a:moveTo>
                  <a:pt x="3886" y="0"/>
                </a:moveTo>
                <a:lnTo>
                  <a:pt x="3146" y="580"/>
                </a:lnTo>
                <a:lnTo>
                  <a:pt x="0" y="580"/>
                </a:lnTo>
                <a:lnTo>
                  <a:pt x="740" y="0"/>
                </a:lnTo>
                <a:lnTo>
                  <a:pt x="3886" y="0"/>
                </a:lnTo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  <a:alpha val="50000"/>
                </a:schemeClr>
              </a:gs>
              <a:gs pos="100000">
                <a:schemeClr val="accent3">
                  <a:lumMod val="60000"/>
                  <a:lumOff val="40000"/>
                  <a:alpha val="5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8" name="Freeform 4">
            <a:extLst>
              <a:ext uri="{FF2B5EF4-FFF2-40B4-BE49-F238E27FC236}">
                <a16:creationId xmlns:a16="http://schemas.microsoft.com/office/drawing/2014/main" id="{F998BE9B-86EB-6073-B0E5-A60ACEDE5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0532" y="5148639"/>
            <a:ext cx="324264" cy="1182297"/>
          </a:xfrm>
          <a:custGeom>
            <a:avLst/>
            <a:gdLst>
              <a:gd name="T0" fmla="*/ 0 w 741"/>
              <a:gd name="T1" fmla="*/ 580 h 2943"/>
              <a:gd name="T2" fmla="*/ 740 w 741"/>
              <a:gd name="T3" fmla="*/ 0 h 2943"/>
              <a:gd name="T4" fmla="*/ 740 w 741"/>
              <a:gd name="T5" fmla="*/ 2362 h 2943"/>
              <a:gd name="T6" fmla="*/ 0 w 741"/>
              <a:gd name="T7" fmla="*/ 2942 h 2943"/>
              <a:gd name="T8" fmla="*/ 0 w 741"/>
              <a:gd name="T9" fmla="*/ 580 h 2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1" h="2943">
                <a:moveTo>
                  <a:pt x="0" y="580"/>
                </a:moveTo>
                <a:lnTo>
                  <a:pt x="740" y="0"/>
                </a:lnTo>
                <a:lnTo>
                  <a:pt x="740" y="2362"/>
                </a:lnTo>
                <a:lnTo>
                  <a:pt x="0" y="2942"/>
                </a:lnTo>
                <a:lnTo>
                  <a:pt x="0" y="580"/>
                </a:lnTo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262C2C9-7EDE-9629-C0A3-3E74F6F0B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9094" y="4840371"/>
            <a:ext cx="1376188" cy="1490723"/>
          </a:xfrm>
          <a:custGeom>
            <a:avLst/>
            <a:gdLst>
              <a:gd name="T0" fmla="*/ 3145 w 3146"/>
              <a:gd name="T1" fmla="*/ 3708 h 3709"/>
              <a:gd name="T2" fmla="*/ 0 w 3146"/>
              <a:gd name="T3" fmla="*/ 3708 h 3709"/>
              <a:gd name="T4" fmla="*/ 0 w 3146"/>
              <a:gd name="T5" fmla="*/ 0 h 3709"/>
              <a:gd name="T6" fmla="*/ 3145 w 3146"/>
              <a:gd name="T7" fmla="*/ 0 h 3709"/>
              <a:gd name="T8" fmla="*/ 3145 w 3146"/>
              <a:gd name="T9" fmla="*/ 3708 h 3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46" h="3709">
                <a:moveTo>
                  <a:pt x="3145" y="3708"/>
                </a:moveTo>
                <a:lnTo>
                  <a:pt x="0" y="3708"/>
                </a:lnTo>
                <a:lnTo>
                  <a:pt x="0" y="0"/>
                </a:lnTo>
                <a:lnTo>
                  <a:pt x="3145" y="0"/>
                </a:lnTo>
                <a:lnTo>
                  <a:pt x="3145" y="3708"/>
                </a:lnTo>
              </a:path>
            </a:pathLst>
          </a:custGeom>
          <a:gradFill>
            <a:gsLst>
              <a:gs pos="0">
                <a:schemeClr val="accent3">
                  <a:lumMod val="80000"/>
                  <a:lumOff val="20000"/>
                  <a:alpha val="75000"/>
                </a:schemeClr>
              </a:gs>
              <a:gs pos="100000">
                <a:schemeClr val="accent3">
                  <a:lumMod val="80000"/>
                  <a:lumOff val="20000"/>
                  <a:alpha val="75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AF2E966E-093E-B42A-4AB8-7056F82C1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9094" y="4608166"/>
            <a:ext cx="1700452" cy="233979"/>
          </a:xfrm>
          <a:custGeom>
            <a:avLst/>
            <a:gdLst>
              <a:gd name="T0" fmla="*/ 3886 w 3887"/>
              <a:gd name="T1" fmla="*/ 0 h 581"/>
              <a:gd name="T2" fmla="*/ 3145 w 3887"/>
              <a:gd name="T3" fmla="*/ 580 h 581"/>
              <a:gd name="T4" fmla="*/ 0 w 3887"/>
              <a:gd name="T5" fmla="*/ 580 h 581"/>
              <a:gd name="T6" fmla="*/ 740 w 3887"/>
              <a:gd name="T7" fmla="*/ 0 h 581"/>
              <a:gd name="T8" fmla="*/ 3886 w 3887"/>
              <a:gd name="T9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87" h="581">
                <a:moveTo>
                  <a:pt x="3886" y="0"/>
                </a:moveTo>
                <a:lnTo>
                  <a:pt x="3145" y="580"/>
                </a:lnTo>
                <a:lnTo>
                  <a:pt x="0" y="580"/>
                </a:lnTo>
                <a:lnTo>
                  <a:pt x="740" y="0"/>
                </a:lnTo>
                <a:lnTo>
                  <a:pt x="3886" y="0"/>
                </a:lnTo>
              </a:path>
            </a:pathLst>
          </a:custGeom>
          <a:gradFill>
            <a:gsLst>
              <a:gs pos="0">
                <a:schemeClr val="accent3">
                  <a:lumMod val="80000"/>
                  <a:lumOff val="20000"/>
                  <a:alpha val="50000"/>
                </a:schemeClr>
              </a:gs>
              <a:gs pos="100000">
                <a:schemeClr val="accent3">
                  <a:lumMod val="80000"/>
                  <a:lumOff val="20000"/>
                  <a:alpha val="5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1" name="Freeform 7">
            <a:extLst>
              <a:ext uri="{FF2B5EF4-FFF2-40B4-BE49-F238E27FC236}">
                <a16:creationId xmlns:a16="http://schemas.microsoft.com/office/drawing/2014/main" id="{2583FBC3-62A7-DCD4-CDC4-4A27BB619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5283" y="4608165"/>
            <a:ext cx="324264" cy="1724700"/>
          </a:xfrm>
          <a:custGeom>
            <a:avLst/>
            <a:gdLst>
              <a:gd name="T0" fmla="*/ 0 w 742"/>
              <a:gd name="T1" fmla="*/ 580 h 4289"/>
              <a:gd name="T2" fmla="*/ 741 w 742"/>
              <a:gd name="T3" fmla="*/ 0 h 4289"/>
              <a:gd name="T4" fmla="*/ 741 w 742"/>
              <a:gd name="T5" fmla="*/ 3708 h 4289"/>
              <a:gd name="T6" fmla="*/ 0 w 742"/>
              <a:gd name="T7" fmla="*/ 4288 h 4289"/>
              <a:gd name="T8" fmla="*/ 0 w 742"/>
              <a:gd name="T9" fmla="*/ 580 h 4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2" h="4289">
                <a:moveTo>
                  <a:pt x="0" y="580"/>
                </a:moveTo>
                <a:lnTo>
                  <a:pt x="741" y="0"/>
                </a:lnTo>
                <a:lnTo>
                  <a:pt x="741" y="3708"/>
                </a:lnTo>
                <a:lnTo>
                  <a:pt x="0" y="4288"/>
                </a:lnTo>
                <a:lnTo>
                  <a:pt x="0" y="580"/>
                </a:lnTo>
              </a:path>
            </a:pathLst>
          </a:cu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2" name="Freeform 8">
            <a:extLst>
              <a:ext uri="{FF2B5EF4-FFF2-40B4-BE49-F238E27FC236}">
                <a16:creationId xmlns:a16="http://schemas.microsoft.com/office/drawing/2014/main" id="{2C3851DA-887D-03CC-EB25-C867EA209D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779" y="4299584"/>
            <a:ext cx="1378119" cy="2031353"/>
          </a:xfrm>
          <a:custGeom>
            <a:avLst/>
            <a:gdLst>
              <a:gd name="T0" fmla="*/ 3146 w 3147"/>
              <a:gd name="T1" fmla="*/ 5054 h 5055"/>
              <a:gd name="T2" fmla="*/ 0 w 3147"/>
              <a:gd name="T3" fmla="*/ 5054 h 5055"/>
              <a:gd name="T4" fmla="*/ 0 w 3147"/>
              <a:gd name="T5" fmla="*/ 0 h 5055"/>
              <a:gd name="T6" fmla="*/ 3146 w 3147"/>
              <a:gd name="T7" fmla="*/ 0 h 5055"/>
              <a:gd name="T8" fmla="*/ 3146 w 3147"/>
              <a:gd name="T9" fmla="*/ 5054 h 50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47" h="5055">
                <a:moveTo>
                  <a:pt x="3146" y="5054"/>
                </a:moveTo>
                <a:lnTo>
                  <a:pt x="0" y="5054"/>
                </a:lnTo>
                <a:lnTo>
                  <a:pt x="0" y="0"/>
                </a:lnTo>
                <a:lnTo>
                  <a:pt x="3146" y="0"/>
                </a:lnTo>
                <a:lnTo>
                  <a:pt x="3146" y="5054"/>
                </a:lnTo>
              </a:path>
            </a:pathLst>
          </a:custGeom>
          <a:solidFill>
            <a:schemeClr val="accent3">
              <a:alpha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3" name="Freeform 9">
            <a:extLst>
              <a:ext uri="{FF2B5EF4-FFF2-40B4-BE49-F238E27FC236}">
                <a16:creationId xmlns:a16="http://schemas.microsoft.com/office/drawing/2014/main" id="{818C6DC5-0689-D5B2-DC96-0977F094E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5775" y="4065605"/>
            <a:ext cx="1700452" cy="233979"/>
          </a:xfrm>
          <a:custGeom>
            <a:avLst/>
            <a:gdLst>
              <a:gd name="T0" fmla="*/ 3885 w 3886"/>
              <a:gd name="T1" fmla="*/ 0 h 581"/>
              <a:gd name="T2" fmla="*/ 3146 w 3886"/>
              <a:gd name="T3" fmla="*/ 580 h 581"/>
              <a:gd name="T4" fmla="*/ 0 w 3886"/>
              <a:gd name="T5" fmla="*/ 580 h 581"/>
              <a:gd name="T6" fmla="*/ 741 w 3886"/>
              <a:gd name="T7" fmla="*/ 0 h 581"/>
              <a:gd name="T8" fmla="*/ 3885 w 3886"/>
              <a:gd name="T9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86" h="581">
                <a:moveTo>
                  <a:pt x="3885" y="0"/>
                </a:moveTo>
                <a:lnTo>
                  <a:pt x="3146" y="580"/>
                </a:lnTo>
                <a:lnTo>
                  <a:pt x="0" y="580"/>
                </a:lnTo>
                <a:lnTo>
                  <a:pt x="741" y="0"/>
                </a:lnTo>
                <a:lnTo>
                  <a:pt x="3885" y="0"/>
                </a:lnTo>
              </a:path>
            </a:pathLst>
          </a:custGeom>
          <a:solidFill>
            <a:schemeClr val="accent3">
              <a:alpha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4" name="Freeform 10">
            <a:extLst>
              <a:ext uri="{FF2B5EF4-FFF2-40B4-BE49-F238E27FC236}">
                <a16:creationId xmlns:a16="http://schemas.microsoft.com/office/drawing/2014/main" id="{EF27579D-26BF-F320-9A82-99876F8F8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963" y="4065606"/>
            <a:ext cx="324264" cy="2265331"/>
          </a:xfrm>
          <a:custGeom>
            <a:avLst/>
            <a:gdLst>
              <a:gd name="T0" fmla="*/ 0 w 740"/>
              <a:gd name="T1" fmla="*/ 580 h 5635"/>
              <a:gd name="T2" fmla="*/ 739 w 740"/>
              <a:gd name="T3" fmla="*/ 0 h 5635"/>
              <a:gd name="T4" fmla="*/ 739 w 740"/>
              <a:gd name="T5" fmla="*/ 5054 h 5635"/>
              <a:gd name="T6" fmla="*/ 0 w 740"/>
              <a:gd name="T7" fmla="*/ 5634 h 5635"/>
              <a:gd name="T8" fmla="*/ 0 w 740"/>
              <a:gd name="T9" fmla="*/ 580 h 5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0" h="5635">
                <a:moveTo>
                  <a:pt x="0" y="580"/>
                </a:moveTo>
                <a:lnTo>
                  <a:pt x="739" y="0"/>
                </a:lnTo>
                <a:lnTo>
                  <a:pt x="739" y="5054"/>
                </a:lnTo>
                <a:lnTo>
                  <a:pt x="0" y="5634"/>
                </a:lnTo>
                <a:lnTo>
                  <a:pt x="0" y="580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5" name="Freeform 11">
            <a:extLst>
              <a:ext uri="{FF2B5EF4-FFF2-40B4-BE49-F238E27FC236}">
                <a16:creationId xmlns:a16="http://schemas.microsoft.com/office/drawing/2014/main" id="{B4CFC968-08E6-361B-A8D4-3E1B28E32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0528" y="3758956"/>
            <a:ext cx="1376191" cy="2571983"/>
          </a:xfrm>
          <a:custGeom>
            <a:avLst/>
            <a:gdLst>
              <a:gd name="T0" fmla="*/ 3145 w 3146"/>
              <a:gd name="T1" fmla="*/ 6399 h 6400"/>
              <a:gd name="T2" fmla="*/ 0 w 3146"/>
              <a:gd name="T3" fmla="*/ 6399 h 6400"/>
              <a:gd name="T4" fmla="*/ 0 w 3146"/>
              <a:gd name="T5" fmla="*/ 0 h 6400"/>
              <a:gd name="T6" fmla="*/ 3145 w 3146"/>
              <a:gd name="T7" fmla="*/ 0 h 6400"/>
              <a:gd name="T8" fmla="*/ 3145 w 3146"/>
              <a:gd name="T9" fmla="*/ 6399 h 6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46" h="6400">
                <a:moveTo>
                  <a:pt x="3145" y="6399"/>
                </a:moveTo>
                <a:lnTo>
                  <a:pt x="0" y="6399"/>
                </a:lnTo>
                <a:lnTo>
                  <a:pt x="0" y="0"/>
                </a:lnTo>
                <a:lnTo>
                  <a:pt x="3145" y="0"/>
                </a:lnTo>
                <a:lnTo>
                  <a:pt x="3145" y="6399"/>
                </a:lnTo>
              </a:path>
            </a:pathLst>
          </a:custGeom>
          <a:solidFill>
            <a:schemeClr val="accent3">
              <a:lumMod val="75000"/>
              <a:alpha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6" name="Freeform 12">
            <a:extLst>
              <a:ext uri="{FF2B5EF4-FFF2-40B4-BE49-F238E27FC236}">
                <a16:creationId xmlns:a16="http://schemas.microsoft.com/office/drawing/2014/main" id="{FDA2EDE5-FC2B-CDEA-77B1-7FCC97E09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0528" y="3524975"/>
            <a:ext cx="1700453" cy="233979"/>
          </a:xfrm>
          <a:custGeom>
            <a:avLst/>
            <a:gdLst>
              <a:gd name="T0" fmla="*/ 3885 w 3886"/>
              <a:gd name="T1" fmla="*/ 0 h 582"/>
              <a:gd name="T2" fmla="*/ 3145 w 3886"/>
              <a:gd name="T3" fmla="*/ 581 h 582"/>
              <a:gd name="T4" fmla="*/ 0 w 3886"/>
              <a:gd name="T5" fmla="*/ 581 h 582"/>
              <a:gd name="T6" fmla="*/ 739 w 3886"/>
              <a:gd name="T7" fmla="*/ 0 h 582"/>
              <a:gd name="T8" fmla="*/ 3885 w 3886"/>
              <a:gd name="T9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86" h="582">
                <a:moveTo>
                  <a:pt x="3885" y="0"/>
                </a:moveTo>
                <a:lnTo>
                  <a:pt x="3145" y="581"/>
                </a:lnTo>
                <a:lnTo>
                  <a:pt x="0" y="581"/>
                </a:lnTo>
                <a:lnTo>
                  <a:pt x="739" y="0"/>
                </a:lnTo>
                <a:lnTo>
                  <a:pt x="3885" y="0"/>
                </a:lnTo>
              </a:path>
            </a:pathLst>
          </a:custGeom>
          <a:solidFill>
            <a:schemeClr val="accent3">
              <a:lumMod val="75000"/>
              <a:alpha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7" name="Freeform 13">
            <a:extLst>
              <a:ext uri="{FF2B5EF4-FFF2-40B4-BE49-F238E27FC236}">
                <a16:creationId xmlns:a16="http://schemas.microsoft.com/office/drawing/2014/main" id="{6830F6D7-6D36-31AA-5EE8-B567CF913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66715" y="3524978"/>
            <a:ext cx="324264" cy="2805961"/>
          </a:xfrm>
          <a:custGeom>
            <a:avLst/>
            <a:gdLst>
              <a:gd name="T0" fmla="*/ 0 w 741"/>
              <a:gd name="T1" fmla="*/ 581 h 6981"/>
              <a:gd name="T2" fmla="*/ 740 w 741"/>
              <a:gd name="T3" fmla="*/ 0 h 6981"/>
              <a:gd name="T4" fmla="*/ 740 w 741"/>
              <a:gd name="T5" fmla="*/ 6400 h 6981"/>
              <a:gd name="T6" fmla="*/ 0 w 741"/>
              <a:gd name="T7" fmla="*/ 6980 h 6981"/>
              <a:gd name="T8" fmla="*/ 0 w 741"/>
              <a:gd name="T9" fmla="*/ 581 h 69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1" h="6981">
                <a:moveTo>
                  <a:pt x="0" y="581"/>
                </a:moveTo>
                <a:lnTo>
                  <a:pt x="740" y="0"/>
                </a:lnTo>
                <a:lnTo>
                  <a:pt x="740" y="6400"/>
                </a:lnTo>
                <a:lnTo>
                  <a:pt x="0" y="6980"/>
                </a:lnTo>
                <a:lnTo>
                  <a:pt x="0" y="581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8" name="Freeform 14">
            <a:extLst>
              <a:ext uri="{FF2B5EF4-FFF2-40B4-BE49-F238E27FC236}">
                <a16:creationId xmlns:a16="http://schemas.microsoft.com/office/drawing/2014/main" id="{3ED6292B-876B-69CC-9EE5-3AC091B60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7209" y="3218479"/>
            <a:ext cx="1378119" cy="3114387"/>
          </a:xfrm>
          <a:custGeom>
            <a:avLst/>
            <a:gdLst>
              <a:gd name="T0" fmla="*/ 3146 w 3147"/>
              <a:gd name="T1" fmla="*/ 7745 h 7746"/>
              <a:gd name="T2" fmla="*/ 0 w 3147"/>
              <a:gd name="T3" fmla="*/ 7745 h 7746"/>
              <a:gd name="T4" fmla="*/ 0 w 3147"/>
              <a:gd name="T5" fmla="*/ 0 h 7746"/>
              <a:gd name="T6" fmla="*/ 3146 w 3147"/>
              <a:gd name="T7" fmla="*/ 0 h 7746"/>
              <a:gd name="T8" fmla="*/ 3146 w 3147"/>
              <a:gd name="T9" fmla="*/ 7745 h 7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147" h="7746">
                <a:moveTo>
                  <a:pt x="3146" y="7745"/>
                </a:moveTo>
                <a:lnTo>
                  <a:pt x="0" y="7745"/>
                </a:lnTo>
                <a:lnTo>
                  <a:pt x="0" y="0"/>
                </a:lnTo>
                <a:lnTo>
                  <a:pt x="3146" y="0"/>
                </a:lnTo>
                <a:lnTo>
                  <a:pt x="3146" y="7745"/>
                </a:lnTo>
              </a:path>
            </a:pathLst>
          </a:custGeom>
          <a:solidFill>
            <a:schemeClr val="accent3">
              <a:lumMod val="50000"/>
              <a:alpha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19" name="Freeform 15">
            <a:extLst>
              <a:ext uri="{FF2B5EF4-FFF2-40B4-BE49-F238E27FC236}">
                <a16:creationId xmlns:a16="http://schemas.microsoft.com/office/drawing/2014/main" id="{F1579F74-F3FB-882F-53E3-29A1DDA7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37209" y="2984501"/>
            <a:ext cx="1700453" cy="233979"/>
          </a:xfrm>
          <a:custGeom>
            <a:avLst/>
            <a:gdLst>
              <a:gd name="T0" fmla="*/ 3886 w 3887"/>
              <a:gd name="T1" fmla="*/ 0 h 580"/>
              <a:gd name="T2" fmla="*/ 3146 w 3887"/>
              <a:gd name="T3" fmla="*/ 579 h 580"/>
              <a:gd name="T4" fmla="*/ 0 w 3887"/>
              <a:gd name="T5" fmla="*/ 579 h 580"/>
              <a:gd name="T6" fmla="*/ 739 w 3887"/>
              <a:gd name="T7" fmla="*/ 0 h 580"/>
              <a:gd name="T8" fmla="*/ 3886 w 3887"/>
              <a:gd name="T9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887" h="580">
                <a:moveTo>
                  <a:pt x="3886" y="0"/>
                </a:moveTo>
                <a:lnTo>
                  <a:pt x="3146" y="579"/>
                </a:lnTo>
                <a:lnTo>
                  <a:pt x="0" y="579"/>
                </a:lnTo>
                <a:lnTo>
                  <a:pt x="739" y="0"/>
                </a:lnTo>
                <a:lnTo>
                  <a:pt x="3886" y="0"/>
                </a:lnTo>
              </a:path>
            </a:pathLst>
          </a:custGeom>
          <a:solidFill>
            <a:schemeClr val="accent3">
              <a:lumMod val="50000"/>
              <a:alpha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20" name="Freeform 16">
            <a:extLst>
              <a:ext uri="{FF2B5EF4-FFF2-40B4-BE49-F238E27FC236}">
                <a16:creationId xmlns:a16="http://schemas.microsoft.com/office/drawing/2014/main" id="{5EA91B16-8831-71E6-3372-93E7C3BCBC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3395" y="2984499"/>
            <a:ext cx="324264" cy="3346592"/>
          </a:xfrm>
          <a:custGeom>
            <a:avLst/>
            <a:gdLst>
              <a:gd name="T0" fmla="*/ 0 w 741"/>
              <a:gd name="T1" fmla="*/ 579 h 8325"/>
              <a:gd name="T2" fmla="*/ 740 w 741"/>
              <a:gd name="T3" fmla="*/ 0 h 8325"/>
              <a:gd name="T4" fmla="*/ 740 w 741"/>
              <a:gd name="T5" fmla="*/ 7744 h 8325"/>
              <a:gd name="T6" fmla="*/ 0 w 741"/>
              <a:gd name="T7" fmla="*/ 8324 h 8325"/>
              <a:gd name="T8" fmla="*/ 0 w 741"/>
              <a:gd name="T9" fmla="*/ 579 h 8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41" h="8325">
                <a:moveTo>
                  <a:pt x="0" y="579"/>
                </a:moveTo>
                <a:lnTo>
                  <a:pt x="740" y="0"/>
                </a:lnTo>
                <a:lnTo>
                  <a:pt x="740" y="7744"/>
                </a:lnTo>
                <a:lnTo>
                  <a:pt x="0" y="8324"/>
                </a:lnTo>
                <a:lnTo>
                  <a:pt x="0" y="579"/>
                </a:lnTo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946377F1-2BD6-3868-2B14-F00A339F189B}"/>
              </a:ext>
            </a:extLst>
          </p:cNvPr>
          <p:cNvSpPr/>
          <p:nvPr/>
        </p:nvSpPr>
        <p:spPr>
          <a:xfrm>
            <a:off x="744993" y="4295362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0B1BF75-7B42-C173-A568-D1FAC3BFE348}"/>
              </a:ext>
            </a:extLst>
          </p:cNvPr>
          <p:cNvSpPr txBox="1"/>
          <p:nvPr/>
        </p:nvSpPr>
        <p:spPr>
          <a:xfrm>
            <a:off x="1312272" y="3989212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481C1633-43C5-C01D-BF48-D106836D04EC}"/>
              </a:ext>
            </a:extLst>
          </p:cNvPr>
          <p:cNvSpPr/>
          <p:nvPr/>
        </p:nvSpPr>
        <p:spPr>
          <a:xfrm>
            <a:off x="2972712" y="3762806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4A95B50-6AC6-9753-73E9-FE3A2E45334B}"/>
              </a:ext>
            </a:extLst>
          </p:cNvPr>
          <p:cNvSpPr txBox="1"/>
          <p:nvPr/>
        </p:nvSpPr>
        <p:spPr>
          <a:xfrm>
            <a:off x="3539992" y="3456655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E3AB5F2E-31CB-E3B0-E6D0-A2A56FE7D78E}"/>
              </a:ext>
            </a:extLst>
          </p:cNvPr>
          <p:cNvSpPr/>
          <p:nvPr/>
        </p:nvSpPr>
        <p:spPr>
          <a:xfrm>
            <a:off x="5200431" y="3199368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90108AD-7AA2-960A-6A4E-E6211DE30909}"/>
              </a:ext>
            </a:extLst>
          </p:cNvPr>
          <p:cNvSpPr txBox="1"/>
          <p:nvPr/>
        </p:nvSpPr>
        <p:spPr>
          <a:xfrm>
            <a:off x="5767711" y="2893217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C2571AF8-BF6B-670F-194F-8B1350324FB2}"/>
              </a:ext>
            </a:extLst>
          </p:cNvPr>
          <p:cNvSpPr/>
          <p:nvPr/>
        </p:nvSpPr>
        <p:spPr>
          <a:xfrm>
            <a:off x="7428149" y="2647558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C252C6F-6EF2-8053-FE06-A0B12568E7E2}"/>
              </a:ext>
            </a:extLst>
          </p:cNvPr>
          <p:cNvSpPr txBox="1"/>
          <p:nvPr/>
        </p:nvSpPr>
        <p:spPr>
          <a:xfrm>
            <a:off x="7995430" y="2341408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CB710C52-E41A-1D25-CB42-491001741479}"/>
              </a:ext>
            </a:extLst>
          </p:cNvPr>
          <p:cNvSpPr/>
          <p:nvPr/>
        </p:nvSpPr>
        <p:spPr>
          <a:xfrm>
            <a:off x="9655867" y="2093102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4CA2877-A270-104C-01FD-5658573ED57E}"/>
              </a:ext>
            </a:extLst>
          </p:cNvPr>
          <p:cNvSpPr txBox="1"/>
          <p:nvPr/>
        </p:nvSpPr>
        <p:spPr>
          <a:xfrm>
            <a:off x="10223147" y="1786952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41B9F76-2F9E-86F8-ADC1-07CB09A5D11A}"/>
              </a:ext>
            </a:extLst>
          </p:cNvPr>
          <p:cNvSpPr txBox="1"/>
          <p:nvPr/>
        </p:nvSpPr>
        <p:spPr>
          <a:xfrm>
            <a:off x="1142021" y="5548113"/>
            <a:ext cx="664669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B10E457-21CF-E1D0-19FC-B50EC9DF8C9B}"/>
              </a:ext>
            </a:extLst>
          </p:cNvPr>
          <p:cNvSpPr txBox="1"/>
          <p:nvPr/>
        </p:nvSpPr>
        <p:spPr>
          <a:xfrm>
            <a:off x="3345239" y="5277959"/>
            <a:ext cx="683905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A206AF9-D473-7435-D2D2-E01F9183D04A}"/>
              </a:ext>
            </a:extLst>
          </p:cNvPr>
          <p:cNvSpPr txBox="1"/>
          <p:nvPr/>
        </p:nvSpPr>
        <p:spPr>
          <a:xfrm>
            <a:off x="5591281" y="5007484"/>
            <a:ext cx="687111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2CE6941-8984-7137-7EA8-141D3D594534}"/>
              </a:ext>
            </a:extLst>
          </p:cNvPr>
          <p:cNvSpPr txBox="1"/>
          <p:nvPr/>
        </p:nvSpPr>
        <p:spPr>
          <a:xfrm>
            <a:off x="7846285" y="4737171"/>
            <a:ext cx="664669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02F44FE-03EB-AAE3-DDC2-4E7466BBC289}"/>
              </a:ext>
            </a:extLst>
          </p:cNvPr>
          <p:cNvSpPr txBox="1"/>
          <p:nvPr/>
        </p:nvSpPr>
        <p:spPr>
          <a:xfrm>
            <a:off x="10083512" y="4467898"/>
            <a:ext cx="685509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05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5D1D88E-54B9-111A-9A90-D08EB0596D74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DD9610E-E0CA-9992-ECCE-C5D43F796166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497017154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막힌 원호 66">
            <a:extLst>
              <a:ext uri="{FF2B5EF4-FFF2-40B4-BE49-F238E27FC236}">
                <a16:creationId xmlns:a16="http://schemas.microsoft.com/office/drawing/2014/main" id="{0C32DB22-307C-42E1-B639-5A17FCAC861F}"/>
              </a:ext>
            </a:extLst>
          </p:cNvPr>
          <p:cNvSpPr/>
          <p:nvPr/>
        </p:nvSpPr>
        <p:spPr>
          <a:xfrm>
            <a:off x="728663" y="3540125"/>
            <a:ext cx="1606707" cy="1606707"/>
          </a:xfrm>
          <a:prstGeom prst="blockArc">
            <a:avLst>
              <a:gd name="adj1" fmla="val 10800000"/>
              <a:gd name="adj2" fmla="val 4"/>
              <a:gd name="adj3" fmla="val 38126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CF31B33-48D4-48EF-AA78-5B28545447D2}"/>
              </a:ext>
            </a:extLst>
          </p:cNvPr>
          <p:cNvSpPr txBox="1"/>
          <p:nvPr/>
        </p:nvSpPr>
        <p:spPr>
          <a:xfrm>
            <a:off x="1285987" y="3727077"/>
            <a:ext cx="49205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456</a:t>
            </a:r>
            <a:endParaRPr lang="ko-KR" altLang="en-US" sz="2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6" name="막힌 원호 45">
            <a:extLst>
              <a:ext uri="{FF2B5EF4-FFF2-40B4-BE49-F238E27FC236}">
                <a16:creationId xmlns:a16="http://schemas.microsoft.com/office/drawing/2014/main" id="{1233F021-BFD5-42D8-A5A7-42EDDEA9800C}"/>
              </a:ext>
            </a:extLst>
          </p:cNvPr>
          <p:cNvSpPr/>
          <p:nvPr/>
        </p:nvSpPr>
        <p:spPr>
          <a:xfrm>
            <a:off x="2231561" y="3099864"/>
            <a:ext cx="2487767" cy="2487765"/>
          </a:xfrm>
          <a:prstGeom prst="blockArc">
            <a:avLst>
              <a:gd name="adj1" fmla="val 10800000"/>
              <a:gd name="adj2" fmla="val 4"/>
              <a:gd name="adj3" fmla="val 38126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428C144-8116-4A6B-912B-8352803A8ECE}"/>
              </a:ext>
            </a:extLst>
          </p:cNvPr>
          <p:cNvSpPr txBox="1"/>
          <p:nvPr/>
        </p:nvSpPr>
        <p:spPr>
          <a:xfrm>
            <a:off x="2968416" y="3412755"/>
            <a:ext cx="1014060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1,743</a:t>
            </a:r>
            <a:endParaRPr lang="ko-KR" altLang="en-US" sz="28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2" name="막힌 원호 41">
            <a:extLst>
              <a:ext uri="{FF2B5EF4-FFF2-40B4-BE49-F238E27FC236}">
                <a16:creationId xmlns:a16="http://schemas.microsoft.com/office/drawing/2014/main" id="{EC0263A1-EF71-49E3-937A-0802BCA55E6D}"/>
              </a:ext>
            </a:extLst>
          </p:cNvPr>
          <p:cNvSpPr/>
          <p:nvPr/>
        </p:nvSpPr>
        <p:spPr>
          <a:xfrm>
            <a:off x="4411053" y="2604160"/>
            <a:ext cx="3479176" cy="3479175"/>
          </a:xfrm>
          <a:prstGeom prst="blockArc">
            <a:avLst>
              <a:gd name="adj1" fmla="val 10800000"/>
              <a:gd name="adj2" fmla="val 4"/>
              <a:gd name="adj3" fmla="val 38126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F42DD6D-AD65-4606-98CB-EC80C17C8746}"/>
              </a:ext>
            </a:extLst>
          </p:cNvPr>
          <p:cNvSpPr txBox="1"/>
          <p:nvPr/>
        </p:nvSpPr>
        <p:spPr>
          <a:xfrm>
            <a:off x="5415985" y="3022230"/>
            <a:ext cx="146931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2,874</a:t>
            </a:r>
            <a:endParaRPr lang="ko-KR" altLang="en-US" sz="40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1" name="막힌 원호 40">
            <a:extLst>
              <a:ext uri="{FF2B5EF4-FFF2-40B4-BE49-F238E27FC236}">
                <a16:creationId xmlns:a16="http://schemas.microsoft.com/office/drawing/2014/main" id="{7BFC13F8-88E6-48E7-9ACD-0C466C296313}"/>
              </a:ext>
            </a:extLst>
          </p:cNvPr>
          <p:cNvSpPr/>
          <p:nvPr/>
        </p:nvSpPr>
        <p:spPr>
          <a:xfrm>
            <a:off x="7065067" y="2127943"/>
            <a:ext cx="4431611" cy="4431608"/>
          </a:xfrm>
          <a:prstGeom prst="blockArc">
            <a:avLst>
              <a:gd name="adj1" fmla="val 10800000"/>
              <a:gd name="adj2" fmla="val 4"/>
              <a:gd name="adj3" fmla="val 381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FD8FD7DF-19E0-40F7-9D3E-7941CB6B2EB4}"/>
              </a:ext>
            </a:extLst>
          </p:cNvPr>
          <p:cNvSpPr txBox="1"/>
          <p:nvPr/>
        </p:nvSpPr>
        <p:spPr>
          <a:xfrm>
            <a:off x="8268096" y="2631704"/>
            <a:ext cx="2025555" cy="8309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5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4,239</a:t>
            </a:r>
            <a:endParaRPr lang="ko-KR" altLang="en-US" sz="5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89196EE2-F36B-4080-9A61-57EE9A1BC582}"/>
              </a:ext>
            </a:extLst>
          </p:cNvPr>
          <p:cNvSpPr/>
          <p:nvPr/>
        </p:nvSpPr>
        <p:spPr>
          <a:xfrm>
            <a:off x="667992" y="5330903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A117940D-EA02-4244-8674-4AE79030D74F}"/>
              </a:ext>
            </a:extLst>
          </p:cNvPr>
          <p:cNvSpPr txBox="1"/>
          <p:nvPr/>
        </p:nvSpPr>
        <p:spPr>
          <a:xfrm>
            <a:off x="1235269" y="5024752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76" name="Rectangle 5">
            <a:extLst>
              <a:ext uri="{FF2B5EF4-FFF2-40B4-BE49-F238E27FC236}">
                <a16:creationId xmlns:a16="http://schemas.microsoft.com/office/drawing/2014/main" id="{6F97FAE8-DC79-4299-B882-1E9815461914}"/>
              </a:ext>
            </a:extLst>
          </p:cNvPr>
          <p:cNvSpPr/>
          <p:nvPr/>
        </p:nvSpPr>
        <p:spPr>
          <a:xfrm>
            <a:off x="2607039" y="5330905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DA8F407B-BDF1-4A3C-AD54-4F355F07F2AA}"/>
              </a:ext>
            </a:extLst>
          </p:cNvPr>
          <p:cNvSpPr txBox="1"/>
          <p:nvPr/>
        </p:nvSpPr>
        <p:spPr>
          <a:xfrm>
            <a:off x="3174316" y="5024754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79" name="Rectangle 5">
            <a:extLst>
              <a:ext uri="{FF2B5EF4-FFF2-40B4-BE49-F238E27FC236}">
                <a16:creationId xmlns:a16="http://schemas.microsoft.com/office/drawing/2014/main" id="{0FE38125-FB25-4467-BB55-9C4F28353A76}"/>
              </a:ext>
            </a:extLst>
          </p:cNvPr>
          <p:cNvSpPr/>
          <p:nvPr/>
        </p:nvSpPr>
        <p:spPr>
          <a:xfrm>
            <a:off x="5277607" y="5330905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1B1064B-36C6-4BEC-BD77-5D6F3264C616}"/>
              </a:ext>
            </a:extLst>
          </p:cNvPr>
          <p:cNvSpPr txBox="1"/>
          <p:nvPr/>
        </p:nvSpPr>
        <p:spPr>
          <a:xfrm>
            <a:off x="5844884" y="5024754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sp>
        <p:nvSpPr>
          <p:cNvPr id="82" name="Rectangle 5">
            <a:extLst>
              <a:ext uri="{FF2B5EF4-FFF2-40B4-BE49-F238E27FC236}">
                <a16:creationId xmlns:a16="http://schemas.microsoft.com/office/drawing/2014/main" id="{E8A7147A-A42D-4532-BF8B-AE417CF8202A}"/>
              </a:ext>
            </a:extLst>
          </p:cNvPr>
          <p:cNvSpPr/>
          <p:nvPr/>
        </p:nvSpPr>
        <p:spPr>
          <a:xfrm>
            <a:off x="8381312" y="5330905"/>
            <a:ext cx="17581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88912942-9F39-4E33-849D-7D89A5605F13}"/>
              </a:ext>
            </a:extLst>
          </p:cNvPr>
          <p:cNvSpPr txBox="1"/>
          <p:nvPr/>
        </p:nvSpPr>
        <p:spPr>
          <a:xfrm>
            <a:off x="8948589" y="5024754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 입력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0D53710B-4F87-4532-818A-5AA5E87789CF}"/>
              </a:ext>
            </a:extLst>
          </p:cNvPr>
          <p:cNvCxnSpPr>
            <a:cxnSpLocks/>
          </p:cNvCxnSpPr>
          <p:nvPr/>
        </p:nvCxnSpPr>
        <p:spPr>
          <a:xfrm flipV="1">
            <a:off x="1547052" y="4448429"/>
            <a:ext cx="0" cy="387096"/>
          </a:xfrm>
          <a:prstGeom prst="line">
            <a:avLst/>
          </a:prstGeom>
          <a:ln w="19050" cap="rnd">
            <a:solidFill>
              <a:schemeClr val="accent3">
                <a:lumMod val="60000"/>
                <a:lumOff val="4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81ADCD03-7772-4E44-A31F-481DE37F2788}"/>
              </a:ext>
            </a:extLst>
          </p:cNvPr>
          <p:cNvCxnSpPr>
            <a:cxnSpLocks/>
          </p:cNvCxnSpPr>
          <p:nvPr/>
        </p:nvCxnSpPr>
        <p:spPr>
          <a:xfrm flipV="1">
            <a:off x="3486099" y="4448429"/>
            <a:ext cx="0" cy="387096"/>
          </a:xfrm>
          <a:prstGeom prst="line">
            <a:avLst/>
          </a:prstGeom>
          <a:ln w="19050" cap="rnd">
            <a:solidFill>
              <a:schemeClr val="accent2">
                <a:lumMod val="75000"/>
                <a:lumOff val="2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00224799-F37E-4E0C-81A8-3DAF8DBEC947}"/>
              </a:ext>
            </a:extLst>
          </p:cNvPr>
          <p:cNvCxnSpPr>
            <a:cxnSpLocks/>
          </p:cNvCxnSpPr>
          <p:nvPr/>
        </p:nvCxnSpPr>
        <p:spPr>
          <a:xfrm flipV="1">
            <a:off x="6156667" y="4448429"/>
            <a:ext cx="0" cy="387096"/>
          </a:xfrm>
          <a:prstGeom prst="line">
            <a:avLst/>
          </a:prstGeom>
          <a:ln w="19050" cap="rnd">
            <a:solidFill>
              <a:schemeClr val="accent2">
                <a:lumMod val="50000"/>
                <a:lumOff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EADD8449-6626-46B8-9CE2-066FC6872996}"/>
              </a:ext>
            </a:extLst>
          </p:cNvPr>
          <p:cNvCxnSpPr>
            <a:cxnSpLocks/>
          </p:cNvCxnSpPr>
          <p:nvPr/>
        </p:nvCxnSpPr>
        <p:spPr>
          <a:xfrm flipV="1">
            <a:off x="9260372" y="4448429"/>
            <a:ext cx="0" cy="387096"/>
          </a:xfrm>
          <a:prstGeom prst="line">
            <a:avLst/>
          </a:prstGeom>
          <a:ln w="19050" cap="rnd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33EC23E5-2C94-332F-D37A-74A70296964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5ABCC2-CBCE-7B22-3507-FCFBAC08CBD3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60242574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타원 3">
            <a:extLst>
              <a:ext uri="{FF2B5EF4-FFF2-40B4-BE49-F238E27FC236}">
                <a16:creationId xmlns:a16="http://schemas.microsoft.com/office/drawing/2014/main" id="{48983493-413E-6CDF-8425-B4658736A7BF}"/>
              </a:ext>
            </a:extLst>
          </p:cNvPr>
          <p:cNvSpPr/>
          <p:nvPr/>
        </p:nvSpPr>
        <p:spPr>
          <a:xfrm>
            <a:off x="773763" y="1944684"/>
            <a:ext cx="4331637" cy="4331632"/>
          </a:xfrm>
          <a:prstGeom prst="ellipse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2261C332-9420-96C6-2E98-061BD2E1641C}"/>
              </a:ext>
            </a:extLst>
          </p:cNvPr>
          <p:cNvSpPr/>
          <p:nvPr/>
        </p:nvSpPr>
        <p:spPr>
          <a:xfrm>
            <a:off x="1149865" y="2688766"/>
            <a:ext cx="3587555" cy="3587551"/>
          </a:xfrm>
          <a:prstGeom prst="ellipse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DA9D5932-6CAE-8F15-A5A1-6E56EEB1730D}"/>
              </a:ext>
            </a:extLst>
          </p:cNvPr>
          <p:cNvSpPr/>
          <p:nvPr/>
        </p:nvSpPr>
        <p:spPr>
          <a:xfrm>
            <a:off x="1510532" y="3418221"/>
            <a:ext cx="2858099" cy="285809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A733CD9-26DA-44B4-2283-02698753CC3D}"/>
              </a:ext>
            </a:extLst>
          </p:cNvPr>
          <p:cNvSpPr/>
          <p:nvPr/>
        </p:nvSpPr>
        <p:spPr>
          <a:xfrm>
            <a:off x="1930023" y="4257191"/>
            <a:ext cx="2019129" cy="201912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D94B267A-90CE-BB4E-8AEA-452A79D7847F}"/>
              </a:ext>
            </a:extLst>
          </p:cNvPr>
          <p:cNvSpPr/>
          <p:nvPr/>
        </p:nvSpPr>
        <p:spPr>
          <a:xfrm>
            <a:off x="7086608" y="2341474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717B854-2229-EB3A-4021-56125FDB2169}"/>
              </a:ext>
            </a:extLst>
          </p:cNvPr>
          <p:cNvSpPr txBox="1"/>
          <p:nvPr/>
        </p:nvSpPr>
        <p:spPr>
          <a:xfrm>
            <a:off x="7086603" y="208294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5C6AC6DC-0A45-85C4-131D-FA005D8FC2B2}"/>
              </a:ext>
            </a:extLst>
          </p:cNvPr>
          <p:cNvSpPr/>
          <p:nvPr/>
        </p:nvSpPr>
        <p:spPr>
          <a:xfrm>
            <a:off x="7086608" y="3405190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72942FC-909C-F5B4-56CE-9BE7C541ABFA}"/>
              </a:ext>
            </a:extLst>
          </p:cNvPr>
          <p:cNvSpPr txBox="1"/>
          <p:nvPr/>
        </p:nvSpPr>
        <p:spPr>
          <a:xfrm>
            <a:off x="7086603" y="314666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CA57C71B-A8FF-CA17-09CA-C9E83F236715}"/>
              </a:ext>
            </a:extLst>
          </p:cNvPr>
          <p:cNvSpPr/>
          <p:nvPr/>
        </p:nvSpPr>
        <p:spPr>
          <a:xfrm>
            <a:off x="7086608" y="4468906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B5A03B0-4CEA-58A8-2228-80E284E90D7D}"/>
              </a:ext>
            </a:extLst>
          </p:cNvPr>
          <p:cNvSpPr txBox="1"/>
          <p:nvPr/>
        </p:nvSpPr>
        <p:spPr>
          <a:xfrm>
            <a:off x="7086603" y="421038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A7582E64-5E07-EB73-D14F-2107C3C00CC2}"/>
              </a:ext>
            </a:extLst>
          </p:cNvPr>
          <p:cNvSpPr/>
          <p:nvPr/>
        </p:nvSpPr>
        <p:spPr>
          <a:xfrm>
            <a:off x="7086608" y="5532621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099A0F2-4196-0F97-FE8C-7B105F520BC6}"/>
              </a:ext>
            </a:extLst>
          </p:cNvPr>
          <p:cNvSpPr txBox="1"/>
          <p:nvPr/>
        </p:nvSpPr>
        <p:spPr>
          <a:xfrm>
            <a:off x="7086603" y="527409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D5DA2665-9C2E-6417-2D0B-EC009AC0A2C2}"/>
              </a:ext>
            </a:extLst>
          </p:cNvPr>
          <p:cNvCxnSpPr>
            <a:cxnSpLocks/>
          </p:cNvCxnSpPr>
          <p:nvPr/>
        </p:nvCxnSpPr>
        <p:spPr>
          <a:xfrm flipH="1">
            <a:off x="3786190" y="2169663"/>
            <a:ext cx="3043237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F74F8AF2-2314-6A38-30C1-524ECA6D1CEE}"/>
              </a:ext>
            </a:extLst>
          </p:cNvPr>
          <p:cNvCxnSpPr>
            <a:cxnSpLocks/>
          </p:cNvCxnSpPr>
          <p:nvPr/>
        </p:nvCxnSpPr>
        <p:spPr>
          <a:xfrm flipH="1">
            <a:off x="3786190" y="3247692"/>
            <a:ext cx="3043237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D6636E74-329B-275C-0862-5147D99FCB28}"/>
              </a:ext>
            </a:extLst>
          </p:cNvPr>
          <p:cNvCxnSpPr>
            <a:cxnSpLocks/>
          </p:cNvCxnSpPr>
          <p:nvPr/>
        </p:nvCxnSpPr>
        <p:spPr>
          <a:xfrm flipH="1">
            <a:off x="3786190" y="4287221"/>
            <a:ext cx="3043237" cy="0"/>
          </a:xfrm>
          <a:prstGeom prst="line">
            <a:avLst/>
          </a:prstGeom>
          <a:ln w="19050" cap="rnd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FD66A86-1153-382F-526F-D79A2A29C039}"/>
              </a:ext>
            </a:extLst>
          </p:cNvPr>
          <p:cNvCxnSpPr>
            <a:cxnSpLocks/>
          </p:cNvCxnSpPr>
          <p:nvPr/>
        </p:nvCxnSpPr>
        <p:spPr>
          <a:xfrm flipH="1">
            <a:off x="3786190" y="5378552"/>
            <a:ext cx="3043237" cy="0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920BFC3F-78FC-ADC1-046B-6657699A615B}"/>
              </a:ext>
            </a:extLst>
          </p:cNvPr>
          <p:cNvSpPr txBox="1"/>
          <p:nvPr/>
        </p:nvSpPr>
        <p:spPr>
          <a:xfrm>
            <a:off x="2614202" y="2195643"/>
            <a:ext cx="65075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F1EEBDF-5663-55A5-DAE9-A1901653AB77}"/>
              </a:ext>
            </a:extLst>
          </p:cNvPr>
          <p:cNvSpPr txBox="1"/>
          <p:nvPr/>
        </p:nvSpPr>
        <p:spPr>
          <a:xfrm>
            <a:off x="2614202" y="2957643"/>
            <a:ext cx="65075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846AFDD-F81B-AF37-1FAC-7A6F64B89E7D}"/>
              </a:ext>
            </a:extLst>
          </p:cNvPr>
          <p:cNvSpPr txBox="1"/>
          <p:nvPr/>
        </p:nvSpPr>
        <p:spPr>
          <a:xfrm>
            <a:off x="2614202" y="3748218"/>
            <a:ext cx="65075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1B5C206-4852-6028-CC0A-CEF20AAF3BD2}"/>
              </a:ext>
            </a:extLst>
          </p:cNvPr>
          <p:cNvSpPr txBox="1"/>
          <p:nvPr/>
        </p:nvSpPr>
        <p:spPr>
          <a:xfrm>
            <a:off x="2614204" y="5112866"/>
            <a:ext cx="65075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90423C8-F55C-3A54-9752-62F1ADDAFD04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B890907-BF8B-8B43-ABF6-FA66D5FDF6D3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66333857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28C567C5-A4B8-41F1-A186-50768FC6980E}"/>
              </a:ext>
            </a:extLst>
          </p:cNvPr>
          <p:cNvCxnSpPr>
            <a:cxnSpLocks/>
          </p:cNvCxnSpPr>
          <p:nvPr/>
        </p:nvCxnSpPr>
        <p:spPr>
          <a:xfrm>
            <a:off x="698500" y="5697183"/>
            <a:ext cx="11493500" cy="0"/>
          </a:xfrm>
          <a:prstGeom prst="line">
            <a:avLst/>
          </a:prstGeom>
          <a:ln w="31750">
            <a:solidFill>
              <a:schemeClr val="accent1">
                <a:lumMod val="90000"/>
              </a:schemeClr>
            </a:solidFill>
            <a:head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DC07F9F4-5A97-4BCE-9A51-969BA88E8F83}"/>
              </a:ext>
            </a:extLst>
          </p:cNvPr>
          <p:cNvCxnSpPr/>
          <p:nvPr/>
        </p:nvCxnSpPr>
        <p:spPr>
          <a:xfrm>
            <a:off x="1272384" y="3419530"/>
            <a:ext cx="0" cy="2277655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6805018-F455-4A5E-8354-9E17DE95599C}"/>
              </a:ext>
            </a:extLst>
          </p:cNvPr>
          <p:cNvCxnSpPr>
            <a:cxnSpLocks/>
          </p:cNvCxnSpPr>
          <p:nvPr/>
        </p:nvCxnSpPr>
        <p:spPr>
          <a:xfrm>
            <a:off x="6181076" y="3419531"/>
            <a:ext cx="0" cy="2277652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9AABADD-C831-4628-8D7F-7AC74932F8CD}"/>
              </a:ext>
            </a:extLst>
          </p:cNvPr>
          <p:cNvCxnSpPr>
            <a:cxnSpLocks/>
          </p:cNvCxnSpPr>
          <p:nvPr/>
        </p:nvCxnSpPr>
        <p:spPr>
          <a:xfrm>
            <a:off x="8551239" y="4056175"/>
            <a:ext cx="0" cy="1641011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8AA5FE6B-F4CD-41C3-9CF1-199B6A8C21B6}"/>
              </a:ext>
            </a:extLst>
          </p:cNvPr>
          <p:cNvCxnSpPr>
            <a:cxnSpLocks/>
          </p:cNvCxnSpPr>
          <p:nvPr/>
        </p:nvCxnSpPr>
        <p:spPr>
          <a:xfrm>
            <a:off x="3663919" y="4056171"/>
            <a:ext cx="0" cy="1641012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눈물 방울 104">
            <a:extLst>
              <a:ext uri="{FF2B5EF4-FFF2-40B4-BE49-F238E27FC236}">
                <a16:creationId xmlns:a16="http://schemas.microsoft.com/office/drawing/2014/main" id="{DC85895E-6E6C-444B-9D4F-56D28DFE166C}"/>
              </a:ext>
            </a:extLst>
          </p:cNvPr>
          <p:cNvSpPr/>
          <p:nvPr/>
        </p:nvSpPr>
        <p:spPr>
          <a:xfrm rot="8100000">
            <a:off x="726528" y="2136810"/>
            <a:ext cx="1093624" cy="1093623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83FAF74D-E309-4DF5-9F34-525FE65048D7}"/>
              </a:ext>
            </a:extLst>
          </p:cNvPr>
          <p:cNvSpPr/>
          <p:nvPr/>
        </p:nvSpPr>
        <p:spPr>
          <a:xfrm>
            <a:off x="844773" y="2255052"/>
            <a:ext cx="857137" cy="85713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8" name="그래픽 33">
            <a:extLst>
              <a:ext uri="{FF2B5EF4-FFF2-40B4-BE49-F238E27FC236}">
                <a16:creationId xmlns:a16="http://schemas.microsoft.com/office/drawing/2014/main" id="{0EF861EF-39A9-45D8-8776-92EDCFDA6CF4}"/>
              </a:ext>
            </a:extLst>
          </p:cNvPr>
          <p:cNvGrpSpPr/>
          <p:nvPr/>
        </p:nvGrpSpPr>
        <p:grpSpPr>
          <a:xfrm>
            <a:off x="1076511" y="2503065"/>
            <a:ext cx="393660" cy="361112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FD174C71-9A07-464A-9781-9F1D4D34AF2A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76D8D7DC-C460-4784-AFD9-EE3E65876B7A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653297F5-D40E-4AE2-A846-213F0A077321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37" name="눈물 방울 136">
            <a:extLst>
              <a:ext uri="{FF2B5EF4-FFF2-40B4-BE49-F238E27FC236}">
                <a16:creationId xmlns:a16="http://schemas.microsoft.com/office/drawing/2014/main" id="{4AA6A93D-149F-407B-9FBF-B8312653AFFF}"/>
              </a:ext>
            </a:extLst>
          </p:cNvPr>
          <p:cNvSpPr/>
          <p:nvPr/>
        </p:nvSpPr>
        <p:spPr>
          <a:xfrm rot="8100000">
            <a:off x="3117107" y="2750117"/>
            <a:ext cx="1093624" cy="1093623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B239290F-1058-4600-9D29-72559457E6F7}"/>
              </a:ext>
            </a:extLst>
          </p:cNvPr>
          <p:cNvSpPr/>
          <p:nvPr/>
        </p:nvSpPr>
        <p:spPr>
          <a:xfrm>
            <a:off x="3235352" y="2868359"/>
            <a:ext cx="857137" cy="857136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2" name="그래픽 160">
            <a:extLst>
              <a:ext uri="{FF2B5EF4-FFF2-40B4-BE49-F238E27FC236}">
                <a16:creationId xmlns:a16="http://schemas.microsoft.com/office/drawing/2014/main" id="{E8CC96B5-D636-449E-8327-BBB1E839789F}"/>
              </a:ext>
            </a:extLst>
          </p:cNvPr>
          <p:cNvGrpSpPr>
            <a:grpSpLocks noChangeAspect="1"/>
          </p:cNvGrpSpPr>
          <p:nvPr/>
        </p:nvGrpSpPr>
        <p:grpSpPr>
          <a:xfrm>
            <a:off x="3466908" y="3113759"/>
            <a:ext cx="394025" cy="366332"/>
            <a:chOff x="9571522" y="5243155"/>
            <a:chExt cx="540000" cy="502048"/>
          </a:xfrm>
          <a:solidFill>
            <a:schemeClr val="bg1"/>
          </a:solidFill>
        </p:grpSpPr>
        <p:grpSp>
          <p:nvGrpSpPr>
            <p:cNvPr id="113" name="그래픽 160">
              <a:extLst>
                <a:ext uri="{FF2B5EF4-FFF2-40B4-BE49-F238E27FC236}">
                  <a16:creationId xmlns:a16="http://schemas.microsoft.com/office/drawing/2014/main" id="{DE9B87F0-E8EE-479D-AA4B-904CEE87745A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117" name="자유형: 도형 116">
                <a:extLst>
                  <a:ext uri="{FF2B5EF4-FFF2-40B4-BE49-F238E27FC236}">
                    <a16:creationId xmlns:a16="http://schemas.microsoft.com/office/drawing/2014/main" id="{9EAD47F5-E308-429F-B488-921AEFE01D64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8" name="자유형: 도형 117">
                <a:extLst>
                  <a:ext uri="{FF2B5EF4-FFF2-40B4-BE49-F238E27FC236}">
                    <a16:creationId xmlns:a16="http://schemas.microsoft.com/office/drawing/2014/main" id="{7C4C27CA-7E50-4261-AAA2-E70711DE0ECF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9" name="자유형: 도형 118">
                <a:extLst>
                  <a:ext uri="{FF2B5EF4-FFF2-40B4-BE49-F238E27FC236}">
                    <a16:creationId xmlns:a16="http://schemas.microsoft.com/office/drawing/2014/main" id="{5A43E872-2B4E-4049-AB33-4229AC481181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0" name="자유형: 도형 119">
                <a:extLst>
                  <a:ext uri="{FF2B5EF4-FFF2-40B4-BE49-F238E27FC236}">
                    <a16:creationId xmlns:a16="http://schemas.microsoft.com/office/drawing/2014/main" id="{06E1FF8B-8C43-4936-8922-34EC16B5260F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1" name="자유형: 도형 120">
                <a:extLst>
                  <a:ext uri="{FF2B5EF4-FFF2-40B4-BE49-F238E27FC236}">
                    <a16:creationId xmlns:a16="http://schemas.microsoft.com/office/drawing/2014/main" id="{C64F5EF0-90BF-4E5E-8E67-B2E388097F91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6212401E-6F75-4864-A477-7F35514A8AD9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CC68B47D-8223-4A7C-9A61-D85CBD79852A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89F87990-0AEA-4829-87A0-C00A5152A093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44" name="눈물 방울 143">
            <a:extLst>
              <a:ext uri="{FF2B5EF4-FFF2-40B4-BE49-F238E27FC236}">
                <a16:creationId xmlns:a16="http://schemas.microsoft.com/office/drawing/2014/main" id="{B8A22D49-2163-4FCD-857C-2188F91433F3}"/>
              </a:ext>
            </a:extLst>
          </p:cNvPr>
          <p:cNvSpPr/>
          <p:nvPr/>
        </p:nvSpPr>
        <p:spPr>
          <a:xfrm rot="8100000">
            <a:off x="5634264" y="2126229"/>
            <a:ext cx="1093624" cy="1093623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5" name="타원 144">
            <a:extLst>
              <a:ext uri="{FF2B5EF4-FFF2-40B4-BE49-F238E27FC236}">
                <a16:creationId xmlns:a16="http://schemas.microsoft.com/office/drawing/2014/main" id="{364C1039-6563-4997-9A23-7F23ADFADD89}"/>
              </a:ext>
            </a:extLst>
          </p:cNvPr>
          <p:cNvSpPr/>
          <p:nvPr/>
        </p:nvSpPr>
        <p:spPr>
          <a:xfrm>
            <a:off x="5752511" y="2244471"/>
            <a:ext cx="857137" cy="857136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2" name="그래픽 162">
            <a:extLst>
              <a:ext uri="{FF2B5EF4-FFF2-40B4-BE49-F238E27FC236}">
                <a16:creationId xmlns:a16="http://schemas.microsoft.com/office/drawing/2014/main" id="{B5D4123D-6FFE-4E45-A6DD-8B836993B3AF}"/>
              </a:ext>
            </a:extLst>
          </p:cNvPr>
          <p:cNvGrpSpPr>
            <a:grpSpLocks noChangeAspect="1"/>
          </p:cNvGrpSpPr>
          <p:nvPr/>
        </p:nvGrpSpPr>
        <p:grpSpPr>
          <a:xfrm>
            <a:off x="5989155" y="2489871"/>
            <a:ext cx="383849" cy="366332"/>
            <a:chOff x="8739183" y="5236498"/>
            <a:chExt cx="540000" cy="515358"/>
          </a:xfrm>
          <a:solidFill>
            <a:schemeClr val="bg1"/>
          </a:solidFill>
        </p:grpSpPr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DC9BAEF3-3FD3-4720-BA08-8F58B9E255EA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4" name="자유형: 도형 123">
              <a:extLst>
                <a:ext uri="{FF2B5EF4-FFF2-40B4-BE49-F238E27FC236}">
                  <a16:creationId xmlns:a16="http://schemas.microsoft.com/office/drawing/2014/main" id="{E8759362-1105-40FD-A0E7-300C63AC3049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5" name="자유형: 도형 124">
              <a:extLst>
                <a:ext uri="{FF2B5EF4-FFF2-40B4-BE49-F238E27FC236}">
                  <a16:creationId xmlns:a16="http://schemas.microsoft.com/office/drawing/2014/main" id="{AE1CCD9F-E394-408C-BA66-2F024CF6B4D0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B1A440AC-E6E0-451E-8B7F-6880E4FC01B0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8A74738C-CC8B-4419-A72F-B691C7DC4282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51" name="눈물 방울 150">
            <a:extLst>
              <a:ext uri="{FF2B5EF4-FFF2-40B4-BE49-F238E27FC236}">
                <a16:creationId xmlns:a16="http://schemas.microsoft.com/office/drawing/2014/main" id="{00DA9521-895A-4B7A-A953-BE741875022C}"/>
              </a:ext>
            </a:extLst>
          </p:cNvPr>
          <p:cNvSpPr/>
          <p:nvPr/>
        </p:nvSpPr>
        <p:spPr>
          <a:xfrm rot="8100000">
            <a:off x="8004427" y="2751069"/>
            <a:ext cx="1093624" cy="1093623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타원 151">
            <a:extLst>
              <a:ext uri="{FF2B5EF4-FFF2-40B4-BE49-F238E27FC236}">
                <a16:creationId xmlns:a16="http://schemas.microsoft.com/office/drawing/2014/main" id="{900CE7E3-852D-4FE8-9502-51F3854E0EB4}"/>
              </a:ext>
            </a:extLst>
          </p:cNvPr>
          <p:cNvSpPr/>
          <p:nvPr/>
        </p:nvSpPr>
        <p:spPr>
          <a:xfrm>
            <a:off x="8122674" y="2869311"/>
            <a:ext cx="857137" cy="85713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8" name="그래픽 164">
            <a:extLst>
              <a:ext uri="{FF2B5EF4-FFF2-40B4-BE49-F238E27FC236}">
                <a16:creationId xmlns:a16="http://schemas.microsoft.com/office/drawing/2014/main" id="{A1AB86B4-785D-493A-9029-0D30FF3177BA}"/>
              </a:ext>
            </a:extLst>
          </p:cNvPr>
          <p:cNvGrpSpPr>
            <a:grpSpLocks noChangeAspect="1"/>
          </p:cNvGrpSpPr>
          <p:nvPr/>
        </p:nvGrpSpPr>
        <p:grpSpPr>
          <a:xfrm>
            <a:off x="8353047" y="3114711"/>
            <a:ext cx="396391" cy="366332"/>
            <a:chOff x="7906850" y="5244653"/>
            <a:chExt cx="540000" cy="499052"/>
          </a:xfrm>
          <a:solidFill>
            <a:schemeClr val="bg1"/>
          </a:solidFill>
        </p:grpSpPr>
        <p:grpSp>
          <p:nvGrpSpPr>
            <p:cNvPr id="129" name="그래픽 164">
              <a:extLst>
                <a:ext uri="{FF2B5EF4-FFF2-40B4-BE49-F238E27FC236}">
                  <a16:creationId xmlns:a16="http://schemas.microsoft.com/office/drawing/2014/main" id="{81F6F410-8860-4FD8-9AE5-1759D814AC8B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133" name="자유형: 도형 132">
                <a:extLst>
                  <a:ext uri="{FF2B5EF4-FFF2-40B4-BE49-F238E27FC236}">
                    <a16:creationId xmlns:a16="http://schemas.microsoft.com/office/drawing/2014/main" id="{3B49CE2E-5491-402C-8462-70F18D6F5EC3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4" name="자유형: 도형 133">
                <a:extLst>
                  <a:ext uri="{FF2B5EF4-FFF2-40B4-BE49-F238E27FC236}">
                    <a16:creationId xmlns:a16="http://schemas.microsoft.com/office/drawing/2014/main" id="{17B372D6-6693-4156-B365-45FF61480D7D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5" name="자유형: 도형 134">
                <a:extLst>
                  <a:ext uri="{FF2B5EF4-FFF2-40B4-BE49-F238E27FC236}">
                    <a16:creationId xmlns:a16="http://schemas.microsoft.com/office/drawing/2014/main" id="{E0A05503-558F-47AD-9BFB-ED76699E8547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30" name="그래픽 164">
              <a:extLst>
                <a:ext uri="{FF2B5EF4-FFF2-40B4-BE49-F238E27FC236}">
                  <a16:creationId xmlns:a16="http://schemas.microsoft.com/office/drawing/2014/main" id="{4A4E2ACA-8ED7-4C58-ADCB-8E5A6195AB51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31" name="자유형: 도형 130">
                <a:extLst>
                  <a:ext uri="{FF2B5EF4-FFF2-40B4-BE49-F238E27FC236}">
                    <a16:creationId xmlns:a16="http://schemas.microsoft.com/office/drawing/2014/main" id="{55C973E1-2B48-46A4-93FA-FDF27C474A7A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2" name="자유형: 도형 131">
                <a:extLst>
                  <a:ext uri="{FF2B5EF4-FFF2-40B4-BE49-F238E27FC236}">
                    <a16:creationId xmlns:a16="http://schemas.microsoft.com/office/drawing/2014/main" id="{9D1A6C9B-A1DD-435E-930B-983B44C21727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57" name="Rectangle 5">
            <a:extLst>
              <a:ext uri="{FF2B5EF4-FFF2-40B4-BE49-F238E27FC236}">
                <a16:creationId xmlns:a16="http://schemas.microsoft.com/office/drawing/2014/main" id="{C1241BA5-BDB8-4049-9026-4CC07ED5653F}"/>
              </a:ext>
            </a:extLst>
          </p:cNvPr>
          <p:cNvSpPr/>
          <p:nvPr/>
        </p:nvSpPr>
        <p:spPr>
          <a:xfrm>
            <a:off x="1695312" y="4363647"/>
            <a:ext cx="928759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F500B198-F1D2-4AD8-874B-9B802041A9A8}"/>
              </a:ext>
            </a:extLst>
          </p:cNvPr>
          <p:cNvSpPr txBox="1"/>
          <p:nvPr/>
        </p:nvSpPr>
        <p:spPr>
          <a:xfrm>
            <a:off x="1695310" y="4016239"/>
            <a:ext cx="57996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D42F4D57-3865-48AD-B065-D6CA669EFB14}"/>
              </a:ext>
            </a:extLst>
          </p:cNvPr>
          <p:cNvSpPr txBox="1"/>
          <p:nvPr/>
        </p:nvSpPr>
        <p:spPr>
          <a:xfrm>
            <a:off x="1695311" y="3699607"/>
            <a:ext cx="25199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01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4" name="Rectangle 5">
            <a:extLst>
              <a:ext uri="{FF2B5EF4-FFF2-40B4-BE49-F238E27FC236}">
                <a16:creationId xmlns:a16="http://schemas.microsoft.com/office/drawing/2014/main" id="{3C899DF0-D0F0-42D9-B9E3-15A0E40370A3}"/>
              </a:ext>
            </a:extLst>
          </p:cNvPr>
          <p:cNvSpPr/>
          <p:nvPr/>
        </p:nvSpPr>
        <p:spPr>
          <a:xfrm>
            <a:off x="4130492" y="4843777"/>
            <a:ext cx="92875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6DBDBDBF-523D-4628-A093-C9F179BCA52A}"/>
              </a:ext>
            </a:extLst>
          </p:cNvPr>
          <p:cNvSpPr txBox="1"/>
          <p:nvPr/>
        </p:nvSpPr>
        <p:spPr>
          <a:xfrm>
            <a:off x="4130490" y="4496369"/>
            <a:ext cx="57996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F3DC9EF6-6468-44DA-A818-791079281664}"/>
              </a:ext>
            </a:extLst>
          </p:cNvPr>
          <p:cNvSpPr txBox="1"/>
          <p:nvPr/>
        </p:nvSpPr>
        <p:spPr>
          <a:xfrm>
            <a:off x="4130487" y="4179737"/>
            <a:ext cx="25680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02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8" name="Rectangle 5">
            <a:extLst>
              <a:ext uri="{FF2B5EF4-FFF2-40B4-BE49-F238E27FC236}">
                <a16:creationId xmlns:a16="http://schemas.microsoft.com/office/drawing/2014/main" id="{A477942C-8E15-4060-805F-370BD82C154C}"/>
              </a:ext>
            </a:extLst>
          </p:cNvPr>
          <p:cNvSpPr/>
          <p:nvPr/>
        </p:nvSpPr>
        <p:spPr>
          <a:xfrm>
            <a:off x="9010235" y="4843777"/>
            <a:ext cx="92875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69" name="TextBox 168">
            <a:extLst>
              <a:ext uri="{FF2B5EF4-FFF2-40B4-BE49-F238E27FC236}">
                <a16:creationId xmlns:a16="http://schemas.microsoft.com/office/drawing/2014/main" id="{9BE92729-C6F7-4AC3-8644-B15F5DB51E58}"/>
              </a:ext>
            </a:extLst>
          </p:cNvPr>
          <p:cNvSpPr txBox="1"/>
          <p:nvPr/>
        </p:nvSpPr>
        <p:spPr>
          <a:xfrm>
            <a:off x="9010232" y="4496369"/>
            <a:ext cx="57996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35401B79-47AA-4B07-AA40-76944B27C066}"/>
              </a:ext>
            </a:extLst>
          </p:cNvPr>
          <p:cNvSpPr txBox="1"/>
          <p:nvPr/>
        </p:nvSpPr>
        <p:spPr>
          <a:xfrm>
            <a:off x="9010231" y="4179737"/>
            <a:ext cx="26161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04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7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2" name="Rectangle 5">
            <a:extLst>
              <a:ext uri="{FF2B5EF4-FFF2-40B4-BE49-F238E27FC236}">
                <a16:creationId xmlns:a16="http://schemas.microsoft.com/office/drawing/2014/main" id="{D885F59C-66D4-40EB-A725-D2BE7D954DF6}"/>
              </a:ext>
            </a:extLst>
          </p:cNvPr>
          <p:cNvSpPr/>
          <p:nvPr/>
        </p:nvSpPr>
        <p:spPr>
          <a:xfrm>
            <a:off x="6667361" y="4363647"/>
            <a:ext cx="928759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46" indent="-171446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0D62D000-558C-4117-B606-EF7994DE08DE}"/>
              </a:ext>
            </a:extLst>
          </p:cNvPr>
          <p:cNvSpPr txBox="1"/>
          <p:nvPr/>
        </p:nvSpPr>
        <p:spPr>
          <a:xfrm>
            <a:off x="6667360" y="4016239"/>
            <a:ext cx="579967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4E1F031A-69E2-4137-AB58-23247F3AE29B}"/>
              </a:ext>
            </a:extLst>
          </p:cNvPr>
          <p:cNvSpPr txBox="1"/>
          <p:nvPr/>
        </p:nvSpPr>
        <p:spPr>
          <a:xfrm>
            <a:off x="6667357" y="3699607"/>
            <a:ext cx="25680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03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13A7A48-323E-440F-6CBF-979BDBA3751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E04C896-0996-FBDA-5F68-AFB87F413360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0397369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C6392A95-21E4-431F-B1EF-C022B5AE4D69}"/>
              </a:ext>
            </a:extLst>
          </p:cNvPr>
          <p:cNvSpPr/>
          <p:nvPr/>
        </p:nvSpPr>
        <p:spPr>
          <a:xfrm>
            <a:off x="726065" y="2683224"/>
            <a:ext cx="2804537" cy="2605384"/>
          </a:xfrm>
          <a:prstGeom prst="roundRect">
            <a:avLst>
              <a:gd name="adj" fmla="val 570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54" name="Straight Connector 69">
            <a:extLst>
              <a:ext uri="{FF2B5EF4-FFF2-40B4-BE49-F238E27FC236}">
                <a16:creationId xmlns:a16="http://schemas.microsoft.com/office/drawing/2014/main" id="{99020DC0-B4AA-406E-ACDF-0B32FB008333}"/>
              </a:ext>
            </a:extLst>
          </p:cNvPr>
          <p:cNvCxnSpPr>
            <a:cxnSpLocks/>
          </p:cNvCxnSpPr>
          <p:nvPr/>
        </p:nvCxnSpPr>
        <p:spPr>
          <a:xfrm>
            <a:off x="4819701" y="2163452"/>
            <a:ext cx="0" cy="3644935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Straight Connector 71">
            <a:extLst>
              <a:ext uri="{FF2B5EF4-FFF2-40B4-BE49-F238E27FC236}">
                <a16:creationId xmlns:a16="http://schemas.microsoft.com/office/drawing/2014/main" id="{126A1640-7A38-4711-84B5-0630BF480C39}"/>
              </a:ext>
            </a:extLst>
          </p:cNvPr>
          <p:cNvCxnSpPr>
            <a:cxnSpLocks/>
          </p:cNvCxnSpPr>
          <p:nvPr/>
        </p:nvCxnSpPr>
        <p:spPr>
          <a:xfrm>
            <a:off x="4819704" y="2163449"/>
            <a:ext cx="1292175" cy="0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72">
            <a:extLst>
              <a:ext uri="{FF2B5EF4-FFF2-40B4-BE49-F238E27FC236}">
                <a16:creationId xmlns:a16="http://schemas.microsoft.com/office/drawing/2014/main" id="{4DE9A09C-BE3E-45BF-93A5-A76D9502FA7F}"/>
              </a:ext>
            </a:extLst>
          </p:cNvPr>
          <p:cNvCxnSpPr>
            <a:cxnSpLocks/>
          </p:cNvCxnSpPr>
          <p:nvPr/>
        </p:nvCxnSpPr>
        <p:spPr>
          <a:xfrm>
            <a:off x="4819704" y="3378427"/>
            <a:ext cx="1282649" cy="0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7" name="Straight Connector 73">
            <a:extLst>
              <a:ext uri="{FF2B5EF4-FFF2-40B4-BE49-F238E27FC236}">
                <a16:creationId xmlns:a16="http://schemas.microsoft.com/office/drawing/2014/main" id="{9933FD6C-A86F-4850-B4BB-3A3825B975F0}"/>
              </a:ext>
            </a:extLst>
          </p:cNvPr>
          <p:cNvCxnSpPr>
            <a:cxnSpLocks/>
          </p:cNvCxnSpPr>
          <p:nvPr/>
        </p:nvCxnSpPr>
        <p:spPr>
          <a:xfrm>
            <a:off x="4819704" y="4593405"/>
            <a:ext cx="1492199" cy="0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8" name="Straight Connector 74">
            <a:extLst>
              <a:ext uri="{FF2B5EF4-FFF2-40B4-BE49-F238E27FC236}">
                <a16:creationId xmlns:a16="http://schemas.microsoft.com/office/drawing/2014/main" id="{FBFDB9A7-EFEE-417D-8B2B-114166A465C9}"/>
              </a:ext>
            </a:extLst>
          </p:cNvPr>
          <p:cNvCxnSpPr>
            <a:cxnSpLocks/>
          </p:cNvCxnSpPr>
          <p:nvPr/>
        </p:nvCxnSpPr>
        <p:spPr>
          <a:xfrm>
            <a:off x="4819704" y="5808383"/>
            <a:ext cx="1492199" cy="0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" name="Straight Connector 75">
            <a:extLst>
              <a:ext uri="{FF2B5EF4-FFF2-40B4-BE49-F238E27FC236}">
                <a16:creationId xmlns:a16="http://schemas.microsoft.com/office/drawing/2014/main" id="{5733C484-DAC1-4B8F-9AD8-F0C50B5A22AE}"/>
              </a:ext>
            </a:extLst>
          </p:cNvPr>
          <p:cNvCxnSpPr>
            <a:cxnSpLocks/>
          </p:cNvCxnSpPr>
          <p:nvPr/>
        </p:nvCxnSpPr>
        <p:spPr>
          <a:xfrm>
            <a:off x="3530602" y="3985916"/>
            <a:ext cx="1289101" cy="0"/>
          </a:xfrm>
          <a:prstGeom prst="line">
            <a:avLst/>
          </a:prstGeom>
          <a:ln w="1905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사각형: 둥근 모서리 163">
            <a:extLst>
              <a:ext uri="{FF2B5EF4-FFF2-40B4-BE49-F238E27FC236}">
                <a16:creationId xmlns:a16="http://schemas.microsoft.com/office/drawing/2014/main" id="{58349A3F-1987-408B-A94D-DB6F5DBE848A}"/>
              </a:ext>
            </a:extLst>
          </p:cNvPr>
          <p:cNvSpPr/>
          <p:nvPr/>
        </p:nvSpPr>
        <p:spPr>
          <a:xfrm>
            <a:off x="6089768" y="2890263"/>
            <a:ext cx="4438535" cy="976331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사각형: 둥근 모서리 164">
            <a:extLst>
              <a:ext uri="{FF2B5EF4-FFF2-40B4-BE49-F238E27FC236}">
                <a16:creationId xmlns:a16="http://schemas.microsoft.com/office/drawing/2014/main" id="{0CFA5638-511B-4444-ACEF-39AED5261CC3}"/>
              </a:ext>
            </a:extLst>
          </p:cNvPr>
          <p:cNvSpPr/>
          <p:nvPr/>
        </p:nvSpPr>
        <p:spPr>
          <a:xfrm>
            <a:off x="6089768" y="4105242"/>
            <a:ext cx="4438535" cy="976331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사각형: 둥근 모서리 165">
            <a:extLst>
              <a:ext uri="{FF2B5EF4-FFF2-40B4-BE49-F238E27FC236}">
                <a16:creationId xmlns:a16="http://schemas.microsoft.com/office/drawing/2014/main" id="{52A80067-7D41-404A-99AB-BAA6938E4657}"/>
              </a:ext>
            </a:extLst>
          </p:cNvPr>
          <p:cNvSpPr/>
          <p:nvPr/>
        </p:nvSpPr>
        <p:spPr>
          <a:xfrm>
            <a:off x="6089768" y="5320219"/>
            <a:ext cx="4438535" cy="976331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사각형: 둥근 모서리 148">
            <a:extLst>
              <a:ext uri="{FF2B5EF4-FFF2-40B4-BE49-F238E27FC236}">
                <a16:creationId xmlns:a16="http://schemas.microsoft.com/office/drawing/2014/main" id="{A82806DF-BE80-4DA4-AB80-4AC0FBA34BE7}"/>
              </a:ext>
            </a:extLst>
          </p:cNvPr>
          <p:cNvSpPr/>
          <p:nvPr/>
        </p:nvSpPr>
        <p:spPr>
          <a:xfrm>
            <a:off x="6089768" y="1675286"/>
            <a:ext cx="4438535" cy="976331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Rectangle 5">
            <a:extLst>
              <a:ext uri="{FF2B5EF4-FFF2-40B4-BE49-F238E27FC236}">
                <a16:creationId xmlns:a16="http://schemas.microsoft.com/office/drawing/2014/main" id="{20E290A8-EFCA-4E8D-B49F-D25EA4BAC028}"/>
              </a:ext>
            </a:extLst>
          </p:cNvPr>
          <p:cNvSpPr/>
          <p:nvPr/>
        </p:nvSpPr>
        <p:spPr>
          <a:xfrm>
            <a:off x="1109601" y="3665876"/>
            <a:ext cx="2037459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287BEAB3-5B15-4B27-8B93-42726808743F}"/>
              </a:ext>
            </a:extLst>
          </p:cNvPr>
          <p:cNvSpPr txBox="1"/>
          <p:nvPr/>
        </p:nvSpPr>
        <p:spPr>
          <a:xfrm>
            <a:off x="1342061" y="3155890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075CB408-0815-4AB0-A1FC-ADCADFA62C77}"/>
              </a:ext>
            </a:extLst>
          </p:cNvPr>
          <p:cNvSpPr/>
          <p:nvPr/>
        </p:nvSpPr>
        <p:spPr>
          <a:xfrm>
            <a:off x="6330954" y="1814212"/>
            <a:ext cx="698481" cy="698481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사각형: 둥근 모서리 173">
            <a:extLst>
              <a:ext uri="{FF2B5EF4-FFF2-40B4-BE49-F238E27FC236}">
                <a16:creationId xmlns:a16="http://schemas.microsoft.com/office/drawing/2014/main" id="{618D3F32-5C61-4EDD-9E3F-694C521D3838}"/>
              </a:ext>
            </a:extLst>
          </p:cNvPr>
          <p:cNvSpPr/>
          <p:nvPr/>
        </p:nvSpPr>
        <p:spPr>
          <a:xfrm>
            <a:off x="6330954" y="4244168"/>
            <a:ext cx="698481" cy="698481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1" name="Rectangle 5">
            <a:extLst>
              <a:ext uri="{FF2B5EF4-FFF2-40B4-BE49-F238E27FC236}">
                <a16:creationId xmlns:a16="http://schemas.microsoft.com/office/drawing/2014/main" id="{E84D47CF-376D-425F-B142-0F810423AF03}"/>
              </a:ext>
            </a:extLst>
          </p:cNvPr>
          <p:cNvSpPr/>
          <p:nvPr/>
        </p:nvSpPr>
        <p:spPr>
          <a:xfrm>
            <a:off x="7232520" y="2184285"/>
            <a:ext cx="2983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7" name="TextBox 276">
            <a:extLst>
              <a:ext uri="{FF2B5EF4-FFF2-40B4-BE49-F238E27FC236}">
                <a16:creationId xmlns:a16="http://schemas.microsoft.com/office/drawing/2014/main" id="{5459A813-CA91-4E1D-8E7B-E2B4BD78B385}"/>
              </a:ext>
            </a:extLst>
          </p:cNvPr>
          <p:cNvSpPr txBox="1"/>
          <p:nvPr/>
        </p:nvSpPr>
        <p:spPr>
          <a:xfrm>
            <a:off x="7232516" y="192576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79" name="Rectangle 5">
            <a:extLst>
              <a:ext uri="{FF2B5EF4-FFF2-40B4-BE49-F238E27FC236}">
                <a16:creationId xmlns:a16="http://schemas.microsoft.com/office/drawing/2014/main" id="{3E726C01-A65D-4E21-B5AF-7C59C03B7957}"/>
              </a:ext>
            </a:extLst>
          </p:cNvPr>
          <p:cNvSpPr/>
          <p:nvPr/>
        </p:nvSpPr>
        <p:spPr>
          <a:xfrm>
            <a:off x="7232520" y="3399264"/>
            <a:ext cx="2983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A2B2533E-57AA-4712-83E6-8078ECC9DF02}"/>
              </a:ext>
            </a:extLst>
          </p:cNvPr>
          <p:cNvSpPr txBox="1"/>
          <p:nvPr/>
        </p:nvSpPr>
        <p:spPr>
          <a:xfrm>
            <a:off x="7232516" y="314073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82" name="Rectangle 5">
            <a:extLst>
              <a:ext uri="{FF2B5EF4-FFF2-40B4-BE49-F238E27FC236}">
                <a16:creationId xmlns:a16="http://schemas.microsoft.com/office/drawing/2014/main" id="{DE02FA0A-7062-4B3D-907D-011B9C9F9580}"/>
              </a:ext>
            </a:extLst>
          </p:cNvPr>
          <p:cNvSpPr/>
          <p:nvPr/>
        </p:nvSpPr>
        <p:spPr>
          <a:xfrm>
            <a:off x="7232520" y="4614241"/>
            <a:ext cx="2983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3" name="TextBox 282">
            <a:extLst>
              <a:ext uri="{FF2B5EF4-FFF2-40B4-BE49-F238E27FC236}">
                <a16:creationId xmlns:a16="http://schemas.microsoft.com/office/drawing/2014/main" id="{FC9556E7-B728-4B8D-A50F-220C5B07B5F3}"/>
              </a:ext>
            </a:extLst>
          </p:cNvPr>
          <p:cNvSpPr txBox="1"/>
          <p:nvPr/>
        </p:nvSpPr>
        <p:spPr>
          <a:xfrm>
            <a:off x="7232516" y="435571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85" name="Rectangle 5">
            <a:extLst>
              <a:ext uri="{FF2B5EF4-FFF2-40B4-BE49-F238E27FC236}">
                <a16:creationId xmlns:a16="http://schemas.microsoft.com/office/drawing/2014/main" id="{E143AC83-4BF1-4B41-8F67-C718DAFF77BD}"/>
              </a:ext>
            </a:extLst>
          </p:cNvPr>
          <p:cNvSpPr/>
          <p:nvPr/>
        </p:nvSpPr>
        <p:spPr>
          <a:xfrm>
            <a:off x="7232520" y="5829220"/>
            <a:ext cx="2983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5F052FFA-AD34-4D53-A036-D1C3A6C657EA}"/>
              </a:ext>
            </a:extLst>
          </p:cNvPr>
          <p:cNvSpPr txBox="1"/>
          <p:nvPr/>
        </p:nvSpPr>
        <p:spPr>
          <a:xfrm>
            <a:off x="7232516" y="557069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pSp>
        <p:nvGrpSpPr>
          <p:cNvPr id="287" name="그래픽 33">
            <a:extLst>
              <a:ext uri="{FF2B5EF4-FFF2-40B4-BE49-F238E27FC236}">
                <a16:creationId xmlns:a16="http://schemas.microsoft.com/office/drawing/2014/main" id="{12E852A1-4D5F-4D7E-AEFB-FD4AC82C6776}"/>
              </a:ext>
            </a:extLst>
          </p:cNvPr>
          <p:cNvGrpSpPr/>
          <p:nvPr/>
        </p:nvGrpSpPr>
        <p:grpSpPr>
          <a:xfrm>
            <a:off x="6498135" y="1996446"/>
            <a:ext cx="364115" cy="334011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288" name="자유형: 도형 287">
              <a:extLst>
                <a:ext uri="{FF2B5EF4-FFF2-40B4-BE49-F238E27FC236}">
                  <a16:creationId xmlns:a16="http://schemas.microsoft.com/office/drawing/2014/main" id="{C3D4C5BC-5253-4042-B202-75156E27CD26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9" name="자유형: 도형 288">
              <a:extLst>
                <a:ext uri="{FF2B5EF4-FFF2-40B4-BE49-F238E27FC236}">
                  <a16:creationId xmlns:a16="http://schemas.microsoft.com/office/drawing/2014/main" id="{C7875FBA-D01E-424C-A91A-2FDC2EBED2B2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0" name="자유형: 도형 289">
              <a:extLst>
                <a:ext uri="{FF2B5EF4-FFF2-40B4-BE49-F238E27FC236}">
                  <a16:creationId xmlns:a16="http://schemas.microsoft.com/office/drawing/2014/main" id="{8A9A9C19-1DF9-49CF-B973-B7E019105A04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91" name="그래픽 160">
            <a:extLst>
              <a:ext uri="{FF2B5EF4-FFF2-40B4-BE49-F238E27FC236}">
                <a16:creationId xmlns:a16="http://schemas.microsoft.com/office/drawing/2014/main" id="{A999E2E7-5BAE-498E-8556-9B7FD21EE215}"/>
              </a:ext>
            </a:extLst>
          </p:cNvPr>
          <p:cNvGrpSpPr>
            <a:grpSpLocks noChangeAspect="1"/>
          </p:cNvGrpSpPr>
          <p:nvPr/>
        </p:nvGrpSpPr>
        <p:grpSpPr>
          <a:xfrm>
            <a:off x="6497966" y="4423989"/>
            <a:ext cx="364453" cy="338839"/>
            <a:chOff x="9571522" y="5243155"/>
            <a:chExt cx="540000" cy="502048"/>
          </a:xfrm>
          <a:solidFill>
            <a:schemeClr val="bg1"/>
          </a:solidFill>
        </p:grpSpPr>
        <p:grpSp>
          <p:nvGrpSpPr>
            <p:cNvPr id="292" name="그래픽 160">
              <a:extLst>
                <a:ext uri="{FF2B5EF4-FFF2-40B4-BE49-F238E27FC236}">
                  <a16:creationId xmlns:a16="http://schemas.microsoft.com/office/drawing/2014/main" id="{2D9A4BB0-4CAA-4130-BD68-4B437C738FB7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296" name="자유형: 도형 295">
                <a:extLst>
                  <a:ext uri="{FF2B5EF4-FFF2-40B4-BE49-F238E27FC236}">
                    <a16:creationId xmlns:a16="http://schemas.microsoft.com/office/drawing/2014/main" id="{0844374D-C3E7-4D55-9F95-6EC759A5BF08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7" name="자유형: 도형 296">
                <a:extLst>
                  <a:ext uri="{FF2B5EF4-FFF2-40B4-BE49-F238E27FC236}">
                    <a16:creationId xmlns:a16="http://schemas.microsoft.com/office/drawing/2014/main" id="{D0207EF5-1C57-4303-93CC-6A23EAA23242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8" name="자유형: 도형 297">
                <a:extLst>
                  <a:ext uri="{FF2B5EF4-FFF2-40B4-BE49-F238E27FC236}">
                    <a16:creationId xmlns:a16="http://schemas.microsoft.com/office/drawing/2014/main" id="{5E68E5CC-92D6-4EBB-BAFB-A983DB8C9B97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9" name="자유형: 도형 298">
                <a:extLst>
                  <a:ext uri="{FF2B5EF4-FFF2-40B4-BE49-F238E27FC236}">
                    <a16:creationId xmlns:a16="http://schemas.microsoft.com/office/drawing/2014/main" id="{0DF4133C-660D-4148-B120-A4D8BC191D60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00" name="자유형: 도형 299">
                <a:extLst>
                  <a:ext uri="{FF2B5EF4-FFF2-40B4-BE49-F238E27FC236}">
                    <a16:creationId xmlns:a16="http://schemas.microsoft.com/office/drawing/2014/main" id="{8C0F5AF2-AD96-4564-82BF-8AF34A29986B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93" name="자유형: 도형 292">
              <a:extLst>
                <a:ext uri="{FF2B5EF4-FFF2-40B4-BE49-F238E27FC236}">
                  <a16:creationId xmlns:a16="http://schemas.microsoft.com/office/drawing/2014/main" id="{4EB407A8-4D62-423F-8A9A-09994C896685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4" name="자유형: 도형 293">
              <a:extLst>
                <a:ext uri="{FF2B5EF4-FFF2-40B4-BE49-F238E27FC236}">
                  <a16:creationId xmlns:a16="http://schemas.microsoft.com/office/drawing/2014/main" id="{E8812474-C21F-4393-BDE8-37E408A9FCE7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5" name="자유형: 도형 294">
              <a:extLst>
                <a:ext uri="{FF2B5EF4-FFF2-40B4-BE49-F238E27FC236}">
                  <a16:creationId xmlns:a16="http://schemas.microsoft.com/office/drawing/2014/main" id="{0B544BD3-708A-434B-9326-49C66978667E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73" name="사각형: 둥근 모서리 172">
            <a:extLst>
              <a:ext uri="{FF2B5EF4-FFF2-40B4-BE49-F238E27FC236}">
                <a16:creationId xmlns:a16="http://schemas.microsoft.com/office/drawing/2014/main" id="{725984C8-3E17-4020-BB5B-65B68252E451}"/>
              </a:ext>
            </a:extLst>
          </p:cNvPr>
          <p:cNvSpPr/>
          <p:nvPr/>
        </p:nvSpPr>
        <p:spPr>
          <a:xfrm>
            <a:off x="6330954" y="3029191"/>
            <a:ext cx="698481" cy="698481"/>
          </a:xfrm>
          <a:prstGeom prst="roundRect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1" name="그래픽 162">
            <a:extLst>
              <a:ext uri="{FF2B5EF4-FFF2-40B4-BE49-F238E27FC236}">
                <a16:creationId xmlns:a16="http://schemas.microsoft.com/office/drawing/2014/main" id="{2F2C9F96-D00E-449E-A4E2-C6E5689A9E72}"/>
              </a:ext>
            </a:extLst>
          </p:cNvPr>
          <p:cNvGrpSpPr>
            <a:grpSpLocks noChangeAspect="1"/>
          </p:cNvGrpSpPr>
          <p:nvPr/>
        </p:nvGrpSpPr>
        <p:grpSpPr>
          <a:xfrm>
            <a:off x="6510143" y="3209012"/>
            <a:ext cx="355041" cy="338839"/>
            <a:chOff x="8739183" y="5236498"/>
            <a:chExt cx="540000" cy="515358"/>
          </a:xfrm>
          <a:solidFill>
            <a:schemeClr val="bg1"/>
          </a:solidFill>
        </p:grpSpPr>
        <p:sp>
          <p:nvSpPr>
            <p:cNvPr id="302" name="자유형: 도형 301">
              <a:extLst>
                <a:ext uri="{FF2B5EF4-FFF2-40B4-BE49-F238E27FC236}">
                  <a16:creationId xmlns:a16="http://schemas.microsoft.com/office/drawing/2014/main" id="{B24300D2-5A4B-4E07-8162-F16059A4059A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3" name="자유형: 도형 302">
              <a:extLst>
                <a:ext uri="{FF2B5EF4-FFF2-40B4-BE49-F238E27FC236}">
                  <a16:creationId xmlns:a16="http://schemas.microsoft.com/office/drawing/2014/main" id="{A65C27E7-013D-4D54-930D-252742C14459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4" name="자유형: 도형 303">
              <a:extLst>
                <a:ext uri="{FF2B5EF4-FFF2-40B4-BE49-F238E27FC236}">
                  <a16:creationId xmlns:a16="http://schemas.microsoft.com/office/drawing/2014/main" id="{9C305E42-3CA0-446A-8C91-9CA1E4C4F425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5" name="자유형: 도형 304">
              <a:extLst>
                <a:ext uri="{FF2B5EF4-FFF2-40B4-BE49-F238E27FC236}">
                  <a16:creationId xmlns:a16="http://schemas.microsoft.com/office/drawing/2014/main" id="{8676FEB8-01B4-48E9-90D9-7D0EAA122C2C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6" name="자유형: 도형 305">
              <a:extLst>
                <a:ext uri="{FF2B5EF4-FFF2-40B4-BE49-F238E27FC236}">
                  <a16:creationId xmlns:a16="http://schemas.microsoft.com/office/drawing/2014/main" id="{29B0FEE5-9768-4891-8DE6-DB80E8751713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3B67CA62-BDC4-94A6-073D-7EF5A16AE67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C35599D-64DC-4750-5E33-51B597CB248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66" name="사각형: 둥근 모서리 265">
            <a:extLst>
              <a:ext uri="{FF2B5EF4-FFF2-40B4-BE49-F238E27FC236}">
                <a16:creationId xmlns:a16="http://schemas.microsoft.com/office/drawing/2014/main" id="{CF349182-8673-4F0D-9AE2-F1D2F9B05520}"/>
              </a:ext>
            </a:extLst>
          </p:cNvPr>
          <p:cNvSpPr/>
          <p:nvPr/>
        </p:nvSpPr>
        <p:spPr>
          <a:xfrm>
            <a:off x="6330954" y="5459147"/>
            <a:ext cx="698481" cy="69848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7" name="그래픽 164">
            <a:extLst>
              <a:ext uri="{FF2B5EF4-FFF2-40B4-BE49-F238E27FC236}">
                <a16:creationId xmlns:a16="http://schemas.microsoft.com/office/drawing/2014/main" id="{B4146423-5842-4AEE-96CB-9F7BFFFBBD2F}"/>
              </a:ext>
            </a:extLst>
          </p:cNvPr>
          <p:cNvGrpSpPr>
            <a:grpSpLocks noChangeAspect="1"/>
          </p:cNvGrpSpPr>
          <p:nvPr/>
        </p:nvGrpSpPr>
        <p:grpSpPr>
          <a:xfrm>
            <a:off x="6496874" y="5638968"/>
            <a:ext cx="366641" cy="338839"/>
            <a:chOff x="7906850" y="5244653"/>
            <a:chExt cx="540000" cy="499052"/>
          </a:xfrm>
          <a:solidFill>
            <a:schemeClr val="bg1"/>
          </a:solidFill>
        </p:grpSpPr>
        <p:grpSp>
          <p:nvGrpSpPr>
            <p:cNvPr id="308" name="그래픽 164">
              <a:extLst>
                <a:ext uri="{FF2B5EF4-FFF2-40B4-BE49-F238E27FC236}">
                  <a16:creationId xmlns:a16="http://schemas.microsoft.com/office/drawing/2014/main" id="{1CA3E4C5-8A98-4EA3-891F-CEC807CD09D6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312" name="자유형: 도형 311">
                <a:extLst>
                  <a:ext uri="{FF2B5EF4-FFF2-40B4-BE49-F238E27FC236}">
                    <a16:creationId xmlns:a16="http://schemas.microsoft.com/office/drawing/2014/main" id="{ADF5712D-F9EE-4531-9EDE-A2B297126A04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3" name="자유형: 도형 312">
                <a:extLst>
                  <a:ext uri="{FF2B5EF4-FFF2-40B4-BE49-F238E27FC236}">
                    <a16:creationId xmlns:a16="http://schemas.microsoft.com/office/drawing/2014/main" id="{9F417AF1-F6C6-49F1-8EB7-E168DC8E9C0F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4" name="자유형: 도형 313">
                <a:extLst>
                  <a:ext uri="{FF2B5EF4-FFF2-40B4-BE49-F238E27FC236}">
                    <a16:creationId xmlns:a16="http://schemas.microsoft.com/office/drawing/2014/main" id="{A224FA3D-39EA-4CDD-825B-C12374F924A4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309" name="그래픽 164">
              <a:extLst>
                <a:ext uri="{FF2B5EF4-FFF2-40B4-BE49-F238E27FC236}">
                  <a16:creationId xmlns:a16="http://schemas.microsoft.com/office/drawing/2014/main" id="{EB7CCAC0-3151-4F9F-A45A-3A7FE9A42768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310" name="자유형: 도형 309">
                <a:extLst>
                  <a:ext uri="{FF2B5EF4-FFF2-40B4-BE49-F238E27FC236}">
                    <a16:creationId xmlns:a16="http://schemas.microsoft.com/office/drawing/2014/main" id="{D82B599B-1F12-4DE6-88BC-1434C3090F1B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1" name="자유형: 도형 310">
                <a:extLst>
                  <a:ext uri="{FF2B5EF4-FFF2-40B4-BE49-F238E27FC236}">
                    <a16:creationId xmlns:a16="http://schemas.microsoft.com/office/drawing/2014/main" id="{18E4B331-66E7-48BE-AE75-0FC01EF064A0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327285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Hexagon 27">
            <a:extLst>
              <a:ext uri="{FF2B5EF4-FFF2-40B4-BE49-F238E27FC236}">
                <a16:creationId xmlns:a16="http://schemas.microsoft.com/office/drawing/2014/main" id="{E8CB3CB4-523D-4950-1245-274696E3E334}"/>
              </a:ext>
            </a:extLst>
          </p:cNvPr>
          <p:cNvSpPr/>
          <p:nvPr/>
        </p:nvSpPr>
        <p:spPr>
          <a:xfrm rot="16200000">
            <a:off x="4691143" y="2175710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4" name="Hexagon 25">
            <a:extLst>
              <a:ext uri="{FF2B5EF4-FFF2-40B4-BE49-F238E27FC236}">
                <a16:creationId xmlns:a16="http://schemas.microsoft.com/office/drawing/2014/main" id="{4004EA17-8DA5-2149-F169-450B717F52D1}"/>
              </a:ext>
            </a:extLst>
          </p:cNvPr>
          <p:cNvSpPr/>
          <p:nvPr/>
        </p:nvSpPr>
        <p:spPr>
          <a:xfrm rot="16200000">
            <a:off x="6084331" y="4573310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5" name="Hexagon 23">
            <a:extLst>
              <a:ext uri="{FF2B5EF4-FFF2-40B4-BE49-F238E27FC236}">
                <a16:creationId xmlns:a16="http://schemas.microsoft.com/office/drawing/2014/main" id="{578D9830-3ED3-F7C1-760C-6F1C55BA718C}"/>
              </a:ext>
            </a:extLst>
          </p:cNvPr>
          <p:cNvSpPr/>
          <p:nvPr/>
        </p:nvSpPr>
        <p:spPr>
          <a:xfrm rot="16200000">
            <a:off x="6755622" y="3378231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6" name="Hexagon 21">
            <a:extLst>
              <a:ext uri="{FF2B5EF4-FFF2-40B4-BE49-F238E27FC236}">
                <a16:creationId xmlns:a16="http://schemas.microsoft.com/office/drawing/2014/main" id="{CFAC9E10-100F-1DDC-58C0-849222DB07E9}"/>
              </a:ext>
            </a:extLst>
          </p:cNvPr>
          <p:cNvSpPr/>
          <p:nvPr/>
        </p:nvSpPr>
        <p:spPr>
          <a:xfrm rot="16200000">
            <a:off x="4691143" y="4581501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8" name="Hexagon 19">
            <a:extLst>
              <a:ext uri="{FF2B5EF4-FFF2-40B4-BE49-F238E27FC236}">
                <a16:creationId xmlns:a16="http://schemas.microsoft.com/office/drawing/2014/main" id="{79E84F91-6A32-B88E-7550-243AE0ACB07E}"/>
              </a:ext>
            </a:extLst>
          </p:cNvPr>
          <p:cNvSpPr/>
          <p:nvPr/>
        </p:nvSpPr>
        <p:spPr>
          <a:xfrm rot="16200000">
            <a:off x="4005061" y="3378231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9" name="Hexagon 17">
            <a:extLst>
              <a:ext uri="{FF2B5EF4-FFF2-40B4-BE49-F238E27FC236}">
                <a16:creationId xmlns:a16="http://schemas.microsoft.com/office/drawing/2014/main" id="{CF0B1135-3038-56B7-B8C6-62CBDB1CB623}"/>
              </a:ext>
            </a:extLst>
          </p:cNvPr>
          <p:cNvSpPr/>
          <p:nvPr/>
        </p:nvSpPr>
        <p:spPr>
          <a:xfrm rot="16200000">
            <a:off x="6084331" y="2175710"/>
            <a:ext cx="1427227" cy="1268139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0" name="Hexagon 15">
            <a:extLst>
              <a:ext uri="{FF2B5EF4-FFF2-40B4-BE49-F238E27FC236}">
                <a16:creationId xmlns:a16="http://schemas.microsoft.com/office/drawing/2014/main" id="{F094EDF7-F6EE-B755-32A8-32A272104670}"/>
              </a:ext>
            </a:extLst>
          </p:cNvPr>
          <p:cNvSpPr/>
          <p:nvPr/>
        </p:nvSpPr>
        <p:spPr>
          <a:xfrm rot="16200000">
            <a:off x="5180619" y="3204241"/>
            <a:ext cx="1830764" cy="1626695"/>
          </a:xfrm>
          <a:prstGeom prst="hexagon">
            <a:avLst>
              <a:gd name="adj" fmla="val 24450"/>
              <a:gd name="vf" fmla="val 115470"/>
            </a:avLst>
          </a:prstGeom>
          <a:solidFill>
            <a:schemeClr val="accent3">
              <a:lumMod val="50000"/>
            </a:schemeClr>
          </a:solidFill>
          <a:ln w="19050">
            <a:noFill/>
          </a:ln>
          <a:effectLst>
            <a:outerShdw blurRad="215900" sx="102000" sy="102000" algn="ctr" rotWithShape="0">
              <a:prstClr val="black">
                <a:alpha val="2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189" latinLnBrk="0">
              <a:defRPr/>
            </a:pPr>
            <a:endParaRPr lang="en-IN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407AF0F7-E282-027F-0B69-92AADCC7959D}"/>
              </a:ext>
            </a:extLst>
          </p:cNvPr>
          <p:cNvSpPr/>
          <p:nvPr/>
        </p:nvSpPr>
        <p:spPr>
          <a:xfrm>
            <a:off x="7679942" y="2830909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BCE6F6C-6966-25C4-55C8-94A7FCB72D09}"/>
              </a:ext>
            </a:extLst>
          </p:cNvPr>
          <p:cNvSpPr txBox="1"/>
          <p:nvPr/>
        </p:nvSpPr>
        <p:spPr>
          <a:xfrm>
            <a:off x="7679941" y="25717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pSp>
        <p:nvGrpSpPr>
          <p:cNvPr id="13" name="그래픽 11">
            <a:extLst>
              <a:ext uri="{FF2B5EF4-FFF2-40B4-BE49-F238E27FC236}">
                <a16:creationId xmlns:a16="http://schemas.microsoft.com/office/drawing/2014/main" id="{48BFCE08-C124-CB53-73AE-F7026746DA6D}"/>
              </a:ext>
            </a:extLst>
          </p:cNvPr>
          <p:cNvGrpSpPr/>
          <p:nvPr/>
        </p:nvGrpSpPr>
        <p:grpSpPr>
          <a:xfrm>
            <a:off x="6646563" y="2596296"/>
            <a:ext cx="302763" cy="426967"/>
            <a:chOff x="1551849" y="4320879"/>
            <a:chExt cx="382914" cy="540000"/>
          </a:xfrm>
          <a:solidFill>
            <a:schemeClr val="accent1"/>
          </a:solidFill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8E5C8614-971C-EC80-E4CD-BCACB4CA1F05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A3E5BDF0-8327-60CC-6EFB-23C9DFF53A3E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16" name="그래픽 11">
              <a:extLst>
                <a:ext uri="{FF2B5EF4-FFF2-40B4-BE49-F238E27FC236}">
                  <a16:creationId xmlns:a16="http://schemas.microsoft.com/office/drawing/2014/main" id="{3A111836-E79D-E585-1EF8-D9A1BB259512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20" name="그래픽 11">
                <a:extLst>
                  <a:ext uri="{FF2B5EF4-FFF2-40B4-BE49-F238E27FC236}">
                    <a16:creationId xmlns:a16="http://schemas.microsoft.com/office/drawing/2014/main" id="{141B607A-3A1C-8D63-DF81-CD7EA08E262B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609477FA-A160-1056-7EE8-4AAE13966F28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027692A5-FC61-10EC-AA51-EEB587535E49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7" name="자유형: 도형 26">
                  <a:extLst>
                    <a:ext uri="{FF2B5EF4-FFF2-40B4-BE49-F238E27FC236}">
                      <a16:creationId xmlns:a16="http://schemas.microsoft.com/office/drawing/2014/main" id="{A32DC997-8E96-1938-7E07-0202F82A3123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21" name="그래픽 11">
                <a:extLst>
                  <a:ext uri="{FF2B5EF4-FFF2-40B4-BE49-F238E27FC236}">
                    <a16:creationId xmlns:a16="http://schemas.microsoft.com/office/drawing/2014/main" id="{E54AA4C8-54F0-4C31-9D23-B63E9B28A818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C7FD1AD0-69E4-E6BD-BCAA-828ECB7BD384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3" name="자유형: 도형 22">
                  <a:extLst>
                    <a:ext uri="{FF2B5EF4-FFF2-40B4-BE49-F238E27FC236}">
                      <a16:creationId xmlns:a16="http://schemas.microsoft.com/office/drawing/2014/main" id="{A3B92A10-F00B-EDD0-A3E8-EA87148AA128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4" name="자유형: 도형 23">
                  <a:extLst>
                    <a:ext uri="{FF2B5EF4-FFF2-40B4-BE49-F238E27FC236}">
                      <a16:creationId xmlns:a16="http://schemas.microsoft.com/office/drawing/2014/main" id="{8F49BAED-257A-677B-F448-6ED06CF69124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17" name="그래픽 11">
              <a:extLst>
                <a:ext uri="{FF2B5EF4-FFF2-40B4-BE49-F238E27FC236}">
                  <a16:creationId xmlns:a16="http://schemas.microsoft.com/office/drawing/2014/main" id="{0B51D696-3E72-E24D-5DB8-D6E2366559E5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0C9CE56E-A2C3-9D97-BF9E-38AEB7C8D77B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3D5002A0-1393-E620-1F97-32048E9CAC2C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28" name="그래픽 342">
            <a:extLst>
              <a:ext uri="{FF2B5EF4-FFF2-40B4-BE49-F238E27FC236}">
                <a16:creationId xmlns:a16="http://schemas.microsoft.com/office/drawing/2014/main" id="{A457528A-2013-80D3-70C7-B3F802F03B9F}"/>
              </a:ext>
            </a:extLst>
          </p:cNvPr>
          <p:cNvGrpSpPr>
            <a:grpSpLocks noChangeAspect="1"/>
          </p:cNvGrpSpPr>
          <p:nvPr/>
        </p:nvGrpSpPr>
        <p:grpSpPr>
          <a:xfrm>
            <a:off x="5194054" y="2598076"/>
            <a:ext cx="421405" cy="423407"/>
            <a:chOff x="7906850" y="6052273"/>
            <a:chExt cx="539988" cy="542556"/>
          </a:xfrm>
          <a:solidFill>
            <a:schemeClr val="accent1"/>
          </a:solidFill>
        </p:grpSpPr>
        <p:grpSp>
          <p:nvGrpSpPr>
            <p:cNvPr id="29" name="그래픽 342">
              <a:extLst>
                <a:ext uri="{FF2B5EF4-FFF2-40B4-BE49-F238E27FC236}">
                  <a16:creationId xmlns:a16="http://schemas.microsoft.com/office/drawing/2014/main" id="{BF1B6546-C05A-58A8-6AD2-47169D1192F5}"/>
                </a:ext>
              </a:extLst>
            </p:cNvPr>
            <p:cNvGrpSpPr/>
            <p:nvPr/>
          </p:nvGrpSpPr>
          <p:grpSpPr>
            <a:xfrm>
              <a:off x="8003601" y="6052273"/>
              <a:ext cx="443237" cy="492470"/>
              <a:chOff x="8003784" y="6052270"/>
              <a:chExt cx="443252" cy="492474"/>
            </a:xfrm>
            <a:grpFill/>
          </p:grpSpPr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4ACDB320-1B36-50E0-BB95-C9C4D54744D7}"/>
                  </a:ext>
                </a:extLst>
              </p:cNvPr>
              <p:cNvSpPr/>
              <p:nvPr/>
            </p:nvSpPr>
            <p:spPr>
              <a:xfrm>
                <a:off x="8125265" y="6052273"/>
                <a:ext cx="224071" cy="96145"/>
              </a:xfrm>
              <a:custGeom>
                <a:avLst/>
                <a:gdLst>
                  <a:gd name="connsiteX0" fmla="*/ 224066 w 224066"/>
                  <a:gd name="connsiteY0" fmla="*/ 96145 h 96145"/>
                  <a:gd name="connsiteX1" fmla="*/ 207111 w 224066"/>
                  <a:gd name="connsiteY1" fmla="*/ 96145 h 96145"/>
                  <a:gd name="connsiteX2" fmla="*/ 128891 w 224066"/>
                  <a:gd name="connsiteY2" fmla="*/ 16955 h 96145"/>
                  <a:gd name="connsiteX3" fmla="*/ 95188 w 224066"/>
                  <a:gd name="connsiteY3" fmla="*/ 16955 h 96145"/>
                  <a:gd name="connsiteX4" fmla="*/ 16955 w 224066"/>
                  <a:gd name="connsiteY4" fmla="*/ 96145 h 96145"/>
                  <a:gd name="connsiteX5" fmla="*/ 0 w 224066"/>
                  <a:gd name="connsiteY5" fmla="*/ 96145 h 96145"/>
                  <a:gd name="connsiteX6" fmla="*/ 95188 w 224066"/>
                  <a:gd name="connsiteY6" fmla="*/ 0 h 96145"/>
                  <a:gd name="connsiteX7" fmla="*/ 128891 w 224066"/>
                  <a:gd name="connsiteY7" fmla="*/ 0 h 96145"/>
                  <a:gd name="connsiteX8" fmla="*/ 224066 w 224066"/>
                  <a:gd name="connsiteY8" fmla="*/ 96145 h 9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66" h="96145">
                    <a:moveTo>
                      <a:pt x="224066" y="96145"/>
                    </a:moveTo>
                    <a:lnTo>
                      <a:pt x="207111" y="96145"/>
                    </a:lnTo>
                    <a:cubicBezTo>
                      <a:pt x="207111" y="52477"/>
                      <a:pt x="172024" y="16955"/>
                      <a:pt x="128891" y="16955"/>
                    </a:cubicBezTo>
                    <a:lnTo>
                      <a:pt x="95188" y="16955"/>
                    </a:lnTo>
                    <a:cubicBezTo>
                      <a:pt x="52051" y="16955"/>
                      <a:pt x="16955" y="52481"/>
                      <a:pt x="16955" y="96145"/>
                    </a:cubicBezTo>
                    <a:lnTo>
                      <a:pt x="0" y="96145"/>
                    </a:lnTo>
                    <a:cubicBezTo>
                      <a:pt x="0" y="43132"/>
                      <a:pt x="42698" y="0"/>
                      <a:pt x="95188" y="0"/>
                    </a:cubicBezTo>
                    <a:lnTo>
                      <a:pt x="128891" y="0"/>
                    </a:lnTo>
                    <a:cubicBezTo>
                      <a:pt x="181373" y="0"/>
                      <a:pt x="224066" y="43132"/>
                      <a:pt x="224066" y="9614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88BC0044-04D6-242D-7191-55B25D88A4BF}"/>
                  </a:ext>
                </a:extLst>
              </p:cNvPr>
              <p:cNvSpPr/>
              <p:nvPr/>
            </p:nvSpPr>
            <p:spPr>
              <a:xfrm>
                <a:off x="8003784" y="6170343"/>
                <a:ext cx="352830" cy="374401"/>
              </a:xfrm>
              <a:custGeom>
                <a:avLst/>
                <a:gdLst>
                  <a:gd name="connsiteX0" fmla="*/ 352823 w 352822"/>
                  <a:gd name="connsiteY0" fmla="*/ 374401 h 374401"/>
                  <a:gd name="connsiteX1" fmla="*/ 202601 w 352822"/>
                  <a:gd name="connsiteY1" fmla="*/ 374401 h 374401"/>
                  <a:gd name="connsiteX2" fmla="*/ 202601 w 352822"/>
                  <a:gd name="connsiteY2" fmla="*/ 357446 h 374401"/>
                  <a:gd name="connsiteX3" fmla="*/ 335867 w 352822"/>
                  <a:gd name="connsiteY3" fmla="*/ 357446 h 374401"/>
                  <a:gd name="connsiteX4" fmla="*/ 335867 w 352822"/>
                  <a:gd name="connsiteY4" fmla="*/ 16955 h 374401"/>
                  <a:gd name="connsiteX5" fmla="*/ 16955 w 352822"/>
                  <a:gd name="connsiteY5" fmla="*/ 16955 h 374401"/>
                  <a:gd name="connsiteX6" fmla="*/ 16955 w 352822"/>
                  <a:gd name="connsiteY6" fmla="*/ 104891 h 374401"/>
                  <a:gd name="connsiteX7" fmla="*/ 0 w 352822"/>
                  <a:gd name="connsiteY7" fmla="*/ 104891 h 374401"/>
                  <a:gd name="connsiteX8" fmla="*/ 0 w 352822"/>
                  <a:gd name="connsiteY8" fmla="*/ 0 h 374401"/>
                  <a:gd name="connsiteX9" fmla="*/ 352823 w 352822"/>
                  <a:gd name="connsiteY9" fmla="*/ 0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822" h="374401">
                    <a:moveTo>
                      <a:pt x="352823" y="374401"/>
                    </a:moveTo>
                    <a:lnTo>
                      <a:pt x="202601" y="374401"/>
                    </a:lnTo>
                    <a:lnTo>
                      <a:pt x="202601" y="357446"/>
                    </a:lnTo>
                    <a:lnTo>
                      <a:pt x="335867" y="357446"/>
                    </a:lnTo>
                    <a:lnTo>
                      <a:pt x="335867" y="16955"/>
                    </a:lnTo>
                    <a:lnTo>
                      <a:pt x="16955" y="16955"/>
                    </a:lnTo>
                    <a:lnTo>
                      <a:pt x="16955" y="104891"/>
                    </a:lnTo>
                    <a:lnTo>
                      <a:pt x="0" y="104891"/>
                    </a:lnTo>
                    <a:lnTo>
                      <a:pt x="0" y="0"/>
                    </a:lnTo>
                    <a:lnTo>
                      <a:pt x="352823" y="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327C46B4-E436-DC9D-7E8A-CC29502945C6}"/>
                  </a:ext>
                </a:extLst>
              </p:cNvPr>
              <p:cNvSpPr/>
              <p:nvPr/>
            </p:nvSpPr>
            <p:spPr>
              <a:xfrm>
                <a:off x="8068922" y="6052270"/>
                <a:ext cx="224071" cy="181199"/>
              </a:xfrm>
              <a:custGeom>
                <a:avLst/>
                <a:gdLst>
                  <a:gd name="connsiteX0" fmla="*/ 224066 w 224066"/>
                  <a:gd name="connsiteY0" fmla="*/ 181200 h 181199"/>
                  <a:gd name="connsiteX1" fmla="*/ 207107 w 224066"/>
                  <a:gd name="connsiteY1" fmla="*/ 181200 h 181199"/>
                  <a:gd name="connsiteX2" fmla="*/ 207107 w 224066"/>
                  <a:gd name="connsiteY2" fmla="*/ 96145 h 181199"/>
                  <a:gd name="connsiteX3" fmla="*/ 128891 w 224066"/>
                  <a:gd name="connsiteY3" fmla="*/ 16955 h 181199"/>
                  <a:gd name="connsiteX4" fmla="*/ 95179 w 224066"/>
                  <a:gd name="connsiteY4" fmla="*/ 16955 h 181199"/>
                  <a:gd name="connsiteX5" fmla="*/ 16955 w 224066"/>
                  <a:gd name="connsiteY5" fmla="*/ 96145 h 181199"/>
                  <a:gd name="connsiteX6" fmla="*/ 16955 w 224066"/>
                  <a:gd name="connsiteY6" fmla="*/ 181200 h 181199"/>
                  <a:gd name="connsiteX7" fmla="*/ 0 w 224066"/>
                  <a:gd name="connsiteY7" fmla="*/ 181200 h 181199"/>
                  <a:gd name="connsiteX8" fmla="*/ 0 w 224066"/>
                  <a:gd name="connsiteY8" fmla="*/ 96145 h 181199"/>
                  <a:gd name="connsiteX9" fmla="*/ 95179 w 224066"/>
                  <a:gd name="connsiteY9" fmla="*/ 0 h 181199"/>
                  <a:gd name="connsiteX10" fmla="*/ 128891 w 224066"/>
                  <a:gd name="connsiteY10" fmla="*/ 0 h 181199"/>
                  <a:gd name="connsiteX11" fmla="*/ 224066 w 224066"/>
                  <a:gd name="connsiteY11" fmla="*/ 96145 h 181199"/>
                  <a:gd name="connsiteX12" fmla="*/ 224066 w 224066"/>
                  <a:gd name="connsiteY12" fmla="*/ 181200 h 18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066" h="181199">
                    <a:moveTo>
                      <a:pt x="224066" y="181200"/>
                    </a:moveTo>
                    <a:lnTo>
                      <a:pt x="207107" y="181200"/>
                    </a:lnTo>
                    <a:lnTo>
                      <a:pt x="207107" y="96145"/>
                    </a:lnTo>
                    <a:cubicBezTo>
                      <a:pt x="207107" y="52477"/>
                      <a:pt x="172020" y="16955"/>
                      <a:pt x="128891" y="16955"/>
                    </a:cubicBezTo>
                    <a:lnTo>
                      <a:pt x="95179" y="16955"/>
                    </a:lnTo>
                    <a:cubicBezTo>
                      <a:pt x="52047" y="16955"/>
                      <a:pt x="16955" y="52481"/>
                      <a:pt x="16955" y="96145"/>
                    </a:cubicBezTo>
                    <a:lnTo>
                      <a:pt x="16955" y="181200"/>
                    </a:lnTo>
                    <a:lnTo>
                      <a:pt x="0" y="181200"/>
                    </a:lnTo>
                    <a:lnTo>
                      <a:pt x="0" y="96145"/>
                    </a:lnTo>
                    <a:cubicBezTo>
                      <a:pt x="0" y="43132"/>
                      <a:pt x="42698" y="0"/>
                      <a:pt x="95179" y="0"/>
                    </a:cubicBezTo>
                    <a:lnTo>
                      <a:pt x="128891" y="0"/>
                    </a:lnTo>
                    <a:cubicBezTo>
                      <a:pt x="181368" y="0"/>
                      <a:pt x="224066" y="43132"/>
                      <a:pt x="224066" y="96145"/>
                    </a:cubicBezTo>
                    <a:lnTo>
                      <a:pt x="224066" y="18120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7BF0F670-4C8C-F240-648E-AF6FEF3BBEAF}"/>
                  </a:ext>
                </a:extLst>
              </p:cNvPr>
              <p:cNvSpPr/>
              <p:nvPr/>
            </p:nvSpPr>
            <p:spPr>
              <a:xfrm>
                <a:off x="8338963" y="6170340"/>
                <a:ext cx="108073" cy="374401"/>
              </a:xfrm>
              <a:custGeom>
                <a:avLst/>
                <a:gdLst>
                  <a:gd name="connsiteX0" fmla="*/ 108072 w 108071"/>
                  <a:gd name="connsiteY0" fmla="*/ 374401 h 374401"/>
                  <a:gd name="connsiteX1" fmla="*/ 0 w 108071"/>
                  <a:gd name="connsiteY1" fmla="*/ 374401 h 374401"/>
                  <a:gd name="connsiteX2" fmla="*/ 0 w 108071"/>
                  <a:gd name="connsiteY2" fmla="*/ 0 h 374401"/>
                  <a:gd name="connsiteX3" fmla="*/ 108072 w 108071"/>
                  <a:gd name="connsiteY3" fmla="*/ 0 h 374401"/>
                  <a:gd name="connsiteX4" fmla="*/ 108072 w 108071"/>
                  <a:gd name="connsiteY4" fmla="*/ 374401 h 374401"/>
                  <a:gd name="connsiteX5" fmla="*/ 16955 w 108071"/>
                  <a:gd name="connsiteY5" fmla="*/ 357446 h 374401"/>
                  <a:gd name="connsiteX6" fmla="*/ 91117 w 108071"/>
                  <a:gd name="connsiteY6" fmla="*/ 357446 h 374401"/>
                  <a:gd name="connsiteX7" fmla="*/ 91117 w 108071"/>
                  <a:gd name="connsiteY7" fmla="*/ 16955 h 374401"/>
                  <a:gd name="connsiteX8" fmla="*/ 16955 w 108071"/>
                  <a:gd name="connsiteY8" fmla="*/ 16955 h 374401"/>
                  <a:gd name="connsiteX9" fmla="*/ 16955 w 108071"/>
                  <a:gd name="connsiteY9" fmla="*/ 357446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71" h="374401">
                    <a:moveTo>
                      <a:pt x="108072" y="374401"/>
                    </a:moveTo>
                    <a:lnTo>
                      <a:pt x="0" y="374401"/>
                    </a:lnTo>
                    <a:lnTo>
                      <a:pt x="0" y="0"/>
                    </a:lnTo>
                    <a:lnTo>
                      <a:pt x="108072" y="0"/>
                    </a:lnTo>
                    <a:lnTo>
                      <a:pt x="108072" y="374401"/>
                    </a:lnTo>
                    <a:close/>
                    <a:moveTo>
                      <a:pt x="16955" y="357446"/>
                    </a:moveTo>
                    <a:lnTo>
                      <a:pt x="91117" y="357446"/>
                    </a:lnTo>
                    <a:lnTo>
                      <a:pt x="91117" y="16955"/>
                    </a:lnTo>
                    <a:lnTo>
                      <a:pt x="16955" y="16955"/>
                    </a:lnTo>
                    <a:lnTo>
                      <a:pt x="16955" y="357446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5" name="그래픽 342">
                <a:extLst>
                  <a:ext uri="{FF2B5EF4-FFF2-40B4-BE49-F238E27FC236}">
                    <a16:creationId xmlns:a16="http://schemas.microsoft.com/office/drawing/2014/main" id="{5B6D3DB8-3359-07F0-B139-95B223467350}"/>
                  </a:ext>
                </a:extLst>
              </p:cNvPr>
              <p:cNvGrpSpPr/>
              <p:nvPr/>
            </p:nvGrpSpPr>
            <p:grpSpPr>
              <a:xfrm>
                <a:off x="8383425" y="6173166"/>
                <a:ext cx="16963" cy="363099"/>
                <a:chOff x="8383425" y="6173166"/>
                <a:chExt cx="16963" cy="363099"/>
              </a:xfrm>
              <a:grpFill/>
            </p:grpSpPr>
            <p:sp>
              <p:nvSpPr>
                <p:cNvPr id="46" name="자유형: 도형 45">
                  <a:extLst>
                    <a:ext uri="{FF2B5EF4-FFF2-40B4-BE49-F238E27FC236}">
                      <a16:creationId xmlns:a16="http://schemas.microsoft.com/office/drawing/2014/main" id="{CBC95C96-58B6-3D6F-2CDC-39DAE576D839}"/>
                    </a:ext>
                  </a:extLst>
                </p:cNvPr>
                <p:cNvSpPr/>
                <p:nvPr/>
              </p:nvSpPr>
              <p:spPr>
                <a:xfrm>
                  <a:off x="8383429" y="6173166"/>
                  <a:ext cx="16959" cy="8298"/>
                </a:xfrm>
                <a:custGeom>
                  <a:avLst/>
                  <a:gdLst>
                    <a:gd name="connsiteX0" fmla="*/ 0 w 16959"/>
                    <a:gd name="connsiteY0" fmla="*/ 0 h 8298"/>
                    <a:gd name="connsiteX1" fmla="*/ 16959 w 16959"/>
                    <a:gd name="connsiteY1" fmla="*/ 0 h 8298"/>
                    <a:gd name="connsiteX2" fmla="*/ 16959 w 16959"/>
                    <a:gd name="connsiteY2" fmla="*/ 8298 h 8298"/>
                    <a:gd name="connsiteX3" fmla="*/ 0 w 16959"/>
                    <a:gd name="connsiteY3" fmla="*/ 8298 h 8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8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8"/>
                      </a:lnTo>
                      <a:lnTo>
                        <a:pt x="0" y="8298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7" name="자유형: 도형 46">
                  <a:extLst>
                    <a:ext uri="{FF2B5EF4-FFF2-40B4-BE49-F238E27FC236}">
                      <a16:creationId xmlns:a16="http://schemas.microsoft.com/office/drawing/2014/main" id="{1BFC1880-5F46-551E-8439-078321D25C13}"/>
                    </a:ext>
                  </a:extLst>
                </p:cNvPr>
                <p:cNvSpPr/>
                <p:nvPr/>
              </p:nvSpPr>
              <p:spPr>
                <a:xfrm>
                  <a:off x="8383425" y="6197968"/>
                  <a:ext cx="16959" cy="320118"/>
                </a:xfrm>
                <a:custGeom>
                  <a:avLst/>
                  <a:gdLst>
                    <a:gd name="connsiteX0" fmla="*/ 16959 w 16959"/>
                    <a:gd name="connsiteY0" fmla="*/ 320119 h 320118"/>
                    <a:gd name="connsiteX1" fmla="*/ 0 w 16959"/>
                    <a:gd name="connsiteY1" fmla="*/ 320119 h 320118"/>
                    <a:gd name="connsiteX2" fmla="*/ 0 w 16959"/>
                    <a:gd name="connsiteY2" fmla="*/ 303265 h 320118"/>
                    <a:gd name="connsiteX3" fmla="*/ 16959 w 16959"/>
                    <a:gd name="connsiteY3" fmla="*/ 303265 h 320118"/>
                    <a:gd name="connsiteX4" fmla="*/ 16959 w 16959"/>
                    <a:gd name="connsiteY4" fmla="*/ 320119 h 320118"/>
                    <a:gd name="connsiteX5" fmla="*/ 16959 w 16959"/>
                    <a:gd name="connsiteY5" fmla="*/ 286419 h 320118"/>
                    <a:gd name="connsiteX6" fmla="*/ 0 w 16959"/>
                    <a:gd name="connsiteY6" fmla="*/ 286419 h 320118"/>
                    <a:gd name="connsiteX7" fmla="*/ 0 w 16959"/>
                    <a:gd name="connsiteY7" fmla="*/ 269574 h 320118"/>
                    <a:gd name="connsiteX8" fmla="*/ 16959 w 16959"/>
                    <a:gd name="connsiteY8" fmla="*/ 269574 h 320118"/>
                    <a:gd name="connsiteX9" fmla="*/ 16959 w 16959"/>
                    <a:gd name="connsiteY9" fmla="*/ 286419 h 320118"/>
                    <a:gd name="connsiteX10" fmla="*/ 16959 w 16959"/>
                    <a:gd name="connsiteY10" fmla="*/ 252724 h 320118"/>
                    <a:gd name="connsiteX11" fmla="*/ 0 w 16959"/>
                    <a:gd name="connsiteY11" fmla="*/ 252724 h 320118"/>
                    <a:gd name="connsiteX12" fmla="*/ 0 w 16959"/>
                    <a:gd name="connsiteY12" fmla="*/ 235875 h 320118"/>
                    <a:gd name="connsiteX13" fmla="*/ 16959 w 16959"/>
                    <a:gd name="connsiteY13" fmla="*/ 235875 h 320118"/>
                    <a:gd name="connsiteX14" fmla="*/ 16959 w 16959"/>
                    <a:gd name="connsiteY14" fmla="*/ 252724 h 320118"/>
                    <a:gd name="connsiteX15" fmla="*/ 16959 w 16959"/>
                    <a:gd name="connsiteY15" fmla="*/ 219025 h 320118"/>
                    <a:gd name="connsiteX16" fmla="*/ 0 w 16959"/>
                    <a:gd name="connsiteY16" fmla="*/ 219025 h 320118"/>
                    <a:gd name="connsiteX17" fmla="*/ 0 w 16959"/>
                    <a:gd name="connsiteY17" fmla="*/ 202179 h 320118"/>
                    <a:gd name="connsiteX18" fmla="*/ 16959 w 16959"/>
                    <a:gd name="connsiteY18" fmla="*/ 202179 h 320118"/>
                    <a:gd name="connsiteX19" fmla="*/ 16959 w 16959"/>
                    <a:gd name="connsiteY19" fmla="*/ 219025 h 320118"/>
                    <a:gd name="connsiteX20" fmla="*/ 16959 w 16959"/>
                    <a:gd name="connsiteY20" fmla="*/ 185325 h 320118"/>
                    <a:gd name="connsiteX21" fmla="*/ 0 w 16959"/>
                    <a:gd name="connsiteY21" fmla="*/ 185325 h 320118"/>
                    <a:gd name="connsiteX22" fmla="*/ 0 w 16959"/>
                    <a:gd name="connsiteY22" fmla="*/ 168480 h 320118"/>
                    <a:gd name="connsiteX23" fmla="*/ 16959 w 16959"/>
                    <a:gd name="connsiteY23" fmla="*/ 168480 h 320118"/>
                    <a:gd name="connsiteX24" fmla="*/ 16959 w 16959"/>
                    <a:gd name="connsiteY24" fmla="*/ 185325 h 320118"/>
                    <a:gd name="connsiteX25" fmla="*/ 16959 w 16959"/>
                    <a:gd name="connsiteY25" fmla="*/ 151635 h 320118"/>
                    <a:gd name="connsiteX26" fmla="*/ 0 w 16959"/>
                    <a:gd name="connsiteY26" fmla="*/ 151635 h 320118"/>
                    <a:gd name="connsiteX27" fmla="*/ 0 w 16959"/>
                    <a:gd name="connsiteY27" fmla="*/ 134785 h 320118"/>
                    <a:gd name="connsiteX28" fmla="*/ 16959 w 16959"/>
                    <a:gd name="connsiteY28" fmla="*/ 134785 h 320118"/>
                    <a:gd name="connsiteX29" fmla="*/ 16959 w 16959"/>
                    <a:gd name="connsiteY29" fmla="*/ 151635 h 320118"/>
                    <a:gd name="connsiteX30" fmla="*/ 16959 w 16959"/>
                    <a:gd name="connsiteY30" fmla="*/ 117935 h 320118"/>
                    <a:gd name="connsiteX31" fmla="*/ 0 w 16959"/>
                    <a:gd name="connsiteY31" fmla="*/ 117935 h 320118"/>
                    <a:gd name="connsiteX32" fmla="*/ 0 w 16959"/>
                    <a:gd name="connsiteY32" fmla="*/ 101090 h 320118"/>
                    <a:gd name="connsiteX33" fmla="*/ 16959 w 16959"/>
                    <a:gd name="connsiteY33" fmla="*/ 101090 h 320118"/>
                    <a:gd name="connsiteX34" fmla="*/ 16959 w 16959"/>
                    <a:gd name="connsiteY34" fmla="*/ 117935 h 320118"/>
                    <a:gd name="connsiteX35" fmla="*/ 16959 w 16959"/>
                    <a:gd name="connsiteY35" fmla="*/ 84236 h 320118"/>
                    <a:gd name="connsiteX36" fmla="*/ 0 w 16959"/>
                    <a:gd name="connsiteY36" fmla="*/ 84236 h 320118"/>
                    <a:gd name="connsiteX37" fmla="*/ 0 w 16959"/>
                    <a:gd name="connsiteY37" fmla="*/ 67390 h 320118"/>
                    <a:gd name="connsiteX38" fmla="*/ 16959 w 16959"/>
                    <a:gd name="connsiteY38" fmla="*/ 67390 h 320118"/>
                    <a:gd name="connsiteX39" fmla="*/ 16959 w 16959"/>
                    <a:gd name="connsiteY39" fmla="*/ 84236 h 320118"/>
                    <a:gd name="connsiteX40" fmla="*/ 16959 w 16959"/>
                    <a:gd name="connsiteY40" fmla="*/ 50541 h 320118"/>
                    <a:gd name="connsiteX41" fmla="*/ 0 w 16959"/>
                    <a:gd name="connsiteY41" fmla="*/ 50541 h 320118"/>
                    <a:gd name="connsiteX42" fmla="*/ 0 w 16959"/>
                    <a:gd name="connsiteY42" fmla="*/ 33695 h 320118"/>
                    <a:gd name="connsiteX43" fmla="*/ 16959 w 16959"/>
                    <a:gd name="connsiteY43" fmla="*/ 33695 h 320118"/>
                    <a:gd name="connsiteX44" fmla="*/ 16959 w 16959"/>
                    <a:gd name="connsiteY44" fmla="*/ 50541 h 320118"/>
                    <a:gd name="connsiteX45" fmla="*/ 16959 w 16959"/>
                    <a:gd name="connsiteY45" fmla="*/ 16845 h 320118"/>
                    <a:gd name="connsiteX46" fmla="*/ 0 w 16959"/>
                    <a:gd name="connsiteY46" fmla="*/ 16845 h 320118"/>
                    <a:gd name="connsiteX47" fmla="*/ 0 w 16959"/>
                    <a:gd name="connsiteY47" fmla="*/ 0 h 320118"/>
                    <a:gd name="connsiteX48" fmla="*/ 16959 w 16959"/>
                    <a:gd name="connsiteY48" fmla="*/ 0 h 320118"/>
                    <a:gd name="connsiteX49" fmla="*/ 16959 w 16959"/>
                    <a:gd name="connsiteY49" fmla="*/ 16845 h 32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6959" h="320118">
                      <a:moveTo>
                        <a:pt x="16959" y="320119"/>
                      </a:moveTo>
                      <a:lnTo>
                        <a:pt x="0" y="320119"/>
                      </a:lnTo>
                      <a:lnTo>
                        <a:pt x="0" y="303265"/>
                      </a:lnTo>
                      <a:lnTo>
                        <a:pt x="16959" y="303265"/>
                      </a:lnTo>
                      <a:lnTo>
                        <a:pt x="16959" y="320119"/>
                      </a:lnTo>
                      <a:close/>
                      <a:moveTo>
                        <a:pt x="16959" y="286419"/>
                      </a:moveTo>
                      <a:lnTo>
                        <a:pt x="0" y="286419"/>
                      </a:lnTo>
                      <a:lnTo>
                        <a:pt x="0" y="269574"/>
                      </a:lnTo>
                      <a:lnTo>
                        <a:pt x="16959" y="269574"/>
                      </a:lnTo>
                      <a:lnTo>
                        <a:pt x="16959" y="286419"/>
                      </a:lnTo>
                      <a:close/>
                      <a:moveTo>
                        <a:pt x="16959" y="252724"/>
                      </a:moveTo>
                      <a:lnTo>
                        <a:pt x="0" y="252724"/>
                      </a:lnTo>
                      <a:lnTo>
                        <a:pt x="0" y="235875"/>
                      </a:lnTo>
                      <a:lnTo>
                        <a:pt x="16959" y="235875"/>
                      </a:lnTo>
                      <a:lnTo>
                        <a:pt x="16959" y="252724"/>
                      </a:lnTo>
                      <a:close/>
                      <a:moveTo>
                        <a:pt x="16959" y="219025"/>
                      </a:moveTo>
                      <a:lnTo>
                        <a:pt x="0" y="219025"/>
                      </a:lnTo>
                      <a:lnTo>
                        <a:pt x="0" y="202179"/>
                      </a:lnTo>
                      <a:lnTo>
                        <a:pt x="16959" y="202179"/>
                      </a:lnTo>
                      <a:lnTo>
                        <a:pt x="16959" y="219025"/>
                      </a:lnTo>
                      <a:close/>
                      <a:moveTo>
                        <a:pt x="16959" y="185325"/>
                      </a:moveTo>
                      <a:lnTo>
                        <a:pt x="0" y="185325"/>
                      </a:lnTo>
                      <a:lnTo>
                        <a:pt x="0" y="168480"/>
                      </a:lnTo>
                      <a:lnTo>
                        <a:pt x="16959" y="168480"/>
                      </a:lnTo>
                      <a:lnTo>
                        <a:pt x="16959" y="185325"/>
                      </a:lnTo>
                      <a:close/>
                      <a:moveTo>
                        <a:pt x="16959" y="151635"/>
                      </a:moveTo>
                      <a:lnTo>
                        <a:pt x="0" y="151635"/>
                      </a:lnTo>
                      <a:lnTo>
                        <a:pt x="0" y="134785"/>
                      </a:lnTo>
                      <a:lnTo>
                        <a:pt x="16959" y="134785"/>
                      </a:lnTo>
                      <a:lnTo>
                        <a:pt x="16959" y="151635"/>
                      </a:lnTo>
                      <a:close/>
                      <a:moveTo>
                        <a:pt x="16959" y="117935"/>
                      </a:moveTo>
                      <a:lnTo>
                        <a:pt x="0" y="117935"/>
                      </a:lnTo>
                      <a:lnTo>
                        <a:pt x="0" y="101090"/>
                      </a:lnTo>
                      <a:lnTo>
                        <a:pt x="16959" y="101090"/>
                      </a:lnTo>
                      <a:lnTo>
                        <a:pt x="16959" y="117935"/>
                      </a:lnTo>
                      <a:close/>
                      <a:moveTo>
                        <a:pt x="16959" y="84236"/>
                      </a:moveTo>
                      <a:lnTo>
                        <a:pt x="0" y="84236"/>
                      </a:lnTo>
                      <a:lnTo>
                        <a:pt x="0" y="67390"/>
                      </a:lnTo>
                      <a:lnTo>
                        <a:pt x="16959" y="67390"/>
                      </a:lnTo>
                      <a:lnTo>
                        <a:pt x="16959" y="84236"/>
                      </a:lnTo>
                      <a:close/>
                      <a:moveTo>
                        <a:pt x="16959" y="50541"/>
                      </a:moveTo>
                      <a:lnTo>
                        <a:pt x="0" y="50541"/>
                      </a:lnTo>
                      <a:lnTo>
                        <a:pt x="0" y="33695"/>
                      </a:lnTo>
                      <a:lnTo>
                        <a:pt x="16959" y="33695"/>
                      </a:lnTo>
                      <a:lnTo>
                        <a:pt x="16959" y="50541"/>
                      </a:lnTo>
                      <a:close/>
                      <a:moveTo>
                        <a:pt x="16959" y="16845"/>
                      </a:moveTo>
                      <a:lnTo>
                        <a:pt x="0" y="16845"/>
                      </a:lnTo>
                      <a:lnTo>
                        <a:pt x="0" y="0"/>
                      </a:lnTo>
                      <a:lnTo>
                        <a:pt x="16959" y="0"/>
                      </a:lnTo>
                      <a:lnTo>
                        <a:pt x="16959" y="16845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9982E9EA-C3C0-E43D-B755-9B3A69399994}"/>
                    </a:ext>
                  </a:extLst>
                </p:cNvPr>
                <p:cNvSpPr/>
                <p:nvPr/>
              </p:nvSpPr>
              <p:spPr>
                <a:xfrm>
                  <a:off x="8383429" y="6527971"/>
                  <a:ext cx="16959" cy="8294"/>
                </a:xfrm>
                <a:custGeom>
                  <a:avLst/>
                  <a:gdLst>
                    <a:gd name="connsiteX0" fmla="*/ 0 w 16959"/>
                    <a:gd name="connsiteY0" fmla="*/ 0 h 8294"/>
                    <a:gd name="connsiteX1" fmla="*/ 16959 w 16959"/>
                    <a:gd name="connsiteY1" fmla="*/ 0 h 8294"/>
                    <a:gd name="connsiteX2" fmla="*/ 16959 w 16959"/>
                    <a:gd name="connsiteY2" fmla="*/ 8294 h 8294"/>
                    <a:gd name="connsiteX3" fmla="*/ 0 w 16959"/>
                    <a:gd name="connsiteY3" fmla="*/ 8294 h 8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4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4"/>
                      </a:lnTo>
                      <a:lnTo>
                        <a:pt x="0" y="8294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30" name="그래픽 342">
              <a:extLst>
                <a:ext uri="{FF2B5EF4-FFF2-40B4-BE49-F238E27FC236}">
                  <a16:creationId xmlns:a16="http://schemas.microsoft.com/office/drawing/2014/main" id="{778F40AA-37E7-2D8F-19C4-F85CC7BE4CA8}"/>
                </a:ext>
              </a:extLst>
            </p:cNvPr>
            <p:cNvGrpSpPr/>
            <p:nvPr/>
          </p:nvGrpSpPr>
          <p:grpSpPr>
            <a:xfrm>
              <a:off x="7906850" y="6292324"/>
              <a:ext cx="299366" cy="302505"/>
              <a:chOff x="7906850" y="6292325"/>
              <a:chExt cx="299366" cy="302507"/>
            </a:xfrm>
            <a:grpFill/>
          </p:grpSpPr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9B29E666-0FAA-9349-CFAB-6D8010E0823A}"/>
                  </a:ext>
                </a:extLst>
              </p:cNvPr>
              <p:cNvSpPr/>
              <p:nvPr/>
            </p:nvSpPr>
            <p:spPr>
              <a:xfrm>
                <a:off x="7906850" y="6292325"/>
                <a:ext cx="299366" cy="302505"/>
              </a:xfrm>
              <a:custGeom>
                <a:avLst/>
                <a:gdLst>
                  <a:gd name="connsiteX0" fmla="*/ 149685 w 299366"/>
                  <a:gd name="connsiteY0" fmla="*/ 302505 h 302505"/>
                  <a:gd name="connsiteX1" fmla="*/ 0 w 299366"/>
                  <a:gd name="connsiteY1" fmla="*/ 151251 h 302505"/>
                  <a:gd name="connsiteX2" fmla="*/ 149685 w 299366"/>
                  <a:gd name="connsiteY2" fmla="*/ 0 h 302505"/>
                  <a:gd name="connsiteX3" fmla="*/ 299367 w 299366"/>
                  <a:gd name="connsiteY3" fmla="*/ 151251 h 302505"/>
                  <a:gd name="connsiteX4" fmla="*/ 149685 w 299366"/>
                  <a:gd name="connsiteY4" fmla="*/ 302505 h 302505"/>
                  <a:gd name="connsiteX5" fmla="*/ 149685 w 299366"/>
                  <a:gd name="connsiteY5" fmla="*/ 16955 h 302505"/>
                  <a:gd name="connsiteX6" fmla="*/ 16955 w 299366"/>
                  <a:gd name="connsiteY6" fmla="*/ 151251 h 302505"/>
                  <a:gd name="connsiteX7" fmla="*/ 149685 w 299366"/>
                  <a:gd name="connsiteY7" fmla="*/ 285550 h 302505"/>
                  <a:gd name="connsiteX8" fmla="*/ 282407 w 299366"/>
                  <a:gd name="connsiteY8" fmla="*/ 151251 h 302505"/>
                  <a:gd name="connsiteX9" fmla="*/ 149685 w 299366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366" h="302505">
                    <a:moveTo>
                      <a:pt x="149685" y="302505"/>
                    </a:moveTo>
                    <a:cubicBezTo>
                      <a:pt x="67150" y="302505"/>
                      <a:pt x="0" y="234655"/>
                      <a:pt x="0" y="151251"/>
                    </a:cubicBezTo>
                    <a:cubicBezTo>
                      <a:pt x="0" y="67850"/>
                      <a:pt x="67150" y="0"/>
                      <a:pt x="149685" y="0"/>
                    </a:cubicBezTo>
                    <a:cubicBezTo>
                      <a:pt x="232217" y="4"/>
                      <a:pt x="299367" y="67854"/>
                      <a:pt x="299367" y="151251"/>
                    </a:cubicBezTo>
                    <a:cubicBezTo>
                      <a:pt x="299367" y="234655"/>
                      <a:pt x="232217" y="302505"/>
                      <a:pt x="149685" y="302505"/>
                    </a:cubicBezTo>
                    <a:close/>
                    <a:moveTo>
                      <a:pt x="149685" y="16955"/>
                    </a:moveTo>
                    <a:cubicBezTo>
                      <a:pt x="76499" y="16955"/>
                      <a:pt x="16955" y="77199"/>
                      <a:pt x="16955" y="151251"/>
                    </a:cubicBezTo>
                    <a:cubicBezTo>
                      <a:pt x="16955" y="225307"/>
                      <a:pt x="76499" y="285550"/>
                      <a:pt x="149685" y="285550"/>
                    </a:cubicBezTo>
                    <a:cubicBezTo>
                      <a:pt x="222868" y="285550"/>
                      <a:pt x="282407" y="225307"/>
                      <a:pt x="282407" y="151251"/>
                    </a:cubicBezTo>
                    <a:cubicBezTo>
                      <a:pt x="282407" y="77203"/>
                      <a:pt x="222868" y="16959"/>
                      <a:pt x="149685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41CBE0AE-90F8-9E32-001D-BA0E9C69516D}"/>
                  </a:ext>
                </a:extLst>
              </p:cNvPr>
              <p:cNvSpPr/>
              <p:nvPr/>
            </p:nvSpPr>
            <p:spPr>
              <a:xfrm>
                <a:off x="7966368" y="6292326"/>
                <a:ext cx="180292" cy="302505"/>
              </a:xfrm>
              <a:custGeom>
                <a:avLst/>
                <a:gdLst>
                  <a:gd name="connsiteX0" fmla="*/ 90167 w 180292"/>
                  <a:gd name="connsiteY0" fmla="*/ 302505 h 302505"/>
                  <a:gd name="connsiteX1" fmla="*/ 0 w 180292"/>
                  <a:gd name="connsiteY1" fmla="*/ 151251 h 302505"/>
                  <a:gd name="connsiteX2" fmla="*/ 90167 w 180292"/>
                  <a:gd name="connsiteY2" fmla="*/ 0 h 302505"/>
                  <a:gd name="connsiteX3" fmla="*/ 180293 w 180292"/>
                  <a:gd name="connsiteY3" fmla="*/ 151251 h 302505"/>
                  <a:gd name="connsiteX4" fmla="*/ 90167 w 180292"/>
                  <a:gd name="connsiteY4" fmla="*/ 302505 h 302505"/>
                  <a:gd name="connsiteX5" fmla="*/ 90167 w 180292"/>
                  <a:gd name="connsiteY5" fmla="*/ 16955 h 302505"/>
                  <a:gd name="connsiteX6" fmla="*/ 16955 w 180292"/>
                  <a:gd name="connsiteY6" fmla="*/ 151251 h 302505"/>
                  <a:gd name="connsiteX7" fmla="*/ 90167 w 180292"/>
                  <a:gd name="connsiteY7" fmla="*/ 285550 h 302505"/>
                  <a:gd name="connsiteX8" fmla="*/ 163337 w 180292"/>
                  <a:gd name="connsiteY8" fmla="*/ 151251 h 302505"/>
                  <a:gd name="connsiteX9" fmla="*/ 90167 w 180292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292" h="302505">
                    <a:moveTo>
                      <a:pt x="90167" y="302505"/>
                    </a:moveTo>
                    <a:cubicBezTo>
                      <a:pt x="39610" y="302505"/>
                      <a:pt x="0" y="236069"/>
                      <a:pt x="0" y="151251"/>
                    </a:cubicBezTo>
                    <a:cubicBezTo>
                      <a:pt x="0" y="66433"/>
                      <a:pt x="39606" y="0"/>
                      <a:pt x="90167" y="0"/>
                    </a:cubicBezTo>
                    <a:cubicBezTo>
                      <a:pt x="140704" y="8"/>
                      <a:pt x="180293" y="66441"/>
                      <a:pt x="180293" y="151251"/>
                    </a:cubicBezTo>
                    <a:cubicBezTo>
                      <a:pt x="180293" y="236069"/>
                      <a:pt x="140704" y="302505"/>
                      <a:pt x="90167" y="302505"/>
                    </a:cubicBezTo>
                    <a:close/>
                    <a:moveTo>
                      <a:pt x="90167" y="16955"/>
                    </a:moveTo>
                    <a:cubicBezTo>
                      <a:pt x="50482" y="16955"/>
                      <a:pt x="16955" y="78456"/>
                      <a:pt x="16955" y="151251"/>
                    </a:cubicBezTo>
                    <a:cubicBezTo>
                      <a:pt x="16955" y="224049"/>
                      <a:pt x="50482" y="285550"/>
                      <a:pt x="90167" y="285550"/>
                    </a:cubicBezTo>
                    <a:cubicBezTo>
                      <a:pt x="129828" y="285550"/>
                      <a:pt x="163337" y="224049"/>
                      <a:pt x="163337" y="151251"/>
                    </a:cubicBezTo>
                    <a:cubicBezTo>
                      <a:pt x="163337" y="78456"/>
                      <a:pt x="129828" y="16959"/>
                      <a:pt x="90167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2B727538-02E1-7B6C-D9A1-6C0346544E43}"/>
                  </a:ext>
                </a:extLst>
              </p:cNvPr>
              <p:cNvSpPr/>
              <p:nvPr/>
            </p:nvSpPr>
            <p:spPr>
              <a:xfrm>
                <a:off x="8048056" y="6292331"/>
                <a:ext cx="158160" cy="302501"/>
              </a:xfrm>
              <a:custGeom>
                <a:avLst/>
                <a:gdLst>
                  <a:gd name="connsiteX0" fmla="*/ 8480 w 158160"/>
                  <a:gd name="connsiteY0" fmla="*/ 302501 h 302501"/>
                  <a:gd name="connsiteX1" fmla="*/ 0 w 158160"/>
                  <a:gd name="connsiteY1" fmla="*/ 302501 h 302501"/>
                  <a:gd name="connsiteX2" fmla="*/ 0 w 158160"/>
                  <a:gd name="connsiteY2" fmla="*/ 0 h 302501"/>
                  <a:gd name="connsiteX3" fmla="*/ 8480 w 158160"/>
                  <a:gd name="connsiteY3" fmla="*/ 0 h 302501"/>
                  <a:gd name="connsiteX4" fmla="*/ 158161 w 158160"/>
                  <a:gd name="connsiteY4" fmla="*/ 151251 h 302501"/>
                  <a:gd name="connsiteX5" fmla="*/ 8480 w 158160"/>
                  <a:gd name="connsiteY5" fmla="*/ 302501 h 302501"/>
                  <a:gd name="connsiteX6" fmla="*/ 16955 w 158160"/>
                  <a:gd name="connsiteY6" fmla="*/ 17225 h 302501"/>
                  <a:gd name="connsiteX7" fmla="*/ 16955 w 158160"/>
                  <a:gd name="connsiteY7" fmla="*/ 285280 h 302501"/>
                  <a:gd name="connsiteX8" fmla="*/ 141202 w 158160"/>
                  <a:gd name="connsiteY8" fmla="*/ 151246 h 302501"/>
                  <a:gd name="connsiteX9" fmla="*/ 16955 w 158160"/>
                  <a:gd name="connsiteY9" fmla="*/ 17225 h 30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160" h="302501">
                    <a:moveTo>
                      <a:pt x="8480" y="302501"/>
                    </a:moveTo>
                    <a:lnTo>
                      <a:pt x="0" y="302501"/>
                    </a:lnTo>
                    <a:lnTo>
                      <a:pt x="0" y="0"/>
                    </a:lnTo>
                    <a:lnTo>
                      <a:pt x="8480" y="0"/>
                    </a:lnTo>
                    <a:cubicBezTo>
                      <a:pt x="91011" y="0"/>
                      <a:pt x="158161" y="67850"/>
                      <a:pt x="158161" y="151251"/>
                    </a:cubicBezTo>
                    <a:cubicBezTo>
                      <a:pt x="158161" y="234651"/>
                      <a:pt x="91011" y="302501"/>
                      <a:pt x="8480" y="302501"/>
                    </a:cubicBezTo>
                    <a:close/>
                    <a:moveTo>
                      <a:pt x="16955" y="17225"/>
                    </a:moveTo>
                    <a:lnTo>
                      <a:pt x="16955" y="285280"/>
                    </a:lnTo>
                    <a:cubicBezTo>
                      <a:pt x="86210" y="280842"/>
                      <a:pt x="141202" y="222425"/>
                      <a:pt x="141202" y="151246"/>
                    </a:cubicBezTo>
                    <a:cubicBezTo>
                      <a:pt x="141202" y="80076"/>
                      <a:pt x="86210" y="21655"/>
                      <a:pt x="16955" y="1722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55083B0D-9015-6E3E-E832-4B2D7549D293}"/>
                  </a:ext>
                </a:extLst>
              </p:cNvPr>
              <p:cNvSpPr/>
              <p:nvPr/>
            </p:nvSpPr>
            <p:spPr>
              <a:xfrm>
                <a:off x="7906850" y="6384766"/>
                <a:ext cx="299362" cy="117618"/>
              </a:xfrm>
              <a:custGeom>
                <a:avLst/>
                <a:gdLst>
                  <a:gd name="connsiteX0" fmla="*/ 287567 w 299362"/>
                  <a:gd name="connsiteY0" fmla="*/ 117619 h 117618"/>
                  <a:gd name="connsiteX1" fmla="*/ 11753 w 299362"/>
                  <a:gd name="connsiteY1" fmla="*/ 117619 h 117618"/>
                  <a:gd name="connsiteX2" fmla="*/ 9699 w 299362"/>
                  <a:gd name="connsiteY2" fmla="*/ 112092 h 117618"/>
                  <a:gd name="connsiteX3" fmla="*/ 0 w 299362"/>
                  <a:gd name="connsiteY3" fmla="*/ 58809 h 117618"/>
                  <a:gd name="connsiteX4" fmla="*/ 9716 w 299362"/>
                  <a:gd name="connsiteY4" fmla="*/ 5514 h 117618"/>
                  <a:gd name="connsiteX5" fmla="*/ 11770 w 299362"/>
                  <a:gd name="connsiteY5" fmla="*/ 0 h 117618"/>
                  <a:gd name="connsiteX6" fmla="*/ 287567 w 299362"/>
                  <a:gd name="connsiteY6" fmla="*/ 0 h 117618"/>
                  <a:gd name="connsiteX7" fmla="*/ 289621 w 299362"/>
                  <a:gd name="connsiteY7" fmla="*/ 5510 h 117618"/>
                  <a:gd name="connsiteX8" fmla="*/ 299363 w 299362"/>
                  <a:gd name="connsiteY8" fmla="*/ 58814 h 117618"/>
                  <a:gd name="connsiteX9" fmla="*/ 289621 w 299362"/>
                  <a:gd name="connsiteY9" fmla="*/ 112109 h 117618"/>
                  <a:gd name="connsiteX10" fmla="*/ 287567 w 299362"/>
                  <a:gd name="connsiteY10" fmla="*/ 117619 h 117618"/>
                  <a:gd name="connsiteX11" fmla="*/ 23667 w 299362"/>
                  <a:gd name="connsiteY11" fmla="*/ 100659 h 117618"/>
                  <a:gd name="connsiteX12" fmla="*/ 275674 w 299362"/>
                  <a:gd name="connsiteY12" fmla="*/ 100659 h 117618"/>
                  <a:gd name="connsiteX13" fmla="*/ 282407 w 299362"/>
                  <a:gd name="connsiteY13" fmla="*/ 58809 h 117618"/>
                  <a:gd name="connsiteX14" fmla="*/ 275674 w 299362"/>
                  <a:gd name="connsiteY14" fmla="*/ 16951 h 117618"/>
                  <a:gd name="connsiteX15" fmla="*/ 23676 w 299362"/>
                  <a:gd name="connsiteY15" fmla="*/ 16951 h 117618"/>
                  <a:gd name="connsiteX16" fmla="*/ 16955 w 299362"/>
                  <a:gd name="connsiteY16" fmla="*/ 58809 h 117618"/>
                  <a:gd name="connsiteX17" fmla="*/ 23667 w 299362"/>
                  <a:gd name="connsiteY17" fmla="*/ 100659 h 11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9362" h="117618">
                    <a:moveTo>
                      <a:pt x="287567" y="117619"/>
                    </a:moveTo>
                    <a:lnTo>
                      <a:pt x="11753" y="117619"/>
                    </a:lnTo>
                    <a:lnTo>
                      <a:pt x="9699" y="112092"/>
                    </a:lnTo>
                    <a:cubicBezTo>
                      <a:pt x="3261" y="94783"/>
                      <a:pt x="0" y="76857"/>
                      <a:pt x="0" y="58809"/>
                    </a:cubicBezTo>
                    <a:cubicBezTo>
                      <a:pt x="0" y="40745"/>
                      <a:pt x="3265" y="22811"/>
                      <a:pt x="9716" y="5514"/>
                    </a:cubicBezTo>
                    <a:lnTo>
                      <a:pt x="11770" y="0"/>
                    </a:lnTo>
                    <a:lnTo>
                      <a:pt x="287567" y="0"/>
                    </a:lnTo>
                    <a:lnTo>
                      <a:pt x="289621" y="5510"/>
                    </a:lnTo>
                    <a:cubicBezTo>
                      <a:pt x="296085" y="22794"/>
                      <a:pt x="299363" y="40732"/>
                      <a:pt x="299363" y="58814"/>
                    </a:cubicBezTo>
                    <a:cubicBezTo>
                      <a:pt x="299363" y="76891"/>
                      <a:pt x="296089" y="94825"/>
                      <a:pt x="289621" y="112109"/>
                    </a:cubicBezTo>
                    <a:lnTo>
                      <a:pt x="287567" y="117619"/>
                    </a:lnTo>
                    <a:close/>
                    <a:moveTo>
                      <a:pt x="23667" y="100659"/>
                    </a:moveTo>
                    <a:lnTo>
                      <a:pt x="275674" y="100659"/>
                    </a:lnTo>
                    <a:cubicBezTo>
                      <a:pt x="280150" y="86999"/>
                      <a:pt x="282407" y="72951"/>
                      <a:pt x="282407" y="58809"/>
                    </a:cubicBezTo>
                    <a:cubicBezTo>
                      <a:pt x="282407" y="44664"/>
                      <a:pt x="280146" y="30611"/>
                      <a:pt x="275674" y="16951"/>
                    </a:cubicBezTo>
                    <a:lnTo>
                      <a:pt x="23676" y="16951"/>
                    </a:lnTo>
                    <a:cubicBezTo>
                      <a:pt x="19212" y="30624"/>
                      <a:pt x="16955" y="44677"/>
                      <a:pt x="16955" y="58809"/>
                    </a:cubicBezTo>
                    <a:cubicBezTo>
                      <a:pt x="16955" y="72930"/>
                      <a:pt x="19212" y="86978"/>
                      <a:pt x="23667" y="100659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49" name="그래픽 39">
            <a:extLst>
              <a:ext uri="{FF2B5EF4-FFF2-40B4-BE49-F238E27FC236}">
                <a16:creationId xmlns:a16="http://schemas.microsoft.com/office/drawing/2014/main" id="{2164C1CF-531D-6A11-5076-788E2A08D14F}"/>
              </a:ext>
            </a:extLst>
          </p:cNvPr>
          <p:cNvGrpSpPr/>
          <p:nvPr/>
        </p:nvGrpSpPr>
        <p:grpSpPr>
          <a:xfrm>
            <a:off x="4497517" y="3793359"/>
            <a:ext cx="442315" cy="437883"/>
            <a:chOff x="7270914" y="4323490"/>
            <a:chExt cx="540000" cy="534579"/>
          </a:xfrm>
          <a:solidFill>
            <a:schemeClr val="accent1"/>
          </a:solidFill>
        </p:grpSpPr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763D580F-E78E-6BA9-CAB5-9DC37E3F0D80}"/>
                </a:ext>
              </a:extLst>
            </p:cNvPr>
            <p:cNvSpPr/>
            <p:nvPr/>
          </p:nvSpPr>
          <p:spPr>
            <a:xfrm>
              <a:off x="7470370" y="4499239"/>
              <a:ext cx="16875" cy="36195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자유형: 도형 50">
              <a:extLst>
                <a:ext uri="{FF2B5EF4-FFF2-40B4-BE49-F238E27FC236}">
                  <a16:creationId xmlns:a16="http://schemas.microsoft.com/office/drawing/2014/main" id="{A8F5FF4F-4210-F002-94FC-64A8C77236D5}"/>
                </a:ext>
              </a:extLst>
            </p:cNvPr>
            <p:cNvSpPr/>
            <p:nvPr/>
          </p:nvSpPr>
          <p:spPr>
            <a:xfrm>
              <a:off x="7467982" y="4323490"/>
              <a:ext cx="173032" cy="106091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CBCD24C9-6D8F-3BB5-4F27-59C4668AE206}"/>
                </a:ext>
              </a:extLst>
            </p:cNvPr>
            <p:cNvSpPr/>
            <p:nvPr/>
          </p:nvSpPr>
          <p:spPr>
            <a:xfrm>
              <a:off x="7376685" y="4529162"/>
              <a:ext cx="166370" cy="328907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53" name="그래픽 39">
              <a:extLst>
                <a:ext uri="{FF2B5EF4-FFF2-40B4-BE49-F238E27FC236}">
                  <a16:creationId xmlns:a16="http://schemas.microsoft.com/office/drawing/2014/main" id="{71609053-D858-3D91-2B5C-8BF7AA207ABD}"/>
                </a:ext>
              </a:extLst>
            </p:cNvPr>
            <p:cNvGrpSpPr/>
            <p:nvPr/>
          </p:nvGrpSpPr>
          <p:grpSpPr>
            <a:xfrm>
              <a:off x="7409511" y="4610524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189" name="자유형: 도형 188">
                <a:extLst>
                  <a:ext uri="{FF2B5EF4-FFF2-40B4-BE49-F238E27FC236}">
                    <a16:creationId xmlns:a16="http://schemas.microsoft.com/office/drawing/2014/main" id="{08B22219-DA59-685C-7DA6-68291A41F28A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0" name="자유형: 도형 189">
                <a:extLst>
                  <a:ext uri="{FF2B5EF4-FFF2-40B4-BE49-F238E27FC236}">
                    <a16:creationId xmlns:a16="http://schemas.microsoft.com/office/drawing/2014/main" id="{45AB2EC2-F47A-2CEF-25F4-429083F67291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1" name="자유형: 도형 190">
                <a:extLst>
                  <a:ext uri="{FF2B5EF4-FFF2-40B4-BE49-F238E27FC236}">
                    <a16:creationId xmlns:a16="http://schemas.microsoft.com/office/drawing/2014/main" id="{0D2B3990-AB88-5408-4A25-25AD6243686C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4" name="그래픽 39">
              <a:extLst>
                <a:ext uri="{FF2B5EF4-FFF2-40B4-BE49-F238E27FC236}">
                  <a16:creationId xmlns:a16="http://schemas.microsoft.com/office/drawing/2014/main" id="{CAD32C31-CE67-6075-BEE3-76C5013808CA}"/>
                </a:ext>
              </a:extLst>
            </p:cNvPr>
            <p:cNvGrpSpPr/>
            <p:nvPr/>
          </p:nvGrpSpPr>
          <p:grpSpPr>
            <a:xfrm>
              <a:off x="7409511" y="46487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186" name="자유형: 도형 185">
                <a:extLst>
                  <a:ext uri="{FF2B5EF4-FFF2-40B4-BE49-F238E27FC236}">
                    <a16:creationId xmlns:a16="http://schemas.microsoft.com/office/drawing/2014/main" id="{3B358AF2-B154-A1F8-C61A-A5B95323BE34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7" name="자유형: 도형 186">
                <a:extLst>
                  <a:ext uri="{FF2B5EF4-FFF2-40B4-BE49-F238E27FC236}">
                    <a16:creationId xmlns:a16="http://schemas.microsoft.com/office/drawing/2014/main" id="{B73ABE24-8719-30AE-4E59-84CAF7A6A6F8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8" name="자유형: 도형 187">
                <a:extLst>
                  <a:ext uri="{FF2B5EF4-FFF2-40B4-BE49-F238E27FC236}">
                    <a16:creationId xmlns:a16="http://schemas.microsoft.com/office/drawing/2014/main" id="{803217C5-92D3-0700-8852-DD0782661EE5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5" name="그래픽 39">
              <a:extLst>
                <a:ext uri="{FF2B5EF4-FFF2-40B4-BE49-F238E27FC236}">
                  <a16:creationId xmlns:a16="http://schemas.microsoft.com/office/drawing/2014/main" id="{958D3319-546B-2D40-337A-FCE496527852}"/>
                </a:ext>
              </a:extLst>
            </p:cNvPr>
            <p:cNvGrpSpPr/>
            <p:nvPr/>
          </p:nvGrpSpPr>
          <p:grpSpPr>
            <a:xfrm>
              <a:off x="7409511" y="4687011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183" name="자유형: 도형 182">
                <a:extLst>
                  <a:ext uri="{FF2B5EF4-FFF2-40B4-BE49-F238E27FC236}">
                    <a16:creationId xmlns:a16="http://schemas.microsoft.com/office/drawing/2014/main" id="{429ABB53-CBDE-EF3E-229F-9737DF868D05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4" name="자유형: 도형 183">
                <a:extLst>
                  <a:ext uri="{FF2B5EF4-FFF2-40B4-BE49-F238E27FC236}">
                    <a16:creationId xmlns:a16="http://schemas.microsoft.com/office/drawing/2014/main" id="{3EAD4E5F-CC5F-D58C-8289-761CA32770A3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5" name="자유형: 도형 184">
                <a:extLst>
                  <a:ext uri="{FF2B5EF4-FFF2-40B4-BE49-F238E27FC236}">
                    <a16:creationId xmlns:a16="http://schemas.microsoft.com/office/drawing/2014/main" id="{180D646E-B2D5-EE0D-8323-17FE7A7B5246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6" name="그래픽 39">
              <a:extLst>
                <a:ext uri="{FF2B5EF4-FFF2-40B4-BE49-F238E27FC236}">
                  <a16:creationId xmlns:a16="http://schemas.microsoft.com/office/drawing/2014/main" id="{8B5F5038-AB1E-3F33-7474-D11D57D238AF}"/>
                </a:ext>
              </a:extLst>
            </p:cNvPr>
            <p:cNvGrpSpPr/>
            <p:nvPr/>
          </p:nvGrpSpPr>
          <p:grpSpPr>
            <a:xfrm>
              <a:off x="7409511" y="4725254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162" name="자유형: 도형 161">
                <a:extLst>
                  <a:ext uri="{FF2B5EF4-FFF2-40B4-BE49-F238E27FC236}">
                    <a16:creationId xmlns:a16="http://schemas.microsoft.com/office/drawing/2014/main" id="{D160ABFE-1CBE-596B-5CDA-92FE279F9443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3" name="자유형: 도형 162">
                <a:extLst>
                  <a:ext uri="{FF2B5EF4-FFF2-40B4-BE49-F238E27FC236}">
                    <a16:creationId xmlns:a16="http://schemas.microsoft.com/office/drawing/2014/main" id="{89583A4A-771F-58A2-1F35-CB25F84C7CB6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2" name="자유형: 도형 181">
                <a:extLst>
                  <a:ext uri="{FF2B5EF4-FFF2-40B4-BE49-F238E27FC236}">
                    <a16:creationId xmlns:a16="http://schemas.microsoft.com/office/drawing/2014/main" id="{D444B9BE-8319-D439-DA41-DF44F35491C1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7" name="그래픽 39">
              <a:extLst>
                <a:ext uri="{FF2B5EF4-FFF2-40B4-BE49-F238E27FC236}">
                  <a16:creationId xmlns:a16="http://schemas.microsoft.com/office/drawing/2014/main" id="{9D468BB3-139F-B4C8-83D4-3078D0DF2E2D}"/>
                </a:ext>
              </a:extLst>
            </p:cNvPr>
            <p:cNvGrpSpPr/>
            <p:nvPr/>
          </p:nvGrpSpPr>
          <p:grpSpPr>
            <a:xfrm>
              <a:off x="7409511" y="4763496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159" name="자유형: 도형 158">
                <a:extLst>
                  <a:ext uri="{FF2B5EF4-FFF2-40B4-BE49-F238E27FC236}">
                    <a16:creationId xmlns:a16="http://schemas.microsoft.com/office/drawing/2014/main" id="{4DAF51DE-E6B7-0C18-CE5E-860E9204763C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0" name="자유형: 도형 159">
                <a:extLst>
                  <a:ext uri="{FF2B5EF4-FFF2-40B4-BE49-F238E27FC236}">
                    <a16:creationId xmlns:a16="http://schemas.microsoft.com/office/drawing/2014/main" id="{DBBC10EF-9F00-E0F8-A5A2-EB3D86F068BD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자유형: 도형 160">
                <a:extLst>
                  <a:ext uri="{FF2B5EF4-FFF2-40B4-BE49-F238E27FC236}">
                    <a16:creationId xmlns:a16="http://schemas.microsoft.com/office/drawing/2014/main" id="{1D602C4E-8968-298D-1438-6376C662886B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8" name="그래픽 39">
              <a:extLst>
                <a:ext uri="{FF2B5EF4-FFF2-40B4-BE49-F238E27FC236}">
                  <a16:creationId xmlns:a16="http://schemas.microsoft.com/office/drawing/2014/main" id="{E35EB894-6CC3-A1C4-2CFE-8E0A1DCE1235}"/>
                </a:ext>
              </a:extLst>
            </p:cNvPr>
            <p:cNvGrpSpPr/>
            <p:nvPr/>
          </p:nvGrpSpPr>
          <p:grpSpPr>
            <a:xfrm>
              <a:off x="7409511" y="4801743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647693A7-5708-3659-8EDB-C4892B3C103C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7" name="자유형: 도형 86">
                <a:extLst>
                  <a:ext uri="{FF2B5EF4-FFF2-40B4-BE49-F238E27FC236}">
                    <a16:creationId xmlns:a16="http://schemas.microsoft.com/office/drawing/2014/main" id="{3C8B8F52-C35A-91D2-AFE7-6D5A394395DA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76EBF13C-1229-F600-50C6-E296178ED8F2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59" name="그래픽 39">
              <a:extLst>
                <a:ext uri="{FF2B5EF4-FFF2-40B4-BE49-F238E27FC236}">
                  <a16:creationId xmlns:a16="http://schemas.microsoft.com/office/drawing/2014/main" id="{BB4CF4FF-E4BD-7789-16E2-D14C859CAC5C}"/>
                </a:ext>
              </a:extLst>
            </p:cNvPr>
            <p:cNvGrpSpPr/>
            <p:nvPr/>
          </p:nvGrpSpPr>
          <p:grpSpPr>
            <a:xfrm>
              <a:off x="7604910" y="4413179"/>
              <a:ext cx="155549" cy="444890"/>
              <a:chOff x="7604923" y="4413273"/>
              <a:chExt cx="155549" cy="444900"/>
            </a:xfrm>
            <a:grpFill/>
          </p:grpSpPr>
          <p:sp>
            <p:nvSpPr>
              <p:cNvPr id="68" name="자유형: 도형 67">
                <a:extLst>
                  <a:ext uri="{FF2B5EF4-FFF2-40B4-BE49-F238E27FC236}">
                    <a16:creationId xmlns:a16="http://schemas.microsoft.com/office/drawing/2014/main" id="{837E6F55-3C77-B349-4284-128A8BC39329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D4FB2A90-A051-5B86-EEA0-51232DBB3320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6A86C5FA-0851-E8EE-F3B4-017E0FB3E8D9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EF7D6ABB-4870-4902-C905-D1EF5AE8349B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75C2B527-F1F8-5C52-8975-EC4E0BAFB0BC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48AD653E-BA75-6D0B-47F3-C950101A8436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F5AE590E-F08D-66A9-F908-567CEE05231E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09A9B574-93F8-0DC8-B93F-33E65D0F3B41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D20AD966-90CB-3631-C23F-CEFF409F5570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C1FCB0AE-12AA-3A3D-8B38-2E412DBC4DAD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BE193329-E1C0-22F0-394A-6E75593CB0AC}"/>
                </a:ext>
              </a:extLst>
            </p:cNvPr>
            <p:cNvSpPr/>
            <p:nvPr/>
          </p:nvSpPr>
          <p:spPr>
            <a:xfrm>
              <a:off x="7314201" y="4485373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3E66EAEC-9711-D38E-72E6-41D3AC8706A9}"/>
                </a:ext>
              </a:extLst>
            </p:cNvPr>
            <p:cNvSpPr/>
            <p:nvPr/>
          </p:nvSpPr>
          <p:spPr>
            <a:xfrm>
              <a:off x="7270914" y="4485373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665CE1A0-C3F1-7355-8B03-52C7B00A7343}"/>
                </a:ext>
              </a:extLst>
            </p:cNvPr>
            <p:cNvSpPr/>
            <p:nvPr/>
          </p:nvSpPr>
          <p:spPr>
            <a:xfrm>
              <a:off x="7580615" y="4362851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5E9E5E2C-046F-CF2F-9BED-8FD42A36CC94}"/>
                </a:ext>
              </a:extLst>
            </p:cNvPr>
            <p:cNvSpPr/>
            <p:nvPr/>
          </p:nvSpPr>
          <p:spPr>
            <a:xfrm>
              <a:off x="7325418" y="4841194"/>
              <a:ext cx="485496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51FD8F74-4C11-4E17-0600-B18B1F06D41D}"/>
                </a:ext>
              </a:extLst>
            </p:cNvPr>
            <p:cNvSpPr/>
            <p:nvPr/>
          </p:nvSpPr>
          <p:spPr>
            <a:xfrm>
              <a:off x="7369284" y="4392895"/>
              <a:ext cx="66085" cy="74244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3EFDF2BC-03CB-C941-C830-33E26519E5B7}"/>
                </a:ext>
              </a:extLst>
            </p:cNvPr>
            <p:cNvSpPr/>
            <p:nvPr/>
          </p:nvSpPr>
          <p:spPr>
            <a:xfrm>
              <a:off x="7412564" y="4362842"/>
              <a:ext cx="107552" cy="111114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7370B0B0-A74A-BBD8-6C5B-D4A554A8D075}"/>
                </a:ext>
              </a:extLst>
            </p:cNvPr>
            <p:cNvSpPr/>
            <p:nvPr/>
          </p:nvSpPr>
          <p:spPr>
            <a:xfrm>
              <a:off x="7486959" y="4392879"/>
              <a:ext cx="73693" cy="74243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72EC4D1F-65E5-C6D7-6DCC-2E6FA9AB5DD8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92" name="그래픽 160">
            <a:extLst>
              <a:ext uri="{FF2B5EF4-FFF2-40B4-BE49-F238E27FC236}">
                <a16:creationId xmlns:a16="http://schemas.microsoft.com/office/drawing/2014/main" id="{691E65F8-3B38-D374-393A-C8D07ADC71E8}"/>
              </a:ext>
            </a:extLst>
          </p:cNvPr>
          <p:cNvGrpSpPr>
            <a:grpSpLocks noChangeAspect="1"/>
          </p:cNvGrpSpPr>
          <p:nvPr/>
        </p:nvGrpSpPr>
        <p:grpSpPr>
          <a:xfrm>
            <a:off x="5194049" y="5019672"/>
            <a:ext cx="421415" cy="391797"/>
            <a:chOff x="9571522" y="5243155"/>
            <a:chExt cx="540000" cy="502048"/>
          </a:xfrm>
          <a:solidFill>
            <a:schemeClr val="accent1"/>
          </a:solidFill>
        </p:grpSpPr>
        <p:grpSp>
          <p:nvGrpSpPr>
            <p:cNvPr id="193" name="그래픽 160">
              <a:extLst>
                <a:ext uri="{FF2B5EF4-FFF2-40B4-BE49-F238E27FC236}">
                  <a16:creationId xmlns:a16="http://schemas.microsoft.com/office/drawing/2014/main" id="{2476D289-2609-320A-BA73-4CBA984E1BA8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199" name="자유형: 도형 198">
                <a:extLst>
                  <a:ext uri="{FF2B5EF4-FFF2-40B4-BE49-F238E27FC236}">
                    <a16:creationId xmlns:a16="http://schemas.microsoft.com/office/drawing/2014/main" id="{2F0AE67B-7050-337F-A1D6-12A3CBBD61BC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1" name="자유형: 도형 200">
                <a:extLst>
                  <a:ext uri="{FF2B5EF4-FFF2-40B4-BE49-F238E27FC236}">
                    <a16:creationId xmlns:a16="http://schemas.microsoft.com/office/drawing/2014/main" id="{6046B358-D9A6-003D-7224-A5026BC365B3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5" name="자유형: 도형 204">
                <a:extLst>
                  <a:ext uri="{FF2B5EF4-FFF2-40B4-BE49-F238E27FC236}">
                    <a16:creationId xmlns:a16="http://schemas.microsoft.com/office/drawing/2014/main" id="{AC32738C-C51A-E26F-5217-4B5098E0C75D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8" name="자유형: 도형 207">
                <a:extLst>
                  <a:ext uri="{FF2B5EF4-FFF2-40B4-BE49-F238E27FC236}">
                    <a16:creationId xmlns:a16="http://schemas.microsoft.com/office/drawing/2014/main" id="{7320AE04-09D9-A5C8-8E1A-88DD85E2836E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1" name="자유형: 도형 210">
                <a:extLst>
                  <a:ext uri="{FF2B5EF4-FFF2-40B4-BE49-F238E27FC236}">
                    <a16:creationId xmlns:a16="http://schemas.microsoft.com/office/drawing/2014/main" id="{E978A111-C401-C766-28C1-851E197499B8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972793E3-AFDD-F9E9-2FC2-F699A7C880DC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5" name="자유형: 도형 194">
              <a:extLst>
                <a:ext uri="{FF2B5EF4-FFF2-40B4-BE49-F238E27FC236}">
                  <a16:creationId xmlns:a16="http://schemas.microsoft.com/office/drawing/2014/main" id="{7C5810C4-A82E-1653-A231-9A05416E5AA0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6" name="자유형: 도형 195">
              <a:extLst>
                <a:ext uri="{FF2B5EF4-FFF2-40B4-BE49-F238E27FC236}">
                  <a16:creationId xmlns:a16="http://schemas.microsoft.com/office/drawing/2014/main" id="{FBA1526B-4FD1-C5B7-F466-92A03F5A48DA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12" name="그래픽 162">
            <a:extLst>
              <a:ext uri="{FF2B5EF4-FFF2-40B4-BE49-F238E27FC236}">
                <a16:creationId xmlns:a16="http://schemas.microsoft.com/office/drawing/2014/main" id="{B8CC722E-FD85-CEE9-7A2F-39552D61D289}"/>
              </a:ext>
            </a:extLst>
          </p:cNvPr>
          <p:cNvGrpSpPr>
            <a:grpSpLocks noChangeAspect="1"/>
          </p:cNvGrpSpPr>
          <p:nvPr/>
        </p:nvGrpSpPr>
        <p:grpSpPr>
          <a:xfrm>
            <a:off x="6587237" y="5006288"/>
            <a:ext cx="421415" cy="402183"/>
            <a:chOff x="8739183" y="5236498"/>
            <a:chExt cx="540000" cy="515358"/>
          </a:xfrm>
          <a:solidFill>
            <a:schemeClr val="accent1"/>
          </a:solidFill>
        </p:grpSpPr>
        <p:sp>
          <p:nvSpPr>
            <p:cNvPr id="213" name="자유형: 도형 212">
              <a:extLst>
                <a:ext uri="{FF2B5EF4-FFF2-40B4-BE49-F238E27FC236}">
                  <a16:creationId xmlns:a16="http://schemas.microsoft.com/office/drawing/2014/main" id="{D7E2F2D6-DE10-5AC2-3778-354E4B6B69AC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6" name="자유형: 도형 215">
              <a:extLst>
                <a:ext uri="{FF2B5EF4-FFF2-40B4-BE49-F238E27FC236}">
                  <a16:creationId xmlns:a16="http://schemas.microsoft.com/office/drawing/2014/main" id="{682DD7D4-CD33-D537-4835-91A92CBC67C2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9" name="자유형: 도형 218">
              <a:extLst>
                <a:ext uri="{FF2B5EF4-FFF2-40B4-BE49-F238E27FC236}">
                  <a16:creationId xmlns:a16="http://schemas.microsoft.com/office/drawing/2014/main" id="{3E1E35A6-0F3C-E0F2-F03A-909F24C6952A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2" name="자유형: 도형 221">
              <a:extLst>
                <a:ext uri="{FF2B5EF4-FFF2-40B4-BE49-F238E27FC236}">
                  <a16:creationId xmlns:a16="http://schemas.microsoft.com/office/drawing/2014/main" id="{468805DF-6DF6-448D-A1C6-F4692FB2681B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5" name="자유형: 도형 224">
              <a:extLst>
                <a:ext uri="{FF2B5EF4-FFF2-40B4-BE49-F238E27FC236}">
                  <a16:creationId xmlns:a16="http://schemas.microsoft.com/office/drawing/2014/main" id="{3D4FB32C-7891-3DB6-1A11-1FB6806C80E2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6" name="그래픽 164">
            <a:extLst>
              <a:ext uri="{FF2B5EF4-FFF2-40B4-BE49-F238E27FC236}">
                <a16:creationId xmlns:a16="http://schemas.microsoft.com/office/drawing/2014/main" id="{615BEB66-430B-5143-02E2-34293461667E}"/>
              </a:ext>
            </a:extLst>
          </p:cNvPr>
          <p:cNvGrpSpPr>
            <a:grpSpLocks noChangeAspect="1"/>
          </p:cNvGrpSpPr>
          <p:nvPr/>
        </p:nvGrpSpPr>
        <p:grpSpPr>
          <a:xfrm>
            <a:off x="7258528" y="3817571"/>
            <a:ext cx="421415" cy="389459"/>
            <a:chOff x="7906850" y="5244653"/>
            <a:chExt cx="540000" cy="499052"/>
          </a:xfrm>
          <a:solidFill>
            <a:schemeClr val="accent1"/>
          </a:solidFill>
        </p:grpSpPr>
        <p:grpSp>
          <p:nvGrpSpPr>
            <p:cNvPr id="228" name="그래픽 164">
              <a:extLst>
                <a:ext uri="{FF2B5EF4-FFF2-40B4-BE49-F238E27FC236}">
                  <a16:creationId xmlns:a16="http://schemas.microsoft.com/office/drawing/2014/main" id="{0829A359-0CD6-14A2-AEEA-D098860E0182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232" name="자유형: 도형 231">
                <a:extLst>
                  <a:ext uri="{FF2B5EF4-FFF2-40B4-BE49-F238E27FC236}">
                    <a16:creationId xmlns:a16="http://schemas.microsoft.com/office/drawing/2014/main" id="{E4A2ABC3-29E2-2D15-1F80-052EE0F9AE49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3" name="자유형: 도형 232">
                <a:extLst>
                  <a:ext uri="{FF2B5EF4-FFF2-40B4-BE49-F238E27FC236}">
                    <a16:creationId xmlns:a16="http://schemas.microsoft.com/office/drawing/2014/main" id="{96F3CE04-4722-B67D-6FC1-BC286217B483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4" name="자유형: 도형 233">
                <a:extLst>
                  <a:ext uri="{FF2B5EF4-FFF2-40B4-BE49-F238E27FC236}">
                    <a16:creationId xmlns:a16="http://schemas.microsoft.com/office/drawing/2014/main" id="{D3501BCD-9404-B1C8-4F5D-E0B145B77143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29" name="그래픽 164">
              <a:extLst>
                <a:ext uri="{FF2B5EF4-FFF2-40B4-BE49-F238E27FC236}">
                  <a16:creationId xmlns:a16="http://schemas.microsoft.com/office/drawing/2014/main" id="{AACEC833-C2EB-3B17-6703-CFBC4FCCFA27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230" name="자유형: 도형 229">
                <a:extLst>
                  <a:ext uri="{FF2B5EF4-FFF2-40B4-BE49-F238E27FC236}">
                    <a16:creationId xmlns:a16="http://schemas.microsoft.com/office/drawing/2014/main" id="{45F06792-5B32-8F7D-3432-A8082AACB23B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1" name="자유형: 도형 230">
                <a:extLst>
                  <a:ext uri="{FF2B5EF4-FFF2-40B4-BE49-F238E27FC236}">
                    <a16:creationId xmlns:a16="http://schemas.microsoft.com/office/drawing/2014/main" id="{5CD04A88-260C-33E9-F617-0EA1D406DF80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35" name="Rectangle 5">
            <a:extLst>
              <a:ext uri="{FF2B5EF4-FFF2-40B4-BE49-F238E27FC236}">
                <a16:creationId xmlns:a16="http://schemas.microsoft.com/office/drawing/2014/main" id="{ED9BB4F2-9087-E8D8-5A4A-89355F4392EE}"/>
              </a:ext>
            </a:extLst>
          </p:cNvPr>
          <p:cNvSpPr/>
          <p:nvPr/>
        </p:nvSpPr>
        <p:spPr>
          <a:xfrm>
            <a:off x="8323374" y="4033432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51414787-4D0C-6463-C99E-2955A24EB2E8}"/>
              </a:ext>
            </a:extLst>
          </p:cNvPr>
          <p:cNvSpPr txBox="1"/>
          <p:nvPr/>
        </p:nvSpPr>
        <p:spPr>
          <a:xfrm>
            <a:off x="8323373" y="377430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37" name="Rectangle 5">
            <a:extLst>
              <a:ext uri="{FF2B5EF4-FFF2-40B4-BE49-F238E27FC236}">
                <a16:creationId xmlns:a16="http://schemas.microsoft.com/office/drawing/2014/main" id="{2F013A5C-F059-2604-213B-ABEF1D6490C2}"/>
              </a:ext>
            </a:extLst>
          </p:cNvPr>
          <p:cNvSpPr/>
          <p:nvPr/>
        </p:nvSpPr>
        <p:spPr>
          <a:xfrm>
            <a:off x="7724389" y="5228509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FEA75A4-4429-9711-F37A-308A824E71A1}"/>
              </a:ext>
            </a:extLst>
          </p:cNvPr>
          <p:cNvSpPr txBox="1"/>
          <p:nvPr/>
        </p:nvSpPr>
        <p:spPr>
          <a:xfrm>
            <a:off x="7724388" y="49693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39" name="Rectangle 5">
            <a:extLst>
              <a:ext uri="{FF2B5EF4-FFF2-40B4-BE49-F238E27FC236}">
                <a16:creationId xmlns:a16="http://schemas.microsoft.com/office/drawing/2014/main" id="{D390C7AE-4536-A95E-8A2A-E19EC6112B69}"/>
              </a:ext>
            </a:extLst>
          </p:cNvPr>
          <p:cNvSpPr/>
          <p:nvPr/>
        </p:nvSpPr>
        <p:spPr>
          <a:xfrm>
            <a:off x="2108069" y="2830909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BDABDB5C-2360-E08D-F149-610B170539EC}"/>
              </a:ext>
            </a:extLst>
          </p:cNvPr>
          <p:cNvSpPr txBox="1"/>
          <p:nvPr/>
        </p:nvSpPr>
        <p:spPr>
          <a:xfrm>
            <a:off x="3137197" y="25717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41" name="Rectangle 5">
            <a:extLst>
              <a:ext uri="{FF2B5EF4-FFF2-40B4-BE49-F238E27FC236}">
                <a16:creationId xmlns:a16="http://schemas.microsoft.com/office/drawing/2014/main" id="{28BF4E4F-D062-B559-5740-F13A7FA8483C}"/>
              </a:ext>
            </a:extLst>
          </p:cNvPr>
          <p:cNvSpPr/>
          <p:nvPr/>
        </p:nvSpPr>
        <p:spPr>
          <a:xfrm>
            <a:off x="1393693" y="4033431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42" name="TextBox 241">
            <a:extLst>
              <a:ext uri="{FF2B5EF4-FFF2-40B4-BE49-F238E27FC236}">
                <a16:creationId xmlns:a16="http://schemas.microsoft.com/office/drawing/2014/main" id="{E14B58E9-6808-887B-4180-7389167E435C}"/>
              </a:ext>
            </a:extLst>
          </p:cNvPr>
          <p:cNvSpPr txBox="1"/>
          <p:nvPr/>
        </p:nvSpPr>
        <p:spPr>
          <a:xfrm>
            <a:off x="2422821" y="377430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43" name="Rectangle 5">
            <a:extLst>
              <a:ext uri="{FF2B5EF4-FFF2-40B4-BE49-F238E27FC236}">
                <a16:creationId xmlns:a16="http://schemas.microsoft.com/office/drawing/2014/main" id="{869F4DFD-32D9-91A1-7475-8E0974C5EB69}"/>
              </a:ext>
            </a:extLst>
          </p:cNvPr>
          <p:cNvSpPr/>
          <p:nvPr/>
        </p:nvSpPr>
        <p:spPr>
          <a:xfrm>
            <a:off x="2079495" y="5228507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44" name="TextBox 243">
            <a:extLst>
              <a:ext uri="{FF2B5EF4-FFF2-40B4-BE49-F238E27FC236}">
                <a16:creationId xmlns:a16="http://schemas.microsoft.com/office/drawing/2014/main" id="{0C85A6F3-A3E8-0E35-B6CA-AE5AD0DA076B}"/>
              </a:ext>
            </a:extLst>
          </p:cNvPr>
          <p:cNvSpPr txBox="1"/>
          <p:nvPr/>
        </p:nvSpPr>
        <p:spPr>
          <a:xfrm>
            <a:off x="3108623" y="496937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45" name="TextBox 244">
            <a:extLst>
              <a:ext uri="{FF2B5EF4-FFF2-40B4-BE49-F238E27FC236}">
                <a16:creationId xmlns:a16="http://schemas.microsoft.com/office/drawing/2014/main" id="{CE7BAAFF-B772-F5FC-6E22-87B4642ADB35}"/>
              </a:ext>
            </a:extLst>
          </p:cNvPr>
          <p:cNvSpPr txBox="1"/>
          <p:nvPr/>
        </p:nvSpPr>
        <p:spPr>
          <a:xfrm>
            <a:off x="5703301" y="3630748"/>
            <a:ext cx="785408" cy="773673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10000"/>
              </a:lnSpc>
            </a:pPr>
            <a:r>
              <a:rPr lang="ko-KR" altLang="en-US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>
              <a:lnSpc>
                <a:spcPct val="110000"/>
              </a:lnSpc>
            </a:pPr>
            <a:r>
              <a:rPr lang="ko-KR" altLang="en-US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0C7ACBB0-1664-5C1B-BE2E-62460846DB23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67AE43CD-F76D-5D30-4ED4-A396784CBC66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54612846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5A75EA19-4081-352D-5836-403A5F329A06}"/>
              </a:ext>
            </a:extLst>
          </p:cNvPr>
          <p:cNvSpPr/>
          <p:nvPr/>
        </p:nvSpPr>
        <p:spPr>
          <a:xfrm>
            <a:off x="1431328" y="3667125"/>
            <a:ext cx="8025211" cy="3190875"/>
          </a:xfrm>
          <a:custGeom>
            <a:avLst/>
            <a:gdLst>
              <a:gd name="connsiteX0" fmla="*/ 7740154 w 8876746"/>
              <a:gd name="connsiteY0" fmla="*/ 0 h 3429000"/>
              <a:gd name="connsiteX1" fmla="*/ 8876746 w 8876746"/>
              <a:gd name="connsiteY1" fmla="*/ 0 h 3429000"/>
              <a:gd name="connsiteX2" fmla="*/ 4111863 w 8876746"/>
              <a:gd name="connsiteY2" fmla="*/ 3429000 h 3429000"/>
              <a:gd name="connsiteX3" fmla="*/ 0 w 8876746"/>
              <a:gd name="connsiteY3" fmla="*/ 3429000 h 3429000"/>
              <a:gd name="connsiteX0" fmla="*/ 7740154 w 8567615"/>
              <a:gd name="connsiteY0" fmla="*/ 0 h 3429000"/>
              <a:gd name="connsiteX1" fmla="*/ 8567615 w 8567615"/>
              <a:gd name="connsiteY1" fmla="*/ 0 h 3429000"/>
              <a:gd name="connsiteX2" fmla="*/ 4111863 w 8567615"/>
              <a:gd name="connsiteY2" fmla="*/ 3429000 h 3429000"/>
              <a:gd name="connsiteX3" fmla="*/ 0 w 8567615"/>
              <a:gd name="connsiteY3" fmla="*/ 3429000 h 3429000"/>
              <a:gd name="connsiteX4" fmla="*/ 7740154 w 8567615"/>
              <a:gd name="connsiteY4" fmla="*/ 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67615" h="3429000">
                <a:moveTo>
                  <a:pt x="7740154" y="0"/>
                </a:moveTo>
                <a:lnTo>
                  <a:pt x="8567615" y="0"/>
                </a:lnTo>
                <a:lnTo>
                  <a:pt x="4111863" y="3429000"/>
                </a:lnTo>
                <a:lnTo>
                  <a:pt x="0" y="3429000"/>
                </a:lnTo>
                <a:lnTo>
                  <a:pt x="7740154" y="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5" name="자유형: 도형 4">
            <a:extLst>
              <a:ext uri="{FF2B5EF4-FFF2-40B4-BE49-F238E27FC236}">
                <a16:creationId xmlns:a16="http://schemas.microsoft.com/office/drawing/2014/main" id="{754D2A56-9819-B60D-E8CE-6DA16423A7B0}"/>
              </a:ext>
            </a:extLst>
          </p:cNvPr>
          <p:cNvSpPr/>
          <p:nvPr/>
        </p:nvSpPr>
        <p:spPr>
          <a:xfrm>
            <a:off x="8679298" y="1285879"/>
            <a:ext cx="2183668" cy="2381727"/>
          </a:xfrm>
          <a:custGeom>
            <a:avLst/>
            <a:gdLst>
              <a:gd name="connsiteX0" fmla="*/ 2021768 w 2224328"/>
              <a:gd name="connsiteY0" fmla="*/ 0 h 2511827"/>
              <a:gd name="connsiteX1" fmla="*/ 2224328 w 2224328"/>
              <a:gd name="connsiteY1" fmla="*/ 660600 h 2511827"/>
              <a:gd name="connsiteX2" fmla="*/ 2018536 w 2224328"/>
              <a:gd name="connsiteY2" fmla="*/ 660600 h 2511827"/>
              <a:gd name="connsiteX3" fmla="*/ 1083777 w 2224328"/>
              <a:gd name="connsiteY3" fmla="*/ 2511827 h 2511827"/>
              <a:gd name="connsiteX4" fmla="*/ 0 w 2224328"/>
              <a:gd name="connsiteY4" fmla="*/ 2511827 h 2511827"/>
              <a:gd name="connsiteX5" fmla="*/ 1438722 w 2224328"/>
              <a:gd name="connsiteY5" fmla="*/ 660600 h 2511827"/>
              <a:gd name="connsiteX6" fmla="*/ 1236132 w 2224328"/>
              <a:gd name="connsiteY6" fmla="*/ 660600 h 2511827"/>
              <a:gd name="connsiteX0" fmla="*/ 2021768 w 2224328"/>
              <a:gd name="connsiteY0" fmla="*/ 0 h 2519865"/>
              <a:gd name="connsiteX1" fmla="*/ 2224328 w 2224328"/>
              <a:gd name="connsiteY1" fmla="*/ 660600 h 2519865"/>
              <a:gd name="connsiteX2" fmla="*/ 2018536 w 2224328"/>
              <a:gd name="connsiteY2" fmla="*/ 660600 h 2519865"/>
              <a:gd name="connsiteX3" fmla="*/ 750016 w 2224328"/>
              <a:gd name="connsiteY3" fmla="*/ 2519865 h 2519865"/>
              <a:gd name="connsiteX4" fmla="*/ 0 w 2224328"/>
              <a:gd name="connsiteY4" fmla="*/ 2511827 h 2519865"/>
              <a:gd name="connsiteX5" fmla="*/ 1438722 w 2224328"/>
              <a:gd name="connsiteY5" fmla="*/ 660600 h 2519865"/>
              <a:gd name="connsiteX6" fmla="*/ 1236132 w 2224328"/>
              <a:gd name="connsiteY6" fmla="*/ 660600 h 2519865"/>
              <a:gd name="connsiteX7" fmla="*/ 2021768 w 2224328"/>
              <a:gd name="connsiteY7" fmla="*/ 0 h 2519865"/>
              <a:gd name="connsiteX0" fmla="*/ 2021768 w 2224328"/>
              <a:gd name="connsiteY0" fmla="*/ 0 h 2511827"/>
              <a:gd name="connsiteX1" fmla="*/ 2224328 w 2224328"/>
              <a:gd name="connsiteY1" fmla="*/ 660600 h 2511827"/>
              <a:gd name="connsiteX2" fmla="*/ 2018536 w 2224328"/>
              <a:gd name="connsiteY2" fmla="*/ 660600 h 2511827"/>
              <a:gd name="connsiteX3" fmla="*/ 786400 w 2224328"/>
              <a:gd name="connsiteY3" fmla="*/ 2507306 h 2511827"/>
              <a:gd name="connsiteX4" fmla="*/ 0 w 2224328"/>
              <a:gd name="connsiteY4" fmla="*/ 2511827 h 2511827"/>
              <a:gd name="connsiteX5" fmla="*/ 1438722 w 2224328"/>
              <a:gd name="connsiteY5" fmla="*/ 660600 h 2511827"/>
              <a:gd name="connsiteX6" fmla="*/ 1236132 w 2224328"/>
              <a:gd name="connsiteY6" fmla="*/ 660600 h 2511827"/>
              <a:gd name="connsiteX7" fmla="*/ 2021768 w 2224328"/>
              <a:gd name="connsiteY7" fmla="*/ 0 h 2511827"/>
              <a:gd name="connsiteX0" fmla="*/ 2021768 w 2224328"/>
              <a:gd name="connsiteY0" fmla="*/ 0 h 2512330"/>
              <a:gd name="connsiteX1" fmla="*/ 2224328 w 2224328"/>
              <a:gd name="connsiteY1" fmla="*/ 660600 h 2512330"/>
              <a:gd name="connsiteX2" fmla="*/ 2018536 w 2224328"/>
              <a:gd name="connsiteY2" fmla="*/ 660600 h 2512330"/>
              <a:gd name="connsiteX3" fmla="*/ 786400 w 2224328"/>
              <a:gd name="connsiteY3" fmla="*/ 2512330 h 2512330"/>
              <a:gd name="connsiteX4" fmla="*/ 0 w 2224328"/>
              <a:gd name="connsiteY4" fmla="*/ 2511827 h 2512330"/>
              <a:gd name="connsiteX5" fmla="*/ 1438722 w 2224328"/>
              <a:gd name="connsiteY5" fmla="*/ 660600 h 2512330"/>
              <a:gd name="connsiteX6" fmla="*/ 1236132 w 2224328"/>
              <a:gd name="connsiteY6" fmla="*/ 660600 h 2512330"/>
              <a:gd name="connsiteX7" fmla="*/ 2021768 w 2224328"/>
              <a:gd name="connsiteY7" fmla="*/ 0 h 2512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24328" h="2512330">
                <a:moveTo>
                  <a:pt x="2021768" y="0"/>
                </a:moveTo>
                <a:lnTo>
                  <a:pt x="2224328" y="660600"/>
                </a:lnTo>
                <a:lnTo>
                  <a:pt x="2018536" y="660600"/>
                </a:lnTo>
                <a:lnTo>
                  <a:pt x="786400" y="2512330"/>
                </a:lnTo>
                <a:lnTo>
                  <a:pt x="0" y="2511827"/>
                </a:lnTo>
                <a:lnTo>
                  <a:pt x="1438722" y="660600"/>
                </a:lnTo>
                <a:lnTo>
                  <a:pt x="1236132" y="660600"/>
                </a:lnTo>
                <a:lnTo>
                  <a:pt x="2021768" y="0"/>
                </a:lnTo>
                <a:close/>
              </a:path>
            </a:pathLst>
          </a:cu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D794207-4DCF-502B-A96A-5B9C7351F8E8}"/>
              </a:ext>
            </a:extLst>
          </p:cNvPr>
          <p:cNvSpPr/>
          <p:nvPr/>
        </p:nvSpPr>
        <p:spPr>
          <a:xfrm>
            <a:off x="2287733" y="3209797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7856959-1479-33AE-7BD0-8D478482C0A9}"/>
              </a:ext>
            </a:extLst>
          </p:cNvPr>
          <p:cNvSpPr txBox="1"/>
          <p:nvPr/>
        </p:nvSpPr>
        <p:spPr>
          <a:xfrm>
            <a:off x="3291711" y="295127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2EBF2A91-EB5D-6E72-F5D2-4D5966E803D4}"/>
              </a:ext>
            </a:extLst>
          </p:cNvPr>
          <p:cNvSpPr/>
          <p:nvPr/>
        </p:nvSpPr>
        <p:spPr>
          <a:xfrm>
            <a:off x="752503" y="4211002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9559DA8-3141-532A-7A36-B6AA35651CD0}"/>
              </a:ext>
            </a:extLst>
          </p:cNvPr>
          <p:cNvSpPr txBox="1"/>
          <p:nvPr/>
        </p:nvSpPr>
        <p:spPr>
          <a:xfrm>
            <a:off x="1756481" y="395247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142D7FC5-0FA2-BE62-0D18-175959CC4A4B}"/>
              </a:ext>
            </a:extLst>
          </p:cNvPr>
          <p:cNvSpPr/>
          <p:nvPr/>
        </p:nvSpPr>
        <p:spPr>
          <a:xfrm>
            <a:off x="3822963" y="220859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310818E-D0AE-F8B5-8FC3-1A18C8F6E1BE}"/>
              </a:ext>
            </a:extLst>
          </p:cNvPr>
          <p:cNvSpPr txBox="1"/>
          <p:nvPr/>
        </p:nvSpPr>
        <p:spPr>
          <a:xfrm>
            <a:off x="4826941" y="195006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0A603EA5-8E4A-33FC-6C7F-DFC038B20A2A}"/>
              </a:ext>
            </a:extLst>
          </p:cNvPr>
          <p:cNvSpPr/>
          <p:nvPr/>
        </p:nvSpPr>
        <p:spPr>
          <a:xfrm>
            <a:off x="9047293" y="5023579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43A7CDD-22D9-E000-527F-F0CCE03AC116}"/>
              </a:ext>
            </a:extLst>
          </p:cNvPr>
          <p:cNvSpPr txBox="1"/>
          <p:nvPr/>
        </p:nvSpPr>
        <p:spPr>
          <a:xfrm>
            <a:off x="9047292" y="476505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32B0C2FC-864C-CB29-CF6E-953F251B8B38}"/>
              </a:ext>
            </a:extLst>
          </p:cNvPr>
          <p:cNvCxnSpPr>
            <a:cxnSpLocks/>
          </p:cNvCxnSpPr>
          <p:nvPr/>
        </p:nvCxnSpPr>
        <p:spPr>
          <a:xfrm>
            <a:off x="3288825" y="4025773"/>
            <a:ext cx="982143" cy="0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35CBC6E6-82D0-BFBD-D66D-90035C220629}"/>
              </a:ext>
            </a:extLst>
          </p:cNvPr>
          <p:cNvCxnSpPr>
            <a:cxnSpLocks/>
          </p:cNvCxnSpPr>
          <p:nvPr/>
        </p:nvCxnSpPr>
        <p:spPr>
          <a:xfrm>
            <a:off x="8979130" y="3143219"/>
            <a:ext cx="174397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478F92B3-F143-CD0B-8C14-F75B7B5AE424}"/>
              </a:ext>
            </a:extLst>
          </p:cNvPr>
          <p:cNvCxnSpPr>
            <a:cxnSpLocks/>
          </p:cNvCxnSpPr>
          <p:nvPr/>
        </p:nvCxnSpPr>
        <p:spPr>
          <a:xfrm>
            <a:off x="4829951" y="3028092"/>
            <a:ext cx="896956" cy="0"/>
          </a:xfrm>
          <a:prstGeom prst="line">
            <a:avLst/>
          </a:prstGeom>
          <a:ln w="19050" cap="rnd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2C49BCD8-05FD-D216-D868-420ABA3C79A5}"/>
              </a:ext>
            </a:extLst>
          </p:cNvPr>
          <p:cNvCxnSpPr>
            <a:cxnSpLocks/>
          </p:cNvCxnSpPr>
          <p:nvPr/>
        </p:nvCxnSpPr>
        <p:spPr>
          <a:xfrm>
            <a:off x="6322202" y="2037492"/>
            <a:ext cx="568803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EF597DD8-626E-AD0F-8AB1-4AB78E06F082}"/>
              </a:ext>
            </a:extLst>
          </p:cNvPr>
          <p:cNvCxnSpPr>
            <a:cxnSpLocks/>
          </p:cNvCxnSpPr>
          <p:nvPr/>
        </p:nvCxnSpPr>
        <p:spPr>
          <a:xfrm flipH="1" flipV="1">
            <a:off x="6891004" y="2037496"/>
            <a:ext cx="742719" cy="1629631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C0EA3105-1740-5E74-C55E-B15A2DEA7E5A}"/>
              </a:ext>
            </a:extLst>
          </p:cNvPr>
          <p:cNvCxnSpPr>
            <a:cxnSpLocks/>
          </p:cNvCxnSpPr>
          <p:nvPr/>
        </p:nvCxnSpPr>
        <p:spPr>
          <a:xfrm flipH="1" flipV="1">
            <a:off x="5726188" y="3033713"/>
            <a:ext cx="478007" cy="1048816"/>
          </a:xfrm>
          <a:prstGeom prst="line">
            <a:avLst/>
          </a:prstGeom>
          <a:ln w="19050" cap="rnd">
            <a:solidFill>
              <a:schemeClr val="accent3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A405378B-B901-22B8-FC6C-6DDD796DB3E7}"/>
              </a:ext>
            </a:extLst>
          </p:cNvPr>
          <p:cNvCxnSpPr>
            <a:cxnSpLocks/>
          </p:cNvCxnSpPr>
          <p:nvPr/>
        </p:nvCxnSpPr>
        <p:spPr>
          <a:xfrm flipH="1" flipV="1">
            <a:off x="4279569" y="4029075"/>
            <a:ext cx="256880" cy="563632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247BF2FF-797C-7254-3C18-99583B0EFA75}"/>
              </a:ext>
            </a:extLst>
          </p:cNvPr>
          <p:cNvCxnSpPr>
            <a:cxnSpLocks/>
          </p:cNvCxnSpPr>
          <p:nvPr/>
        </p:nvCxnSpPr>
        <p:spPr>
          <a:xfrm flipH="1" flipV="1">
            <a:off x="9150746" y="3145634"/>
            <a:ext cx="667444" cy="1464469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눈물 방울 21">
            <a:extLst>
              <a:ext uri="{FF2B5EF4-FFF2-40B4-BE49-F238E27FC236}">
                <a16:creationId xmlns:a16="http://schemas.microsoft.com/office/drawing/2014/main" id="{0C4349A4-D56A-E4C0-E2F3-7C31CEB3E7DC}"/>
              </a:ext>
            </a:extLst>
          </p:cNvPr>
          <p:cNvSpPr/>
          <p:nvPr/>
        </p:nvSpPr>
        <p:spPr>
          <a:xfrm rot="8100000">
            <a:off x="3857661" y="4355051"/>
            <a:ext cx="1340903" cy="1340903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dist="317500" dir="5400000" sx="90000" sy="-19000" rotWithShape="0">
              <a:schemeClr val="tx1">
                <a:lumMod val="85000"/>
                <a:lumOff val="15000"/>
                <a:alpha val="12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B333F210-E21D-0940-1019-79EE526B0477}"/>
              </a:ext>
            </a:extLst>
          </p:cNvPr>
          <p:cNvSpPr/>
          <p:nvPr/>
        </p:nvSpPr>
        <p:spPr>
          <a:xfrm>
            <a:off x="4002641" y="4500031"/>
            <a:ext cx="1050943" cy="1050943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4" name="그래픽 33">
            <a:extLst>
              <a:ext uri="{FF2B5EF4-FFF2-40B4-BE49-F238E27FC236}">
                <a16:creationId xmlns:a16="http://schemas.microsoft.com/office/drawing/2014/main" id="{27346C2F-1D8A-C693-6170-B9CF8CCD9F07}"/>
              </a:ext>
            </a:extLst>
          </p:cNvPr>
          <p:cNvGrpSpPr/>
          <p:nvPr/>
        </p:nvGrpSpPr>
        <p:grpSpPr>
          <a:xfrm>
            <a:off x="4286777" y="4804122"/>
            <a:ext cx="482671" cy="442763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94853F3-856D-4807-0BD7-3E3000C440B7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748A5CEC-D805-8C9B-9949-A9CEE9F1038F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DBE9EB0E-517B-4BB5-5C0E-113FB7ED4B16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8" name="눈물 방울 27">
            <a:extLst>
              <a:ext uri="{FF2B5EF4-FFF2-40B4-BE49-F238E27FC236}">
                <a16:creationId xmlns:a16="http://schemas.microsoft.com/office/drawing/2014/main" id="{610339BB-F2EA-32FD-EF5E-B82386F1A900}"/>
              </a:ext>
            </a:extLst>
          </p:cNvPr>
          <p:cNvSpPr/>
          <p:nvPr/>
        </p:nvSpPr>
        <p:spPr>
          <a:xfrm rot="8100000">
            <a:off x="5582803" y="3567166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dist="317500" dir="5400000" sx="90000" sy="-19000" rotWithShape="0">
              <a:schemeClr val="tx1">
                <a:lumMod val="85000"/>
                <a:lumOff val="15000"/>
                <a:alpha val="12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BC34D09B-F0AE-DCA3-6D9C-F2760D0FB905}"/>
              </a:ext>
            </a:extLst>
          </p:cNvPr>
          <p:cNvSpPr/>
          <p:nvPr/>
        </p:nvSpPr>
        <p:spPr>
          <a:xfrm>
            <a:off x="5704052" y="3688415"/>
            <a:ext cx="878921" cy="8789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0" name="그래픽 160">
            <a:extLst>
              <a:ext uri="{FF2B5EF4-FFF2-40B4-BE49-F238E27FC236}">
                <a16:creationId xmlns:a16="http://schemas.microsoft.com/office/drawing/2014/main" id="{70553B66-5BEC-0BC0-81A2-541FCF5EA23D}"/>
              </a:ext>
            </a:extLst>
          </p:cNvPr>
          <p:cNvGrpSpPr>
            <a:grpSpLocks noChangeAspect="1"/>
          </p:cNvGrpSpPr>
          <p:nvPr/>
        </p:nvGrpSpPr>
        <p:grpSpPr>
          <a:xfrm>
            <a:off x="5941493" y="3940054"/>
            <a:ext cx="404039" cy="375643"/>
            <a:chOff x="9571522" y="5243155"/>
            <a:chExt cx="540000" cy="502048"/>
          </a:xfrm>
          <a:solidFill>
            <a:schemeClr val="bg1"/>
          </a:solidFill>
        </p:grpSpPr>
        <p:grpSp>
          <p:nvGrpSpPr>
            <p:cNvPr id="31" name="그래픽 160">
              <a:extLst>
                <a:ext uri="{FF2B5EF4-FFF2-40B4-BE49-F238E27FC236}">
                  <a16:creationId xmlns:a16="http://schemas.microsoft.com/office/drawing/2014/main" id="{6A7CE12F-2673-5CB2-E14C-49286828B8A4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F1A1500D-D54B-65A1-9AFD-3C5577E0BD25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2562DDA5-87B0-F9E2-F143-579339610496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88341372-77D4-8839-716D-8315F4C594CE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6E7133F1-F66D-84A4-160D-FB6EFEFC55B9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FA50228C-D427-D644-2A4C-116D9C300D3F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F571F65A-B68E-4EA1-9CD2-06F8B67C1F73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47517A86-745D-AC7F-047B-6032CA582876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095C45D9-5AAE-4BE6-71D2-4F290866F43E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0" name="눈물 방울 39">
            <a:extLst>
              <a:ext uri="{FF2B5EF4-FFF2-40B4-BE49-F238E27FC236}">
                <a16:creationId xmlns:a16="http://schemas.microsoft.com/office/drawing/2014/main" id="{2273E21C-5225-32A8-6D34-28A6B0080A27}"/>
              </a:ext>
            </a:extLst>
          </p:cNvPr>
          <p:cNvSpPr/>
          <p:nvPr/>
        </p:nvSpPr>
        <p:spPr>
          <a:xfrm rot="8100000">
            <a:off x="7216437" y="3132990"/>
            <a:ext cx="788755" cy="78875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dist="317500" dir="5400000" sx="90000" sy="-19000" rotWithShape="0">
              <a:schemeClr val="tx1">
                <a:lumMod val="85000"/>
                <a:lumOff val="15000"/>
                <a:alpha val="12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680AD1CC-72EB-BC1A-C00A-B5471E3B1190}"/>
              </a:ext>
            </a:extLst>
          </p:cNvPr>
          <p:cNvSpPr/>
          <p:nvPr/>
        </p:nvSpPr>
        <p:spPr>
          <a:xfrm>
            <a:off x="7301715" y="3218269"/>
            <a:ext cx="618195" cy="618195"/>
          </a:xfrm>
          <a:prstGeom prst="ellipse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2" name="그래픽 162">
            <a:extLst>
              <a:ext uri="{FF2B5EF4-FFF2-40B4-BE49-F238E27FC236}">
                <a16:creationId xmlns:a16="http://schemas.microsoft.com/office/drawing/2014/main" id="{9F702778-3C92-E9DD-B207-F4885F3F7961}"/>
              </a:ext>
            </a:extLst>
          </p:cNvPr>
          <p:cNvGrpSpPr>
            <a:grpSpLocks noChangeAspect="1"/>
          </p:cNvGrpSpPr>
          <p:nvPr/>
        </p:nvGrpSpPr>
        <p:grpSpPr>
          <a:xfrm>
            <a:off x="7472391" y="3395261"/>
            <a:ext cx="276844" cy="264211"/>
            <a:chOff x="8739183" y="5236498"/>
            <a:chExt cx="540000" cy="515358"/>
          </a:xfrm>
          <a:solidFill>
            <a:schemeClr val="bg1"/>
          </a:solidFill>
        </p:grpSpPr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9C1E1BBE-E82A-81BF-CEF6-AB6371DCD3AC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91163CA3-5768-D11B-9599-75C0B0B46136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E79D3A6-F038-CB7F-05FA-2CA4F047C78D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2DDC248-5070-2AC4-3029-8AB7A64106FA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C40AE8F7-94F6-CE61-A1DE-05E205B28364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8" name="눈물 방울 47">
            <a:extLst>
              <a:ext uri="{FF2B5EF4-FFF2-40B4-BE49-F238E27FC236}">
                <a16:creationId xmlns:a16="http://schemas.microsoft.com/office/drawing/2014/main" id="{D40B341C-55F1-913C-0971-8990747CFC98}"/>
              </a:ext>
            </a:extLst>
          </p:cNvPr>
          <p:cNvSpPr/>
          <p:nvPr/>
        </p:nvSpPr>
        <p:spPr>
          <a:xfrm rot="8100000">
            <a:off x="8443498" y="2816067"/>
            <a:ext cx="576611" cy="576611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dist="317500" dir="5400000" sx="90000" sy="-19000" rotWithShape="0">
              <a:schemeClr val="tx1">
                <a:lumMod val="85000"/>
                <a:lumOff val="15000"/>
                <a:alpha val="12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0DF1C327-27E0-9AEF-9AA8-0788B6FCC7D6}"/>
              </a:ext>
            </a:extLst>
          </p:cNvPr>
          <p:cNvSpPr/>
          <p:nvPr/>
        </p:nvSpPr>
        <p:spPr>
          <a:xfrm>
            <a:off x="8505839" y="2878409"/>
            <a:ext cx="451924" cy="451924"/>
          </a:xfrm>
          <a:prstGeom prst="ellipse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0" name="그래픽 164">
            <a:extLst>
              <a:ext uri="{FF2B5EF4-FFF2-40B4-BE49-F238E27FC236}">
                <a16:creationId xmlns:a16="http://schemas.microsoft.com/office/drawing/2014/main" id="{0AA19647-B30F-12F1-CAC2-585E05FF37BD}"/>
              </a:ext>
            </a:extLst>
          </p:cNvPr>
          <p:cNvGrpSpPr>
            <a:grpSpLocks noChangeAspect="1"/>
          </p:cNvGrpSpPr>
          <p:nvPr/>
        </p:nvGrpSpPr>
        <p:grpSpPr>
          <a:xfrm>
            <a:off x="8627303" y="3007797"/>
            <a:ext cx="208996" cy="193148"/>
            <a:chOff x="7906850" y="5244653"/>
            <a:chExt cx="540000" cy="499052"/>
          </a:xfrm>
          <a:solidFill>
            <a:schemeClr val="bg1"/>
          </a:solidFill>
        </p:grpSpPr>
        <p:grpSp>
          <p:nvGrpSpPr>
            <p:cNvPr id="51" name="그래픽 164">
              <a:extLst>
                <a:ext uri="{FF2B5EF4-FFF2-40B4-BE49-F238E27FC236}">
                  <a16:creationId xmlns:a16="http://schemas.microsoft.com/office/drawing/2014/main" id="{F7290D6F-2889-0C86-F5D9-C1D06FE655C6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55" name="자유형: 도형 54">
                <a:extLst>
                  <a:ext uri="{FF2B5EF4-FFF2-40B4-BE49-F238E27FC236}">
                    <a16:creationId xmlns:a16="http://schemas.microsoft.com/office/drawing/2014/main" id="{B00A8305-8BD5-8A70-8B55-C3A53B3C98B4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6" name="자유형: 도형 55">
                <a:extLst>
                  <a:ext uri="{FF2B5EF4-FFF2-40B4-BE49-F238E27FC236}">
                    <a16:creationId xmlns:a16="http://schemas.microsoft.com/office/drawing/2014/main" id="{F2F0A24F-A205-5027-50DD-6B21EAFAFA9C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09B156B7-09CA-86FB-C50D-49188DAD4B73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2" name="그래픽 164">
              <a:extLst>
                <a:ext uri="{FF2B5EF4-FFF2-40B4-BE49-F238E27FC236}">
                  <a16:creationId xmlns:a16="http://schemas.microsoft.com/office/drawing/2014/main" id="{D4A5EACA-5B1E-777B-C0AD-8355EB822A3D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028704FE-ACF3-CE3D-4ACB-A5D8F1DD5DDF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2AF07E39-FD10-5197-3997-908658DD4C5D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811CBEBA-A494-E16F-F6B7-BFC60B408AAD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6372702-E56B-9ADA-D6F0-D7D3EFEFCE78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21469867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자유형: 도형 416">
            <a:extLst>
              <a:ext uri="{FF2B5EF4-FFF2-40B4-BE49-F238E27FC236}">
                <a16:creationId xmlns:a16="http://schemas.microsoft.com/office/drawing/2014/main" id="{6BFD6BDD-F8F8-4C76-8B94-5FF854BC0379}"/>
              </a:ext>
            </a:extLst>
          </p:cNvPr>
          <p:cNvSpPr/>
          <p:nvPr/>
        </p:nvSpPr>
        <p:spPr>
          <a:xfrm flipH="1">
            <a:off x="2515" y="0"/>
            <a:ext cx="9383368" cy="6864429"/>
          </a:xfrm>
          <a:custGeom>
            <a:avLst/>
            <a:gdLst>
              <a:gd name="connsiteX0" fmla="*/ 9383368 w 9383368"/>
              <a:gd name="connsiteY0" fmla="*/ 0 h 6864429"/>
              <a:gd name="connsiteX1" fmla="*/ 6661981 w 9383368"/>
              <a:gd name="connsiteY1" fmla="*/ 0 h 6864429"/>
              <a:gd name="connsiteX2" fmla="*/ 6575129 w 9383368"/>
              <a:gd name="connsiteY2" fmla="*/ 71254 h 6864429"/>
              <a:gd name="connsiteX3" fmla="*/ 3689673 w 9383368"/>
              <a:gd name="connsiteY3" fmla="*/ 3193859 h 6864429"/>
              <a:gd name="connsiteX4" fmla="*/ 1176990 w 9383368"/>
              <a:gd name="connsiteY4" fmla="*/ 4471073 h 6864429"/>
              <a:gd name="connsiteX5" fmla="*/ 31 w 9383368"/>
              <a:gd name="connsiteY5" fmla="*/ 6864429 h 6864429"/>
              <a:gd name="connsiteX6" fmla="*/ 785076 w 9383368"/>
              <a:gd name="connsiteY6" fmla="*/ 6857999 h 6864429"/>
              <a:gd name="connsiteX7" fmla="*/ 9375303 w 9383368"/>
              <a:gd name="connsiteY7" fmla="*/ 6857999 h 6864429"/>
              <a:gd name="connsiteX8" fmla="*/ 9375303 w 9383368"/>
              <a:gd name="connsiteY8" fmla="*/ 1459177 h 686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3368" h="6864429">
                <a:moveTo>
                  <a:pt x="9383368" y="0"/>
                </a:moveTo>
                <a:lnTo>
                  <a:pt x="6661981" y="0"/>
                </a:lnTo>
                <a:lnTo>
                  <a:pt x="6575129" y="71254"/>
                </a:lnTo>
                <a:cubicBezTo>
                  <a:pt x="5578512" y="919645"/>
                  <a:pt x="4387003" y="2675863"/>
                  <a:pt x="3689673" y="3193859"/>
                </a:cubicBezTo>
                <a:cubicBezTo>
                  <a:pt x="2797089" y="3856894"/>
                  <a:pt x="1791931" y="3859312"/>
                  <a:pt x="1176990" y="4471073"/>
                </a:cubicBezTo>
                <a:cubicBezTo>
                  <a:pt x="562049" y="5082835"/>
                  <a:pt x="-4842" y="6146486"/>
                  <a:pt x="31" y="6864429"/>
                </a:cubicBezTo>
                <a:lnTo>
                  <a:pt x="785076" y="6857999"/>
                </a:lnTo>
                <a:lnTo>
                  <a:pt x="9375303" y="6857999"/>
                </a:lnTo>
                <a:lnTo>
                  <a:pt x="9375303" y="1459177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defTabSz="914377" latinLnBrk="0">
              <a:defRPr/>
            </a:pPr>
            <a:endParaRPr 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320" name="TextBox 319">
            <a:extLst>
              <a:ext uri="{FF2B5EF4-FFF2-40B4-BE49-F238E27FC236}">
                <a16:creationId xmlns:a16="http://schemas.microsoft.com/office/drawing/2014/main" id="{0F8BCECF-5816-4858-BF93-27E8C1FBFFEE}"/>
              </a:ext>
            </a:extLst>
          </p:cNvPr>
          <p:cNvSpPr txBox="1"/>
          <p:nvPr/>
        </p:nvSpPr>
        <p:spPr>
          <a:xfrm>
            <a:off x="773907" y="1057596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046028EB-3461-4C88-98AE-6991F32FFBB1}"/>
              </a:ext>
            </a:extLst>
          </p:cNvPr>
          <p:cNvSpPr txBox="1"/>
          <p:nvPr/>
        </p:nvSpPr>
        <p:spPr>
          <a:xfrm>
            <a:off x="804862" y="810431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23" name="Rectangle 5">
            <a:extLst>
              <a:ext uri="{FF2B5EF4-FFF2-40B4-BE49-F238E27FC236}">
                <a16:creationId xmlns:a16="http://schemas.microsoft.com/office/drawing/2014/main" id="{C47C66C5-F9CA-4232-BCCC-37BCC098B784}"/>
              </a:ext>
            </a:extLst>
          </p:cNvPr>
          <p:cNvSpPr/>
          <p:nvPr/>
        </p:nvSpPr>
        <p:spPr>
          <a:xfrm>
            <a:off x="773905" y="4993678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DC6FB1AA-4A58-4432-ADA9-295548319E95}"/>
              </a:ext>
            </a:extLst>
          </p:cNvPr>
          <p:cNvSpPr txBox="1"/>
          <p:nvPr/>
        </p:nvSpPr>
        <p:spPr>
          <a:xfrm>
            <a:off x="773905" y="46132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66" name="눈물 방울 365">
            <a:extLst>
              <a:ext uri="{FF2B5EF4-FFF2-40B4-BE49-F238E27FC236}">
                <a16:creationId xmlns:a16="http://schemas.microsoft.com/office/drawing/2014/main" id="{AABD8D4F-7693-4090-9499-4B66658A2479}"/>
              </a:ext>
            </a:extLst>
          </p:cNvPr>
          <p:cNvSpPr/>
          <p:nvPr/>
        </p:nvSpPr>
        <p:spPr>
          <a:xfrm rot="8100000">
            <a:off x="3720911" y="831365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7" name="타원 366">
            <a:extLst>
              <a:ext uri="{FF2B5EF4-FFF2-40B4-BE49-F238E27FC236}">
                <a16:creationId xmlns:a16="http://schemas.microsoft.com/office/drawing/2014/main" id="{F8E34927-C70B-4DF6-9314-8D0947004A60}"/>
              </a:ext>
            </a:extLst>
          </p:cNvPr>
          <p:cNvSpPr/>
          <p:nvPr/>
        </p:nvSpPr>
        <p:spPr>
          <a:xfrm>
            <a:off x="3842162" y="952615"/>
            <a:ext cx="878921" cy="8789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68" name="그래픽 33">
            <a:extLst>
              <a:ext uri="{FF2B5EF4-FFF2-40B4-BE49-F238E27FC236}">
                <a16:creationId xmlns:a16="http://schemas.microsoft.com/office/drawing/2014/main" id="{968A90DA-DF2A-47D4-8882-035C0D898919}"/>
              </a:ext>
            </a:extLst>
          </p:cNvPr>
          <p:cNvGrpSpPr/>
          <p:nvPr/>
        </p:nvGrpSpPr>
        <p:grpSpPr>
          <a:xfrm>
            <a:off x="4079791" y="1206930"/>
            <a:ext cx="403665" cy="370291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369" name="자유형: 도형 368">
              <a:extLst>
                <a:ext uri="{FF2B5EF4-FFF2-40B4-BE49-F238E27FC236}">
                  <a16:creationId xmlns:a16="http://schemas.microsoft.com/office/drawing/2014/main" id="{78F42189-FBEB-4EA7-8B7F-C793FAD4682E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0" name="자유형: 도형 369">
              <a:extLst>
                <a:ext uri="{FF2B5EF4-FFF2-40B4-BE49-F238E27FC236}">
                  <a16:creationId xmlns:a16="http://schemas.microsoft.com/office/drawing/2014/main" id="{E096DE0B-64D8-4358-8FC5-933100935180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1" name="자유형: 도형 370">
              <a:extLst>
                <a:ext uri="{FF2B5EF4-FFF2-40B4-BE49-F238E27FC236}">
                  <a16:creationId xmlns:a16="http://schemas.microsoft.com/office/drawing/2014/main" id="{38D636BB-C272-4B3F-AB9E-7D389E58EE47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73" name="눈물 방울 372">
            <a:extLst>
              <a:ext uri="{FF2B5EF4-FFF2-40B4-BE49-F238E27FC236}">
                <a16:creationId xmlns:a16="http://schemas.microsoft.com/office/drawing/2014/main" id="{557111C4-2D84-4291-B135-29E33A07465A}"/>
              </a:ext>
            </a:extLst>
          </p:cNvPr>
          <p:cNvSpPr/>
          <p:nvPr/>
        </p:nvSpPr>
        <p:spPr>
          <a:xfrm rot="8100000">
            <a:off x="5189389" y="2070473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4" name="타원 373">
            <a:extLst>
              <a:ext uri="{FF2B5EF4-FFF2-40B4-BE49-F238E27FC236}">
                <a16:creationId xmlns:a16="http://schemas.microsoft.com/office/drawing/2014/main" id="{FA1E6EDE-89F3-460C-86D3-E440343D5AAB}"/>
              </a:ext>
            </a:extLst>
          </p:cNvPr>
          <p:cNvSpPr/>
          <p:nvPr/>
        </p:nvSpPr>
        <p:spPr>
          <a:xfrm>
            <a:off x="5310639" y="2191723"/>
            <a:ext cx="878921" cy="878921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75" name="그래픽 160">
            <a:extLst>
              <a:ext uri="{FF2B5EF4-FFF2-40B4-BE49-F238E27FC236}">
                <a16:creationId xmlns:a16="http://schemas.microsoft.com/office/drawing/2014/main" id="{D82F0E38-635C-4E3B-9E8D-603684E93CE2}"/>
              </a:ext>
            </a:extLst>
          </p:cNvPr>
          <p:cNvGrpSpPr>
            <a:grpSpLocks noChangeAspect="1"/>
          </p:cNvGrpSpPr>
          <p:nvPr/>
        </p:nvGrpSpPr>
        <p:grpSpPr>
          <a:xfrm>
            <a:off x="5548080" y="2443362"/>
            <a:ext cx="404039" cy="375643"/>
            <a:chOff x="9571522" y="5243155"/>
            <a:chExt cx="540000" cy="502048"/>
          </a:xfrm>
          <a:solidFill>
            <a:schemeClr val="bg1"/>
          </a:solidFill>
        </p:grpSpPr>
        <p:grpSp>
          <p:nvGrpSpPr>
            <p:cNvPr id="376" name="그래픽 160">
              <a:extLst>
                <a:ext uri="{FF2B5EF4-FFF2-40B4-BE49-F238E27FC236}">
                  <a16:creationId xmlns:a16="http://schemas.microsoft.com/office/drawing/2014/main" id="{B776B037-AE20-443A-9CF3-01F6C1448169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380" name="자유형: 도형 379">
                <a:extLst>
                  <a:ext uri="{FF2B5EF4-FFF2-40B4-BE49-F238E27FC236}">
                    <a16:creationId xmlns:a16="http://schemas.microsoft.com/office/drawing/2014/main" id="{938631C0-49AD-421C-AF16-5E621059BCEF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1" name="자유형: 도형 380">
                <a:extLst>
                  <a:ext uri="{FF2B5EF4-FFF2-40B4-BE49-F238E27FC236}">
                    <a16:creationId xmlns:a16="http://schemas.microsoft.com/office/drawing/2014/main" id="{75590F10-6CF3-439C-8A2A-11C80F6483F0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2" name="자유형: 도형 381">
                <a:extLst>
                  <a:ext uri="{FF2B5EF4-FFF2-40B4-BE49-F238E27FC236}">
                    <a16:creationId xmlns:a16="http://schemas.microsoft.com/office/drawing/2014/main" id="{F90C4529-06FE-489F-8E9D-91F078D6B4C7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3" name="자유형: 도형 382">
                <a:extLst>
                  <a:ext uri="{FF2B5EF4-FFF2-40B4-BE49-F238E27FC236}">
                    <a16:creationId xmlns:a16="http://schemas.microsoft.com/office/drawing/2014/main" id="{89E2BF96-EDCA-4B3F-9CA6-02FDC4E266DE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4" name="자유형: 도형 383">
                <a:extLst>
                  <a:ext uri="{FF2B5EF4-FFF2-40B4-BE49-F238E27FC236}">
                    <a16:creationId xmlns:a16="http://schemas.microsoft.com/office/drawing/2014/main" id="{5BA23B11-4080-4604-B6A5-2F04196F1F4F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77" name="자유형: 도형 376">
              <a:extLst>
                <a:ext uri="{FF2B5EF4-FFF2-40B4-BE49-F238E27FC236}">
                  <a16:creationId xmlns:a16="http://schemas.microsoft.com/office/drawing/2014/main" id="{EEA45258-FBE7-47C0-82D1-FD9317BC469D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8" name="자유형: 도형 377">
              <a:extLst>
                <a:ext uri="{FF2B5EF4-FFF2-40B4-BE49-F238E27FC236}">
                  <a16:creationId xmlns:a16="http://schemas.microsoft.com/office/drawing/2014/main" id="{33E26E81-8DC5-4FA0-93AA-763DF960ED9C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9" name="자유형: 도형 378">
              <a:extLst>
                <a:ext uri="{FF2B5EF4-FFF2-40B4-BE49-F238E27FC236}">
                  <a16:creationId xmlns:a16="http://schemas.microsoft.com/office/drawing/2014/main" id="{1DF86DA2-A1BF-47B5-A30B-2837C4C20D81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86" name="눈물 방울 385">
            <a:extLst>
              <a:ext uri="{FF2B5EF4-FFF2-40B4-BE49-F238E27FC236}">
                <a16:creationId xmlns:a16="http://schemas.microsoft.com/office/drawing/2014/main" id="{5116823B-FE03-4B5D-985F-9A1AC5ADA532}"/>
              </a:ext>
            </a:extLst>
          </p:cNvPr>
          <p:cNvSpPr/>
          <p:nvPr/>
        </p:nvSpPr>
        <p:spPr>
          <a:xfrm rot="8100000">
            <a:off x="6887723" y="3271481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7" name="타원 386">
            <a:extLst>
              <a:ext uri="{FF2B5EF4-FFF2-40B4-BE49-F238E27FC236}">
                <a16:creationId xmlns:a16="http://schemas.microsoft.com/office/drawing/2014/main" id="{0B827EB1-4439-4412-9976-73A10C86AA1E}"/>
              </a:ext>
            </a:extLst>
          </p:cNvPr>
          <p:cNvSpPr/>
          <p:nvPr/>
        </p:nvSpPr>
        <p:spPr>
          <a:xfrm>
            <a:off x="7008974" y="3392731"/>
            <a:ext cx="878921" cy="878921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88" name="그래픽 162">
            <a:extLst>
              <a:ext uri="{FF2B5EF4-FFF2-40B4-BE49-F238E27FC236}">
                <a16:creationId xmlns:a16="http://schemas.microsoft.com/office/drawing/2014/main" id="{1832C0CD-7DD2-4362-AB42-706977A4CE04}"/>
              </a:ext>
            </a:extLst>
          </p:cNvPr>
          <p:cNvGrpSpPr>
            <a:grpSpLocks noChangeAspect="1"/>
          </p:cNvGrpSpPr>
          <p:nvPr/>
        </p:nvGrpSpPr>
        <p:grpSpPr>
          <a:xfrm>
            <a:off x="7251632" y="3644369"/>
            <a:ext cx="393605" cy="375643"/>
            <a:chOff x="8739183" y="5236498"/>
            <a:chExt cx="540000" cy="515358"/>
          </a:xfrm>
          <a:solidFill>
            <a:schemeClr val="bg1"/>
          </a:solidFill>
        </p:grpSpPr>
        <p:sp>
          <p:nvSpPr>
            <p:cNvPr id="389" name="자유형: 도형 388">
              <a:extLst>
                <a:ext uri="{FF2B5EF4-FFF2-40B4-BE49-F238E27FC236}">
                  <a16:creationId xmlns:a16="http://schemas.microsoft.com/office/drawing/2014/main" id="{91EA1818-8359-4B5D-B5DC-BFC9D6007B99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0" name="자유형: 도형 389">
              <a:extLst>
                <a:ext uri="{FF2B5EF4-FFF2-40B4-BE49-F238E27FC236}">
                  <a16:creationId xmlns:a16="http://schemas.microsoft.com/office/drawing/2014/main" id="{6BC4402D-FA03-4CC6-B3C4-AAA72801734B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1" name="자유형: 도형 390">
              <a:extLst>
                <a:ext uri="{FF2B5EF4-FFF2-40B4-BE49-F238E27FC236}">
                  <a16:creationId xmlns:a16="http://schemas.microsoft.com/office/drawing/2014/main" id="{D9456588-044B-4100-B55B-FB13AC09EC37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2" name="자유형: 도형 391">
              <a:extLst>
                <a:ext uri="{FF2B5EF4-FFF2-40B4-BE49-F238E27FC236}">
                  <a16:creationId xmlns:a16="http://schemas.microsoft.com/office/drawing/2014/main" id="{5900BDEC-6550-48D2-81D9-1402515C1A4D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3" name="자유형: 도형 392">
              <a:extLst>
                <a:ext uri="{FF2B5EF4-FFF2-40B4-BE49-F238E27FC236}">
                  <a16:creationId xmlns:a16="http://schemas.microsoft.com/office/drawing/2014/main" id="{17B0F491-D84F-486A-AE8A-51D4D2661747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95" name="눈물 방울 394">
            <a:extLst>
              <a:ext uri="{FF2B5EF4-FFF2-40B4-BE49-F238E27FC236}">
                <a16:creationId xmlns:a16="http://schemas.microsoft.com/office/drawing/2014/main" id="{17539616-D1EE-4DAA-858B-96BBAD014E14}"/>
              </a:ext>
            </a:extLst>
          </p:cNvPr>
          <p:cNvSpPr/>
          <p:nvPr/>
        </p:nvSpPr>
        <p:spPr>
          <a:xfrm rot="8100000">
            <a:off x="8590810" y="4612187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6" name="타원 395">
            <a:extLst>
              <a:ext uri="{FF2B5EF4-FFF2-40B4-BE49-F238E27FC236}">
                <a16:creationId xmlns:a16="http://schemas.microsoft.com/office/drawing/2014/main" id="{E6D9D68F-6E14-45A6-B530-03210E6D0FBC}"/>
              </a:ext>
            </a:extLst>
          </p:cNvPr>
          <p:cNvSpPr/>
          <p:nvPr/>
        </p:nvSpPr>
        <p:spPr>
          <a:xfrm>
            <a:off x="8712059" y="4733438"/>
            <a:ext cx="878921" cy="878921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7" name="그래픽 164">
            <a:extLst>
              <a:ext uri="{FF2B5EF4-FFF2-40B4-BE49-F238E27FC236}">
                <a16:creationId xmlns:a16="http://schemas.microsoft.com/office/drawing/2014/main" id="{6B4EBB7F-B5A3-4FC1-BE77-B1A627F77A30}"/>
              </a:ext>
            </a:extLst>
          </p:cNvPr>
          <p:cNvGrpSpPr>
            <a:grpSpLocks noChangeAspect="1"/>
          </p:cNvGrpSpPr>
          <p:nvPr/>
        </p:nvGrpSpPr>
        <p:grpSpPr>
          <a:xfrm>
            <a:off x="8948287" y="4985075"/>
            <a:ext cx="406465" cy="375643"/>
            <a:chOff x="7906850" y="5244653"/>
            <a:chExt cx="540000" cy="499052"/>
          </a:xfrm>
          <a:solidFill>
            <a:schemeClr val="bg1"/>
          </a:solidFill>
        </p:grpSpPr>
        <p:grpSp>
          <p:nvGrpSpPr>
            <p:cNvPr id="398" name="그래픽 164">
              <a:extLst>
                <a:ext uri="{FF2B5EF4-FFF2-40B4-BE49-F238E27FC236}">
                  <a16:creationId xmlns:a16="http://schemas.microsoft.com/office/drawing/2014/main" id="{FCD32E41-3DC5-49D9-8F2F-0EB109EF2A47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402" name="자유형: 도형 401">
                <a:extLst>
                  <a:ext uri="{FF2B5EF4-FFF2-40B4-BE49-F238E27FC236}">
                    <a16:creationId xmlns:a16="http://schemas.microsoft.com/office/drawing/2014/main" id="{235EB1F6-9B97-4164-ABF4-9EBC735FD40D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3" name="자유형: 도형 402">
                <a:extLst>
                  <a:ext uri="{FF2B5EF4-FFF2-40B4-BE49-F238E27FC236}">
                    <a16:creationId xmlns:a16="http://schemas.microsoft.com/office/drawing/2014/main" id="{93FAEFDD-B540-453A-9904-80BA5E1ED79D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4" name="자유형: 도형 403">
                <a:extLst>
                  <a:ext uri="{FF2B5EF4-FFF2-40B4-BE49-F238E27FC236}">
                    <a16:creationId xmlns:a16="http://schemas.microsoft.com/office/drawing/2014/main" id="{FD52F679-0E8D-455A-8C2D-4D009B975E02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399" name="그래픽 164">
              <a:extLst>
                <a:ext uri="{FF2B5EF4-FFF2-40B4-BE49-F238E27FC236}">
                  <a16:creationId xmlns:a16="http://schemas.microsoft.com/office/drawing/2014/main" id="{F2442066-CA90-4692-A6A5-EB7A508DF9B0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400" name="자유형: 도형 399">
                <a:extLst>
                  <a:ext uri="{FF2B5EF4-FFF2-40B4-BE49-F238E27FC236}">
                    <a16:creationId xmlns:a16="http://schemas.microsoft.com/office/drawing/2014/main" id="{33D15274-59BF-456A-AB91-00A0C2876853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1" name="자유형: 도형 400">
                <a:extLst>
                  <a:ext uri="{FF2B5EF4-FFF2-40B4-BE49-F238E27FC236}">
                    <a16:creationId xmlns:a16="http://schemas.microsoft.com/office/drawing/2014/main" id="{1C8A93DF-0D79-481D-8792-E63F4A51546B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06" name="Rectangle 5">
            <a:extLst>
              <a:ext uri="{FF2B5EF4-FFF2-40B4-BE49-F238E27FC236}">
                <a16:creationId xmlns:a16="http://schemas.microsoft.com/office/drawing/2014/main" id="{57ACBEF3-C29D-4AF2-9BF6-4B4D6BCA5E94}"/>
              </a:ext>
            </a:extLst>
          </p:cNvPr>
          <p:cNvSpPr/>
          <p:nvPr/>
        </p:nvSpPr>
        <p:spPr>
          <a:xfrm>
            <a:off x="5016579" y="1310980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07" name="TextBox 406">
            <a:extLst>
              <a:ext uri="{FF2B5EF4-FFF2-40B4-BE49-F238E27FC236}">
                <a16:creationId xmlns:a16="http://schemas.microsoft.com/office/drawing/2014/main" id="{EC35D9A1-3A1E-4E9E-A715-B592B799E6EA}"/>
              </a:ext>
            </a:extLst>
          </p:cNvPr>
          <p:cNvSpPr txBox="1"/>
          <p:nvPr/>
        </p:nvSpPr>
        <p:spPr>
          <a:xfrm>
            <a:off x="5016575" y="105185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09" name="Rectangle 5">
            <a:extLst>
              <a:ext uri="{FF2B5EF4-FFF2-40B4-BE49-F238E27FC236}">
                <a16:creationId xmlns:a16="http://schemas.microsoft.com/office/drawing/2014/main" id="{424C90AC-23FE-46A5-A702-4E59DADA290E}"/>
              </a:ext>
            </a:extLst>
          </p:cNvPr>
          <p:cNvSpPr/>
          <p:nvPr/>
        </p:nvSpPr>
        <p:spPr>
          <a:xfrm>
            <a:off x="6519052" y="2555868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0" name="TextBox 409">
            <a:extLst>
              <a:ext uri="{FF2B5EF4-FFF2-40B4-BE49-F238E27FC236}">
                <a16:creationId xmlns:a16="http://schemas.microsoft.com/office/drawing/2014/main" id="{1AC851D2-F9F3-43C3-ADB6-5FCE2FB5B5BC}"/>
              </a:ext>
            </a:extLst>
          </p:cNvPr>
          <p:cNvSpPr txBox="1"/>
          <p:nvPr/>
        </p:nvSpPr>
        <p:spPr>
          <a:xfrm>
            <a:off x="6519048" y="229674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2" name="Rectangle 5">
            <a:extLst>
              <a:ext uri="{FF2B5EF4-FFF2-40B4-BE49-F238E27FC236}">
                <a16:creationId xmlns:a16="http://schemas.microsoft.com/office/drawing/2014/main" id="{4A48359E-C489-436A-9E48-5EB7704F2DBB}"/>
              </a:ext>
            </a:extLst>
          </p:cNvPr>
          <p:cNvSpPr/>
          <p:nvPr/>
        </p:nvSpPr>
        <p:spPr>
          <a:xfrm>
            <a:off x="8231612" y="3800757"/>
            <a:ext cx="2394886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3" name="TextBox 412">
            <a:extLst>
              <a:ext uri="{FF2B5EF4-FFF2-40B4-BE49-F238E27FC236}">
                <a16:creationId xmlns:a16="http://schemas.microsoft.com/office/drawing/2014/main" id="{2FC6DCF5-31AC-4762-84E8-F14A0DB1EEDD}"/>
              </a:ext>
            </a:extLst>
          </p:cNvPr>
          <p:cNvSpPr txBox="1"/>
          <p:nvPr/>
        </p:nvSpPr>
        <p:spPr>
          <a:xfrm>
            <a:off x="8231608" y="354162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5" name="Rectangle 5">
            <a:extLst>
              <a:ext uri="{FF2B5EF4-FFF2-40B4-BE49-F238E27FC236}">
                <a16:creationId xmlns:a16="http://schemas.microsoft.com/office/drawing/2014/main" id="{36D3202C-6FCA-45F0-BF78-CAA714DAF81F}"/>
              </a:ext>
            </a:extLst>
          </p:cNvPr>
          <p:cNvSpPr/>
          <p:nvPr/>
        </p:nvSpPr>
        <p:spPr>
          <a:xfrm>
            <a:off x="9889130" y="5045647"/>
            <a:ext cx="1375377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반갑습니다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6" name="TextBox 415">
            <a:extLst>
              <a:ext uri="{FF2B5EF4-FFF2-40B4-BE49-F238E27FC236}">
                <a16:creationId xmlns:a16="http://schemas.microsoft.com/office/drawing/2014/main" id="{1036CDB6-0E29-408F-8500-2F2F9E7228CC}"/>
              </a:ext>
            </a:extLst>
          </p:cNvPr>
          <p:cNvSpPr txBox="1"/>
          <p:nvPr/>
        </p:nvSpPr>
        <p:spPr>
          <a:xfrm>
            <a:off x="9889129" y="478652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72040784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5">
            <a:extLst>
              <a:ext uri="{FF2B5EF4-FFF2-40B4-BE49-F238E27FC236}">
                <a16:creationId xmlns:a16="http://schemas.microsoft.com/office/drawing/2014/main" id="{6B636370-D864-F359-EABB-777496899E85}"/>
              </a:ext>
            </a:extLst>
          </p:cNvPr>
          <p:cNvSpPr/>
          <p:nvPr/>
        </p:nvSpPr>
        <p:spPr>
          <a:xfrm>
            <a:off x="6970450" y="3255651"/>
            <a:ext cx="290091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2AB3A00-0929-9642-CD9C-AF9532F01A96}"/>
              </a:ext>
            </a:extLst>
          </p:cNvPr>
          <p:cNvSpPr txBox="1"/>
          <p:nvPr/>
        </p:nvSpPr>
        <p:spPr>
          <a:xfrm>
            <a:off x="6939494" y="1777424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9B2A384-BDEE-E88E-68A9-A866F85157A2}"/>
              </a:ext>
            </a:extLst>
          </p:cNvPr>
          <p:cNvSpPr txBox="1"/>
          <p:nvPr/>
        </p:nvSpPr>
        <p:spPr>
          <a:xfrm>
            <a:off x="6970451" y="153026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A1AD7EA3-D8C6-438A-6CC9-F2E67DC502DD}"/>
              </a:ext>
            </a:extLst>
          </p:cNvPr>
          <p:cNvSpPr/>
          <p:nvPr/>
        </p:nvSpPr>
        <p:spPr>
          <a:xfrm>
            <a:off x="6970450" y="4632484"/>
            <a:ext cx="2796973" cy="717849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7B90C17-758B-7A27-259B-DA51B685F58F}"/>
              </a:ext>
            </a:extLst>
          </p:cNvPr>
          <p:cNvSpPr txBox="1"/>
          <p:nvPr/>
        </p:nvSpPr>
        <p:spPr>
          <a:xfrm>
            <a:off x="7304509" y="4775965"/>
            <a:ext cx="680892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87</a:t>
            </a:r>
            <a:r>
              <a:rPr lang="en-US" altLang="ko-KR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7D34CBB-3592-B351-45A1-CE2B15A3D700}"/>
              </a:ext>
            </a:extLst>
          </p:cNvPr>
          <p:cNvSpPr txBox="1"/>
          <p:nvPr/>
        </p:nvSpPr>
        <p:spPr>
          <a:xfrm>
            <a:off x="8446837" y="4806740"/>
            <a:ext cx="986527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입력을</a:t>
            </a:r>
            <a:endParaRPr lang="en-US" altLang="ko-KR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멋지게 해주세요</a:t>
            </a:r>
            <a:r>
              <a:rPr lang="en-US" altLang="ko-KR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0" name="Round Same Side Corner Rectangle 2">
            <a:extLst>
              <a:ext uri="{FF2B5EF4-FFF2-40B4-BE49-F238E27FC236}">
                <a16:creationId xmlns:a16="http://schemas.microsoft.com/office/drawing/2014/main" id="{D4FDBE7F-974C-25EF-F43E-236B07FB9A9F}"/>
              </a:ext>
            </a:extLst>
          </p:cNvPr>
          <p:cNvSpPr/>
          <p:nvPr/>
        </p:nvSpPr>
        <p:spPr>
          <a:xfrm>
            <a:off x="2320638" y="1530259"/>
            <a:ext cx="592539" cy="3451316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1" name="Round Same Side Corner Rectangle 25">
            <a:extLst>
              <a:ext uri="{FF2B5EF4-FFF2-40B4-BE49-F238E27FC236}">
                <a16:creationId xmlns:a16="http://schemas.microsoft.com/office/drawing/2014/main" id="{6F7ECB64-E531-FE76-8318-92FB4F89B26E}"/>
              </a:ext>
            </a:extLst>
          </p:cNvPr>
          <p:cNvSpPr/>
          <p:nvPr/>
        </p:nvSpPr>
        <p:spPr>
          <a:xfrm>
            <a:off x="2320639" y="2929676"/>
            <a:ext cx="592537" cy="2051903"/>
          </a:xfrm>
          <a:prstGeom prst="round2Same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0E802E4-C1D0-688C-58D5-DC3D4F54D7B2}"/>
              </a:ext>
            </a:extLst>
          </p:cNvPr>
          <p:cNvSpPr txBox="1"/>
          <p:nvPr/>
        </p:nvSpPr>
        <p:spPr>
          <a:xfrm>
            <a:off x="2388669" y="5134887"/>
            <a:ext cx="45647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3381344-4AE6-3D96-BFD8-D8524EA38166}"/>
              </a:ext>
            </a:extLst>
          </p:cNvPr>
          <p:cNvSpPr txBox="1"/>
          <p:nvPr/>
        </p:nvSpPr>
        <p:spPr>
          <a:xfrm>
            <a:off x="2415120" y="3163315"/>
            <a:ext cx="4035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55%</a:t>
            </a:r>
            <a:endParaRPr lang="ko-KR" altLang="en-US" sz="14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Round Same Side Corner Rectangle 2">
            <a:extLst>
              <a:ext uri="{FF2B5EF4-FFF2-40B4-BE49-F238E27FC236}">
                <a16:creationId xmlns:a16="http://schemas.microsoft.com/office/drawing/2014/main" id="{1B660956-24C2-EA54-971F-26A6214358F4}"/>
              </a:ext>
            </a:extLst>
          </p:cNvPr>
          <p:cNvSpPr/>
          <p:nvPr/>
        </p:nvSpPr>
        <p:spPr>
          <a:xfrm>
            <a:off x="3119535" y="1530259"/>
            <a:ext cx="592539" cy="3451316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6" name="Round Same Side Corner Rectangle 25">
            <a:extLst>
              <a:ext uri="{FF2B5EF4-FFF2-40B4-BE49-F238E27FC236}">
                <a16:creationId xmlns:a16="http://schemas.microsoft.com/office/drawing/2014/main" id="{FDC1D522-9ABE-FE7D-AA02-D8E55BF0ED72}"/>
              </a:ext>
            </a:extLst>
          </p:cNvPr>
          <p:cNvSpPr/>
          <p:nvPr/>
        </p:nvSpPr>
        <p:spPr>
          <a:xfrm>
            <a:off x="3119536" y="3867152"/>
            <a:ext cx="592537" cy="1114425"/>
          </a:xfrm>
          <a:prstGeom prst="round2SameRect">
            <a:avLst>
              <a:gd name="adj1" fmla="val 50000"/>
              <a:gd name="adj2" fmla="val 0"/>
            </a:avLst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35D9EE5-8F0A-8039-303C-CF0AE3984540}"/>
              </a:ext>
            </a:extLst>
          </p:cNvPr>
          <p:cNvSpPr txBox="1"/>
          <p:nvPr/>
        </p:nvSpPr>
        <p:spPr>
          <a:xfrm>
            <a:off x="3187566" y="5134887"/>
            <a:ext cx="45647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4729F78-BB28-493F-1ED2-0F85BE515412}"/>
              </a:ext>
            </a:extLst>
          </p:cNvPr>
          <p:cNvSpPr txBox="1"/>
          <p:nvPr/>
        </p:nvSpPr>
        <p:spPr>
          <a:xfrm>
            <a:off x="3215621" y="4100575"/>
            <a:ext cx="40036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30%</a:t>
            </a:r>
            <a:endParaRPr lang="ko-KR" altLang="en-US" sz="14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9" name="Round Same Side Corner Rectangle 2">
            <a:extLst>
              <a:ext uri="{FF2B5EF4-FFF2-40B4-BE49-F238E27FC236}">
                <a16:creationId xmlns:a16="http://schemas.microsoft.com/office/drawing/2014/main" id="{C017EDAD-B05B-3E8D-D608-5918439AE1FB}"/>
              </a:ext>
            </a:extLst>
          </p:cNvPr>
          <p:cNvSpPr/>
          <p:nvPr/>
        </p:nvSpPr>
        <p:spPr>
          <a:xfrm>
            <a:off x="3918431" y="1530259"/>
            <a:ext cx="592539" cy="3451316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0" name="Round Same Side Corner Rectangle 25">
            <a:extLst>
              <a:ext uri="{FF2B5EF4-FFF2-40B4-BE49-F238E27FC236}">
                <a16:creationId xmlns:a16="http://schemas.microsoft.com/office/drawing/2014/main" id="{ABF4B94E-8BDC-E72B-54C5-1A5D1E27F6FA}"/>
              </a:ext>
            </a:extLst>
          </p:cNvPr>
          <p:cNvSpPr/>
          <p:nvPr/>
        </p:nvSpPr>
        <p:spPr>
          <a:xfrm>
            <a:off x="3918434" y="2529844"/>
            <a:ext cx="592537" cy="245173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10CC3F2-0667-7348-B258-73457DB2860F}"/>
              </a:ext>
            </a:extLst>
          </p:cNvPr>
          <p:cNvSpPr txBox="1"/>
          <p:nvPr/>
        </p:nvSpPr>
        <p:spPr>
          <a:xfrm>
            <a:off x="3986464" y="5134887"/>
            <a:ext cx="45647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737A777-7ED4-81AD-6245-772B6A38EEF0}"/>
              </a:ext>
            </a:extLst>
          </p:cNvPr>
          <p:cNvSpPr txBox="1"/>
          <p:nvPr/>
        </p:nvSpPr>
        <p:spPr>
          <a:xfrm>
            <a:off x="4012914" y="2767075"/>
            <a:ext cx="40357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70%</a:t>
            </a:r>
            <a:endParaRPr lang="ko-KR" altLang="en-US" sz="14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3" name="Round Same Side Corner Rectangle 2">
            <a:extLst>
              <a:ext uri="{FF2B5EF4-FFF2-40B4-BE49-F238E27FC236}">
                <a16:creationId xmlns:a16="http://schemas.microsoft.com/office/drawing/2014/main" id="{B1FAC976-C3C7-C082-3051-99F6D5E6F528}"/>
              </a:ext>
            </a:extLst>
          </p:cNvPr>
          <p:cNvSpPr/>
          <p:nvPr/>
        </p:nvSpPr>
        <p:spPr>
          <a:xfrm>
            <a:off x="4717329" y="1530259"/>
            <a:ext cx="592539" cy="3451316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4" name="Round Same Side Corner Rectangle 25">
            <a:extLst>
              <a:ext uri="{FF2B5EF4-FFF2-40B4-BE49-F238E27FC236}">
                <a16:creationId xmlns:a16="http://schemas.microsoft.com/office/drawing/2014/main" id="{D792AECE-A3D2-78C9-5794-0D9015AC5CF1}"/>
              </a:ext>
            </a:extLst>
          </p:cNvPr>
          <p:cNvSpPr/>
          <p:nvPr/>
        </p:nvSpPr>
        <p:spPr>
          <a:xfrm>
            <a:off x="4717331" y="2080263"/>
            <a:ext cx="592537" cy="29013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BEC919E-2198-5AC9-DE35-10E1CD17C75B}"/>
              </a:ext>
            </a:extLst>
          </p:cNvPr>
          <p:cNvSpPr txBox="1"/>
          <p:nvPr/>
        </p:nvSpPr>
        <p:spPr>
          <a:xfrm>
            <a:off x="4785361" y="5134887"/>
            <a:ext cx="45647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295ACD1-C1BC-D02D-12CC-EE87AC128094}"/>
              </a:ext>
            </a:extLst>
          </p:cNvPr>
          <p:cNvSpPr txBox="1"/>
          <p:nvPr/>
        </p:nvSpPr>
        <p:spPr>
          <a:xfrm>
            <a:off x="4811810" y="2309875"/>
            <a:ext cx="4035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85%</a:t>
            </a:r>
            <a:endParaRPr lang="ko-KR" altLang="en-US" sz="14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7" name="Round Same Side Corner Rectangle 2">
            <a:extLst>
              <a:ext uri="{FF2B5EF4-FFF2-40B4-BE49-F238E27FC236}">
                <a16:creationId xmlns:a16="http://schemas.microsoft.com/office/drawing/2014/main" id="{117C16A3-E525-2F65-CB37-465C1C77F662}"/>
              </a:ext>
            </a:extLst>
          </p:cNvPr>
          <p:cNvSpPr/>
          <p:nvPr/>
        </p:nvSpPr>
        <p:spPr>
          <a:xfrm>
            <a:off x="5516227" y="1530259"/>
            <a:ext cx="592539" cy="3451316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8" name="Round Same Side Corner Rectangle 25">
            <a:extLst>
              <a:ext uri="{FF2B5EF4-FFF2-40B4-BE49-F238E27FC236}">
                <a16:creationId xmlns:a16="http://schemas.microsoft.com/office/drawing/2014/main" id="{6D041F61-B4EF-C5C4-469D-D90C4978207D}"/>
              </a:ext>
            </a:extLst>
          </p:cNvPr>
          <p:cNvSpPr/>
          <p:nvPr/>
        </p:nvSpPr>
        <p:spPr>
          <a:xfrm>
            <a:off x="5516228" y="3479243"/>
            <a:ext cx="592537" cy="1502332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10EC0FF-98B5-7B80-EFFD-9293DABD40D9}"/>
              </a:ext>
            </a:extLst>
          </p:cNvPr>
          <p:cNvSpPr txBox="1"/>
          <p:nvPr/>
        </p:nvSpPr>
        <p:spPr>
          <a:xfrm>
            <a:off x="5584258" y="5134887"/>
            <a:ext cx="45647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C34EE47-D940-4881-06F2-A2B844A602D3}"/>
              </a:ext>
            </a:extLst>
          </p:cNvPr>
          <p:cNvSpPr txBox="1"/>
          <p:nvPr/>
        </p:nvSpPr>
        <p:spPr>
          <a:xfrm>
            <a:off x="5610710" y="3737189"/>
            <a:ext cx="4035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40%</a:t>
            </a:r>
            <a:endParaRPr lang="ko-KR" altLang="en-US" sz="14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0447666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2308D696-7327-01C8-933C-6C31B45DBAD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3" name="Rectangle 75">
            <a:extLst>
              <a:ext uri="{FF2B5EF4-FFF2-40B4-BE49-F238E27FC236}">
                <a16:creationId xmlns:a16="http://schemas.microsoft.com/office/drawing/2014/main" id="{C196871E-8BC4-4347-934A-5EC929BB82AC}"/>
              </a:ext>
            </a:extLst>
          </p:cNvPr>
          <p:cNvSpPr/>
          <p:nvPr/>
        </p:nvSpPr>
        <p:spPr>
          <a:xfrm>
            <a:off x="0" y="0"/>
            <a:ext cx="7594600" cy="6858000"/>
          </a:xfrm>
          <a:prstGeom prst="rect">
            <a:avLst/>
          </a:prstGeom>
          <a:gradFill>
            <a:gsLst>
              <a:gs pos="0">
                <a:schemeClr val="accent3">
                  <a:alpha val="70000"/>
                </a:schemeClr>
              </a:gs>
              <a:gs pos="96000">
                <a:schemeClr val="accent3">
                  <a:alpha val="70000"/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28FD8B1-1B6F-4661-91B3-9EF1C923B999}"/>
              </a:ext>
            </a:extLst>
          </p:cNvPr>
          <p:cNvSpPr txBox="1"/>
          <p:nvPr/>
        </p:nvSpPr>
        <p:spPr>
          <a:xfrm>
            <a:off x="986112" y="740718"/>
            <a:ext cx="3171189" cy="12049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본 페이지는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목차로 사용하세요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FFF9BDE-41CA-4BD7-925D-FC35648EC410}"/>
              </a:ext>
            </a:extLst>
          </p:cNvPr>
          <p:cNvSpPr txBox="1"/>
          <p:nvPr/>
        </p:nvSpPr>
        <p:spPr>
          <a:xfrm>
            <a:off x="986111" y="2754869"/>
            <a:ext cx="1617174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9AC73FAC-FFEF-4F53-893B-8256D5799051}"/>
              </a:ext>
            </a:extLst>
          </p:cNvPr>
          <p:cNvCxnSpPr>
            <a:cxnSpLocks/>
          </p:cNvCxnSpPr>
          <p:nvPr/>
        </p:nvCxnSpPr>
        <p:spPr>
          <a:xfrm>
            <a:off x="3055498" y="2939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594734B0-9346-49CF-919C-D0C73F0DE929}"/>
              </a:ext>
            </a:extLst>
          </p:cNvPr>
          <p:cNvSpPr txBox="1"/>
          <p:nvPr/>
        </p:nvSpPr>
        <p:spPr>
          <a:xfrm>
            <a:off x="5850102" y="2754869"/>
            <a:ext cx="4049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1 - 3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A68E6D2-DFEB-48F6-AD8C-EF5F89292AEE}"/>
              </a:ext>
            </a:extLst>
          </p:cNvPr>
          <p:cNvSpPr txBox="1"/>
          <p:nvPr/>
        </p:nvSpPr>
        <p:spPr>
          <a:xfrm>
            <a:off x="986111" y="3262869"/>
            <a:ext cx="1617174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2.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52E77EEF-BE42-4302-8598-58DEC62782B7}"/>
              </a:ext>
            </a:extLst>
          </p:cNvPr>
          <p:cNvCxnSpPr>
            <a:cxnSpLocks/>
          </p:cNvCxnSpPr>
          <p:nvPr/>
        </p:nvCxnSpPr>
        <p:spPr>
          <a:xfrm>
            <a:off x="3055498" y="3447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336D227-28A3-4C80-B0FC-315DE49F14CF}"/>
              </a:ext>
            </a:extLst>
          </p:cNvPr>
          <p:cNvSpPr txBox="1"/>
          <p:nvPr/>
        </p:nvSpPr>
        <p:spPr>
          <a:xfrm>
            <a:off x="5850099" y="3262869"/>
            <a:ext cx="4049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4 - 6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17D2096-228F-4671-9FB3-734469D0BB68}"/>
              </a:ext>
            </a:extLst>
          </p:cNvPr>
          <p:cNvSpPr txBox="1"/>
          <p:nvPr/>
        </p:nvSpPr>
        <p:spPr>
          <a:xfrm>
            <a:off x="986111" y="3770869"/>
            <a:ext cx="1617174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3.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F681136C-9CDE-422F-81D5-A49BED9109F8}"/>
              </a:ext>
            </a:extLst>
          </p:cNvPr>
          <p:cNvCxnSpPr>
            <a:cxnSpLocks/>
          </p:cNvCxnSpPr>
          <p:nvPr/>
        </p:nvCxnSpPr>
        <p:spPr>
          <a:xfrm>
            <a:off x="3055498" y="3955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9964017C-B65A-457B-900C-C844F005E7B3}"/>
              </a:ext>
            </a:extLst>
          </p:cNvPr>
          <p:cNvSpPr txBox="1"/>
          <p:nvPr/>
        </p:nvSpPr>
        <p:spPr>
          <a:xfrm>
            <a:off x="5850099" y="3770869"/>
            <a:ext cx="4049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7 - 9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21013D1-8E3C-456C-A705-65841144571F}"/>
              </a:ext>
            </a:extLst>
          </p:cNvPr>
          <p:cNvSpPr txBox="1"/>
          <p:nvPr/>
        </p:nvSpPr>
        <p:spPr>
          <a:xfrm>
            <a:off x="986111" y="4278869"/>
            <a:ext cx="1619482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4.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7C8B5100-E413-449F-8A0D-1B479BF23D3E}"/>
              </a:ext>
            </a:extLst>
          </p:cNvPr>
          <p:cNvCxnSpPr>
            <a:cxnSpLocks/>
          </p:cNvCxnSpPr>
          <p:nvPr/>
        </p:nvCxnSpPr>
        <p:spPr>
          <a:xfrm>
            <a:off x="3055498" y="4463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F49C9D49-3EA0-452B-A529-ABA745BDCB0D}"/>
              </a:ext>
            </a:extLst>
          </p:cNvPr>
          <p:cNvSpPr txBox="1"/>
          <p:nvPr/>
        </p:nvSpPr>
        <p:spPr>
          <a:xfrm>
            <a:off x="5850098" y="4278869"/>
            <a:ext cx="6592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10 - 12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99C6318-D515-4383-AE06-1BF382E882AC}"/>
              </a:ext>
            </a:extLst>
          </p:cNvPr>
          <p:cNvSpPr txBox="1"/>
          <p:nvPr/>
        </p:nvSpPr>
        <p:spPr>
          <a:xfrm>
            <a:off x="986111" y="4786869"/>
            <a:ext cx="1617174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5.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3ED102F1-7CB1-41E0-8A72-33598C2880EC}"/>
              </a:ext>
            </a:extLst>
          </p:cNvPr>
          <p:cNvCxnSpPr>
            <a:cxnSpLocks/>
          </p:cNvCxnSpPr>
          <p:nvPr/>
        </p:nvCxnSpPr>
        <p:spPr>
          <a:xfrm>
            <a:off x="3055498" y="4971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7BC02FD2-5AAC-43BC-9979-102637F2F8F9}"/>
              </a:ext>
            </a:extLst>
          </p:cNvPr>
          <p:cNvSpPr txBox="1"/>
          <p:nvPr/>
        </p:nvSpPr>
        <p:spPr>
          <a:xfrm>
            <a:off x="5850100" y="4786869"/>
            <a:ext cx="6592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13 - 15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3E3E3F3-F640-4B1A-958A-F1A1580520EF}"/>
              </a:ext>
            </a:extLst>
          </p:cNvPr>
          <p:cNvSpPr txBox="1"/>
          <p:nvPr/>
        </p:nvSpPr>
        <p:spPr>
          <a:xfrm>
            <a:off x="986111" y="5294869"/>
            <a:ext cx="1617174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6. </a:t>
            </a:r>
            <a:r>
              <a:rPr lang="ko-KR" altLang="en-US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9E312860-33E1-4A93-9DCA-731C3506866F}"/>
              </a:ext>
            </a:extLst>
          </p:cNvPr>
          <p:cNvCxnSpPr>
            <a:cxnSpLocks/>
          </p:cNvCxnSpPr>
          <p:nvPr/>
        </p:nvCxnSpPr>
        <p:spPr>
          <a:xfrm>
            <a:off x="3055498" y="5479535"/>
            <a:ext cx="2579481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8AD9774A-C208-4CA8-A49C-422244866D20}"/>
              </a:ext>
            </a:extLst>
          </p:cNvPr>
          <p:cNvSpPr txBox="1"/>
          <p:nvPr/>
        </p:nvSpPr>
        <p:spPr>
          <a:xfrm>
            <a:off x="5850100" y="5294869"/>
            <a:ext cx="65921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16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16 - 19</a:t>
            </a:r>
            <a:endParaRPr lang="ko-KR" altLang="en-US" sz="16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71008466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Arrow: Right 262">
            <a:extLst>
              <a:ext uri="{FF2B5EF4-FFF2-40B4-BE49-F238E27FC236}">
                <a16:creationId xmlns:a16="http://schemas.microsoft.com/office/drawing/2014/main" id="{C29E9AEF-DD55-4A73-AC9F-DF9706AF759F}"/>
              </a:ext>
            </a:extLst>
          </p:cNvPr>
          <p:cNvSpPr/>
          <p:nvPr/>
        </p:nvSpPr>
        <p:spPr>
          <a:xfrm>
            <a:off x="3456436" y="4596530"/>
            <a:ext cx="6141680" cy="1320875"/>
          </a:xfrm>
          <a:prstGeom prst="rightArrow">
            <a:avLst>
              <a:gd name="adj1" fmla="val 67333"/>
              <a:gd name="adj2" fmla="val 71094"/>
            </a:avLst>
          </a:prstGeom>
          <a:solidFill>
            <a:schemeClr val="accent3">
              <a:lumMod val="75000"/>
            </a:schemeClr>
          </a:solidFill>
          <a:ln>
            <a:noFill/>
          </a:ln>
          <a:effectLst>
            <a:outerShdw blurRad="406400" dist="38100" dir="5400000" algn="t" rotWithShape="0">
              <a:prstClr val="black">
                <a:alpha val="2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584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58" name="Arrow: Right 179">
            <a:extLst>
              <a:ext uri="{FF2B5EF4-FFF2-40B4-BE49-F238E27FC236}">
                <a16:creationId xmlns:a16="http://schemas.microsoft.com/office/drawing/2014/main" id="{3D2BB132-2056-422E-97E6-5012713B029E}"/>
              </a:ext>
            </a:extLst>
          </p:cNvPr>
          <p:cNvSpPr/>
          <p:nvPr/>
        </p:nvSpPr>
        <p:spPr>
          <a:xfrm>
            <a:off x="3456436" y="3712693"/>
            <a:ext cx="4290567" cy="1320875"/>
          </a:xfrm>
          <a:prstGeom prst="rightArrow">
            <a:avLst>
              <a:gd name="adj1" fmla="val 67333"/>
              <a:gd name="adj2" fmla="val 71094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  <a:effectLst>
            <a:outerShdw blurRad="406400" dist="38100" dir="5400000" algn="t" rotWithShape="0">
              <a:prstClr val="black">
                <a:alpha val="2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584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59" name="Arrow: Right 263">
            <a:extLst>
              <a:ext uri="{FF2B5EF4-FFF2-40B4-BE49-F238E27FC236}">
                <a16:creationId xmlns:a16="http://schemas.microsoft.com/office/drawing/2014/main" id="{8C87534B-0B3A-4124-BE58-D5EB02912014}"/>
              </a:ext>
            </a:extLst>
          </p:cNvPr>
          <p:cNvSpPr/>
          <p:nvPr/>
        </p:nvSpPr>
        <p:spPr>
          <a:xfrm>
            <a:off x="3456435" y="2844731"/>
            <a:ext cx="7262364" cy="1320875"/>
          </a:xfrm>
          <a:prstGeom prst="rightArrow">
            <a:avLst>
              <a:gd name="adj1" fmla="val 67333"/>
              <a:gd name="adj2" fmla="val 71094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  <a:effectLst>
            <a:outerShdw blurRad="406400" dist="38100" dir="5400000" algn="t" rotWithShape="0">
              <a:prstClr val="black">
                <a:alpha val="2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584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60" name="Arrow: Right 264">
            <a:extLst>
              <a:ext uri="{FF2B5EF4-FFF2-40B4-BE49-F238E27FC236}">
                <a16:creationId xmlns:a16="http://schemas.microsoft.com/office/drawing/2014/main" id="{8C0264FF-922B-4081-A4FB-984D3552C7A9}"/>
              </a:ext>
            </a:extLst>
          </p:cNvPr>
          <p:cNvSpPr/>
          <p:nvPr/>
        </p:nvSpPr>
        <p:spPr>
          <a:xfrm>
            <a:off x="3456438" y="1970421"/>
            <a:ext cx="5154164" cy="1320875"/>
          </a:xfrm>
          <a:prstGeom prst="rightArrow">
            <a:avLst>
              <a:gd name="adj1" fmla="val 67333"/>
              <a:gd name="adj2" fmla="val 71094"/>
            </a:avLst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defTabSz="914377" latinLnBrk="0"/>
            <a:endParaRPr lang="ru-RU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61" name="Rectangle 224">
            <a:extLst>
              <a:ext uri="{FF2B5EF4-FFF2-40B4-BE49-F238E27FC236}">
                <a16:creationId xmlns:a16="http://schemas.microsoft.com/office/drawing/2014/main" id="{2BE38CB2-7483-4483-9B16-0C62ECA1BB2F}"/>
              </a:ext>
            </a:extLst>
          </p:cNvPr>
          <p:cNvSpPr/>
          <p:nvPr/>
        </p:nvSpPr>
        <p:spPr>
          <a:xfrm rot="10800000">
            <a:off x="1650912" y="1924051"/>
            <a:ext cx="2149775" cy="4045852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584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62" name="Rectangle 225">
            <a:extLst>
              <a:ext uri="{FF2B5EF4-FFF2-40B4-BE49-F238E27FC236}">
                <a16:creationId xmlns:a16="http://schemas.microsoft.com/office/drawing/2014/main" id="{CA96CE17-643F-4360-B765-F4AEAEDC5B9C}"/>
              </a:ext>
            </a:extLst>
          </p:cNvPr>
          <p:cNvSpPr/>
          <p:nvPr/>
        </p:nvSpPr>
        <p:spPr>
          <a:xfrm rot="10800000">
            <a:off x="1193801" y="1554846"/>
            <a:ext cx="2445025" cy="4743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584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79" name="Rectangle 5">
            <a:extLst>
              <a:ext uri="{FF2B5EF4-FFF2-40B4-BE49-F238E27FC236}">
                <a16:creationId xmlns:a16="http://schemas.microsoft.com/office/drawing/2014/main" id="{FD9B0BAB-B71D-4BCE-B1A4-5F8C030CE395}"/>
              </a:ext>
            </a:extLst>
          </p:cNvPr>
          <p:cNvSpPr/>
          <p:nvPr/>
        </p:nvSpPr>
        <p:spPr>
          <a:xfrm>
            <a:off x="3946531" y="2402396"/>
            <a:ext cx="281621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0" name="Rectangle 5">
            <a:extLst>
              <a:ext uri="{FF2B5EF4-FFF2-40B4-BE49-F238E27FC236}">
                <a16:creationId xmlns:a16="http://schemas.microsoft.com/office/drawing/2014/main" id="{D0127B1E-FFE5-4E3F-8202-35B4F7CBAD20}"/>
              </a:ext>
            </a:extLst>
          </p:cNvPr>
          <p:cNvSpPr/>
          <p:nvPr/>
        </p:nvSpPr>
        <p:spPr>
          <a:xfrm>
            <a:off x="3946532" y="3276706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4D09B104-EC13-46E9-80B8-3CC1CA59E17A}"/>
              </a:ext>
            </a:extLst>
          </p:cNvPr>
          <p:cNvSpPr/>
          <p:nvPr/>
        </p:nvSpPr>
        <p:spPr>
          <a:xfrm>
            <a:off x="3946531" y="4144667"/>
            <a:ext cx="27193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2" name="Rectangle 5">
            <a:extLst>
              <a:ext uri="{FF2B5EF4-FFF2-40B4-BE49-F238E27FC236}">
                <a16:creationId xmlns:a16="http://schemas.microsoft.com/office/drawing/2014/main" id="{4CD028CF-CD52-4930-9216-F76F59AA1F8F}"/>
              </a:ext>
            </a:extLst>
          </p:cNvPr>
          <p:cNvSpPr/>
          <p:nvPr/>
        </p:nvSpPr>
        <p:spPr>
          <a:xfrm>
            <a:off x="3946532" y="5028505"/>
            <a:ext cx="40290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50552FE-CA93-4779-A9CF-3941FE3D0489}"/>
              </a:ext>
            </a:extLst>
          </p:cNvPr>
          <p:cNvSpPr txBox="1"/>
          <p:nvPr/>
        </p:nvSpPr>
        <p:spPr>
          <a:xfrm>
            <a:off x="7733349" y="2415415"/>
            <a:ext cx="464614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8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8AE56C0-ED97-46E1-9D0F-D50CB0135D60}"/>
              </a:ext>
            </a:extLst>
          </p:cNvPr>
          <p:cNvSpPr txBox="1"/>
          <p:nvPr/>
        </p:nvSpPr>
        <p:spPr>
          <a:xfrm>
            <a:off x="9847899" y="3289727"/>
            <a:ext cx="479042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8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B4C8DF6-0453-4E70-B295-77FB72B62404}"/>
              </a:ext>
            </a:extLst>
          </p:cNvPr>
          <p:cNvSpPr txBox="1"/>
          <p:nvPr/>
        </p:nvSpPr>
        <p:spPr>
          <a:xfrm>
            <a:off x="6856415" y="4157687"/>
            <a:ext cx="482248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8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A225EE9-4408-45F5-BC8A-CC1F47EF1405}"/>
              </a:ext>
            </a:extLst>
          </p:cNvPr>
          <p:cNvSpPr txBox="1"/>
          <p:nvPr/>
        </p:nvSpPr>
        <p:spPr>
          <a:xfrm>
            <a:off x="8692835" y="5041524"/>
            <a:ext cx="464614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28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ED474EFD-5A12-4588-9119-986818286413}"/>
              </a:ext>
            </a:extLst>
          </p:cNvPr>
          <p:cNvSpPr txBox="1"/>
          <p:nvPr/>
        </p:nvSpPr>
        <p:spPr>
          <a:xfrm>
            <a:off x="1935045" y="2476970"/>
            <a:ext cx="1146981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EEAA4923-0D2A-4F49-9B00-85B242529D3C}"/>
              </a:ext>
            </a:extLst>
          </p:cNvPr>
          <p:cNvSpPr txBox="1"/>
          <p:nvPr/>
        </p:nvSpPr>
        <p:spPr>
          <a:xfrm>
            <a:off x="1935045" y="3351280"/>
            <a:ext cx="1146981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A2C8D627-0252-40C8-B5FB-5681370EB049}"/>
              </a:ext>
            </a:extLst>
          </p:cNvPr>
          <p:cNvSpPr txBox="1"/>
          <p:nvPr/>
        </p:nvSpPr>
        <p:spPr>
          <a:xfrm>
            <a:off x="1935045" y="4219242"/>
            <a:ext cx="1146981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A58715CE-EA41-4A5F-A41C-542AD899E5D6}"/>
              </a:ext>
            </a:extLst>
          </p:cNvPr>
          <p:cNvSpPr txBox="1"/>
          <p:nvPr/>
        </p:nvSpPr>
        <p:spPr>
          <a:xfrm>
            <a:off x="1935045" y="5103078"/>
            <a:ext cx="1146981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F40FD83-747F-55A6-DC85-0A7D2F4570FA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6B035C8-1E43-EC35-E83D-E38E8CACB85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22787762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64">
            <a:extLst>
              <a:ext uri="{FF2B5EF4-FFF2-40B4-BE49-F238E27FC236}">
                <a16:creationId xmlns:a16="http://schemas.microsoft.com/office/drawing/2014/main" id="{93EBCE0C-C243-D9F4-F7B5-57EEC5740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17" y="3750242"/>
            <a:ext cx="8492079" cy="546557"/>
          </a:xfrm>
          <a:prstGeom prst="roundRect">
            <a:avLst>
              <a:gd name="adj" fmla="val 50000"/>
            </a:avLst>
          </a:prstGeom>
          <a:solidFill>
            <a:schemeClr val="accent1">
              <a:lumMod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5" name="Freeform 87">
            <a:extLst>
              <a:ext uri="{FF2B5EF4-FFF2-40B4-BE49-F238E27FC236}">
                <a16:creationId xmlns:a16="http://schemas.microsoft.com/office/drawing/2014/main" id="{ED7B99C0-2DEB-33D9-2D82-081EDC415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17" y="2198459"/>
            <a:ext cx="8492079" cy="546559"/>
          </a:xfrm>
          <a:prstGeom prst="roundRect">
            <a:avLst>
              <a:gd name="adj" fmla="val 50000"/>
            </a:avLst>
          </a:prstGeom>
          <a:solidFill>
            <a:schemeClr val="accent1">
              <a:lumMod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6" name="Freeform 119">
            <a:extLst>
              <a:ext uri="{FF2B5EF4-FFF2-40B4-BE49-F238E27FC236}">
                <a16:creationId xmlns:a16="http://schemas.microsoft.com/office/drawing/2014/main" id="{04A9D817-BABB-6DA5-A52C-D55A68C5D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17" y="2975723"/>
            <a:ext cx="8492079" cy="543812"/>
          </a:xfrm>
          <a:prstGeom prst="roundRect">
            <a:avLst>
              <a:gd name="adj" fmla="val 50000"/>
            </a:avLst>
          </a:prstGeom>
          <a:solidFill>
            <a:schemeClr val="accent1">
              <a:lumMod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7" name="Freeform 146">
            <a:extLst>
              <a:ext uri="{FF2B5EF4-FFF2-40B4-BE49-F238E27FC236}">
                <a16:creationId xmlns:a16="http://schemas.microsoft.com/office/drawing/2014/main" id="{39305E0D-6204-8C97-647F-2AB5111E2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17" y="5304774"/>
            <a:ext cx="8492079" cy="546557"/>
          </a:xfrm>
          <a:prstGeom prst="roundRect">
            <a:avLst>
              <a:gd name="adj" fmla="val 50000"/>
            </a:avLst>
          </a:prstGeom>
          <a:solidFill>
            <a:schemeClr val="accent1">
              <a:lumMod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8" name="Freeform 170">
            <a:extLst>
              <a:ext uri="{FF2B5EF4-FFF2-40B4-BE49-F238E27FC236}">
                <a16:creationId xmlns:a16="http://schemas.microsoft.com/office/drawing/2014/main" id="{75B0EFEA-4C5E-311A-5C81-814D9BA5C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7717" y="4527511"/>
            <a:ext cx="8492079" cy="546559"/>
          </a:xfrm>
          <a:prstGeom prst="roundRect">
            <a:avLst>
              <a:gd name="adj" fmla="val 50000"/>
            </a:avLst>
          </a:prstGeom>
          <a:solidFill>
            <a:schemeClr val="accent1">
              <a:lumMod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7A91936-5503-6F45-A8FF-29D6804F7A51}"/>
              </a:ext>
            </a:extLst>
          </p:cNvPr>
          <p:cNvSpPr txBox="1"/>
          <p:nvPr/>
        </p:nvSpPr>
        <p:spPr>
          <a:xfrm>
            <a:off x="1445110" y="2317848"/>
            <a:ext cx="658449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39CF0B2-C111-CC0C-26B4-BB5F3C65B7BD}"/>
              </a:ext>
            </a:extLst>
          </p:cNvPr>
          <p:cNvSpPr txBox="1"/>
          <p:nvPr/>
        </p:nvSpPr>
        <p:spPr>
          <a:xfrm>
            <a:off x="1445110" y="3093741"/>
            <a:ext cx="658449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CE8BF34-4CDA-2B9B-7682-7B04050BE62C}"/>
              </a:ext>
            </a:extLst>
          </p:cNvPr>
          <p:cNvSpPr txBox="1"/>
          <p:nvPr/>
        </p:nvSpPr>
        <p:spPr>
          <a:xfrm>
            <a:off x="1445110" y="3869632"/>
            <a:ext cx="658449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6A2149F-978B-3E57-21C5-D5C743F27358}"/>
              </a:ext>
            </a:extLst>
          </p:cNvPr>
          <p:cNvSpPr txBox="1"/>
          <p:nvPr/>
        </p:nvSpPr>
        <p:spPr>
          <a:xfrm>
            <a:off x="1445110" y="4646900"/>
            <a:ext cx="658449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6A6360D-1B8E-2202-6763-A081EE13C22E}"/>
              </a:ext>
            </a:extLst>
          </p:cNvPr>
          <p:cNvSpPr txBox="1"/>
          <p:nvPr/>
        </p:nvSpPr>
        <p:spPr>
          <a:xfrm>
            <a:off x="1445110" y="5424164"/>
            <a:ext cx="658449" cy="30777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r"/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4" name="Freeform 88">
            <a:extLst>
              <a:ext uri="{FF2B5EF4-FFF2-40B4-BE49-F238E27FC236}">
                <a16:creationId xmlns:a16="http://schemas.microsoft.com/office/drawing/2014/main" id="{4A19E07E-56E5-3552-98A3-88E7FB462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3427" y="2278108"/>
            <a:ext cx="2639358" cy="390007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9A1AF61-95A1-3AAE-C58F-84B460110C81}"/>
              </a:ext>
            </a:extLst>
          </p:cNvPr>
          <p:cNvSpPr txBox="1"/>
          <p:nvPr/>
        </p:nvSpPr>
        <p:spPr>
          <a:xfrm>
            <a:off x="5339711" y="2380628"/>
            <a:ext cx="1509709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4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23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- 7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13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2F2E9DD-2C14-AEF1-4C77-2D1B6AECA13C}"/>
              </a:ext>
            </a:extLst>
          </p:cNvPr>
          <p:cNvSpPr txBox="1"/>
          <p:nvPr/>
        </p:nvSpPr>
        <p:spPr>
          <a:xfrm>
            <a:off x="7746565" y="2380628"/>
            <a:ext cx="125079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입력하세요</a:t>
            </a:r>
          </a:p>
        </p:txBody>
      </p:sp>
      <p:sp>
        <p:nvSpPr>
          <p:cNvPr id="17" name="Freeform 88">
            <a:extLst>
              <a:ext uri="{FF2B5EF4-FFF2-40B4-BE49-F238E27FC236}">
                <a16:creationId xmlns:a16="http://schemas.microsoft.com/office/drawing/2014/main" id="{28512EAE-6E56-0395-7C1C-475AD1A8E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3288" y="3052628"/>
            <a:ext cx="4386135" cy="390007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02221D3-BECB-5AD8-12D5-74B6CA8763E4}"/>
              </a:ext>
            </a:extLst>
          </p:cNvPr>
          <p:cNvSpPr txBox="1"/>
          <p:nvPr/>
        </p:nvSpPr>
        <p:spPr>
          <a:xfrm>
            <a:off x="2859574" y="3155147"/>
            <a:ext cx="1520929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1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01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- 6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15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DF8BF43-50DD-E662-EE31-3A08C42B5E15}"/>
              </a:ext>
            </a:extLst>
          </p:cNvPr>
          <p:cNvSpPr txBox="1"/>
          <p:nvPr/>
        </p:nvSpPr>
        <p:spPr>
          <a:xfrm>
            <a:off x="6980923" y="3155147"/>
            <a:ext cx="125079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입력하세요</a:t>
            </a:r>
          </a:p>
        </p:txBody>
      </p:sp>
      <p:sp>
        <p:nvSpPr>
          <p:cNvPr id="20" name="Freeform 88">
            <a:extLst>
              <a:ext uri="{FF2B5EF4-FFF2-40B4-BE49-F238E27FC236}">
                <a16:creationId xmlns:a16="http://schemas.microsoft.com/office/drawing/2014/main" id="{1A6764A6-5145-BBC5-93A1-2A7E8FF7A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75293" y="3828519"/>
            <a:ext cx="2236239" cy="390007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21" name="Freeform 89">
            <a:extLst>
              <a:ext uri="{FF2B5EF4-FFF2-40B4-BE49-F238E27FC236}">
                <a16:creationId xmlns:a16="http://schemas.microsoft.com/office/drawing/2014/main" id="{A907E041-B9A9-E8F4-F04D-94E53CE08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4943" y="3905420"/>
            <a:ext cx="233449" cy="233455"/>
          </a:xfrm>
          <a:custGeom>
            <a:avLst/>
            <a:gdLst>
              <a:gd name="T0" fmla="*/ 134577 w 375"/>
              <a:gd name="T1" fmla="*/ 67108 h 374"/>
              <a:gd name="T2" fmla="*/ 134577 w 375"/>
              <a:gd name="T3" fmla="*/ 67108 h 374"/>
              <a:gd name="T4" fmla="*/ 67289 w 375"/>
              <a:gd name="T5" fmla="*/ 134576 h 374"/>
              <a:gd name="T6" fmla="*/ 67289 w 375"/>
              <a:gd name="T7" fmla="*/ 134576 h 374"/>
              <a:gd name="T8" fmla="*/ 0 w 375"/>
              <a:gd name="T9" fmla="*/ 67108 h 374"/>
              <a:gd name="T10" fmla="*/ 0 w 375"/>
              <a:gd name="T11" fmla="*/ 67108 h 374"/>
              <a:gd name="T12" fmla="*/ 67289 w 375"/>
              <a:gd name="T13" fmla="*/ 0 h 374"/>
              <a:gd name="T14" fmla="*/ 67289 w 375"/>
              <a:gd name="T15" fmla="*/ 0 h 374"/>
              <a:gd name="T16" fmla="*/ 134577 w 375"/>
              <a:gd name="T17" fmla="*/ 67108 h 3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75" h="374">
                <a:moveTo>
                  <a:pt x="374" y="186"/>
                </a:moveTo>
                <a:lnTo>
                  <a:pt x="374" y="186"/>
                </a:lnTo>
                <a:cubicBezTo>
                  <a:pt x="374" y="289"/>
                  <a:pt x="290" y="373"/>
                  <a:pt x="187" y="373"/>
                </a:cubicBezTo>
                <a:cubicBezTo>
                  <a:pt x="83" y="373"/>
                  <a:pt x="0" y="289"/>
                  <a:pt x="0" y="186"/>
                </a:cubicBezTo>
                <a:cubicBezTo>
                  <a:pt x="0" y="83"/>
                  <a:pt x="83" y="0"/>
                  <a:pt x="187" y="0"/>
                </a:cubicBezTo>
                <a:cubicBezTo>
                  <a:pt x="290" y="0"/>
                  <a:pt x="374" y="83"/>
                  <a:pt x="374" y="186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69BE865-6939-69C1-BAA1-C039FF00E0A7}"/>
              </a:ext>
            </a:extLst>
          </p:cNvPr>
          <p:cNvSpPr txBox="1"/>
          <p:nvPr/>
        </p:nvSpPr>
        <p:spPr>
          <a:xfrm>
            <a:off x="3831578" y="3931036"/>
            <a:ext cx="1517723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22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– 5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02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86C5F92-6790-2931-4532-07125723A064}"/>
              </a:ext>
            </a:extLst>
          </p:cNvPr>
          <p:cNvSpPr txBox="1"/>
          <p:nvPr/>
        </p:nvSpPr>
        <p:spPr>
          <a:xfrm>
            <a:off x="5824540" y="3931036"/>
            <a:ext cx="125079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입력하세요</a:t>
            </a:r>
          </a:p>
        </p:txBody>
      </p:sp>
      <p:sp>
        <p:nvSpPr>
          <p:cNvPr id="24" name="Freeform 88">
            <a:extLst>
              <a:ext uri="{FF2B5EF4-FFF2-40B4-BE49-F238E27FC236}">
                <a16:creationId xmlns:a16="http://schemas.microsoft.com/office/drawing/2014/main" id="{E03CED3E-68B1-097E-00F9-1E30F1E1E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8493" y="4605787"/>
            <a:ext cx="2639357" cy="390007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25" name="Freeform 89">
            <a:extLst>
              <a:ext uri="{FF2B5EF4-FFF2-40B4-BE49-F238E27FC236}">
                <a16:creationId xmlns:a16="http://schemas.microsoft.com/office/drawing/2014/main" id="{FB6E889C-BB3D-3F72-F4E8-54CB9DF0A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8143" y="4682688"/>
            <a:ext cx="233449" cy="233455"/>
          </a:xfrm>
          <a:custGeom>
            <a:avLst/>
            <a:gdLst>
              <a:gd name="T0" fmla="*/ 134577 w 375"/>
              <a:gd name="T1" fmla="*/ 67108 h 374"/>
              <a:gd name="T2" fmla="*/ 134577 w 375"/>
              <a:gd name="T3" fmla="*/ 67108 h 374"/>
              <a:gd name="T4" fmla="*/ 67289 w 375"/>
              <a:gd name="T5" fmla="*/ 134576 h 374"/>
              <a:gd name="T6" fmla="*/ 67289 w 375"/>
              <a:gd name="T7" fmla="*/ 134576 h 374"/>
              <a:gd name="T8" fmla="*/ 0 w 375"/>
              <a:gd name="T9" fmla="*/ 67108 h 374"/>
              <a:gd name="T10" fmla="*/ 0 w 375"/>
              <a:gd name="T11" fmla="*/ 67108 h 374"/>
              <a:gd name="T12" fmla="*/ 67289 w 375"/>
              <a:gd name="T13" fmla="*/ 0 h 374"/>
              <a:gd name="T14" fmla="*/ 67289 w 375"/>
              <a:gd name="T15" fmla="*/ 0 h 374"/>
              <a:gd name="T16" fmla="*/ 134577 w 375"/>
              <a:gd name="T17" fmla="*/ 67108 h 3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75" h="374">
                <a:moveTo>
                  <a:pt x="374" y="186"/>
                </a:moveTo>
                <a:lnTo>
                  <a:pt x="374" y="186"/>
                </a:lnTo>
                <a:cubicBezTo>
                  <a:pt x="374" y="289"/>
                  <a:pt x="290" y="373"/>
                  <a:pt x="187" y="373"/>
                </a:cubicBezTo>
                <a:cubicBezTo>
                  <a:pt x="83" y="373"/>
                  <a:pt x="0" y="289"/>
                  <a:pt x="0" y="186"/>
                </a:cubicBezTo>
                <a:cubicBezTo>
                  <a:pt x="0" y="83"/>
                  <a:pt x="83" y="0"/>
                  <a:pt x="187" y="0"/>
                </a:cubicBezTo>
                <a:cubicBezTo>
                  <a:pt x="290" y="0"/>
                  <a:pt x="374" y="83"/>
                  <a:pt x="374" y="186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BCD60A9-51F1-EC74-65CC-A008A6AA7308}"/>
              </a:ext>
            </a:extLst>
          </p:cNvPr>
          <p:cNvSpPr txBox="1"/>
          <p:nvPr/>
        </p:nvSpPr>
        <p:spPr>
          <a:xfrm>
            <a:off x="6574777" y="4708304"/>
            <a:ext cx="1556195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6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12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– 8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29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7574115-4739-47E7-CD86-72BC5873B1DE}"/>
              </a:ext>
            </a:extLst>
          </p:cNvPr>
          <p:cNvSpPr txBox="1"/>
          <p:nvPr/>
        </p:nvSpPr>
        <p:spPr>
          <a:xfrm>
            <a:off x="8981627" y="4708304"/>
            <a:ext cx="125079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입력하세요</a:t>
            </a:r>
          </a:p>
        </p:txBody>
      </p:sp>
      <p:sp>
        <p:nvSpPr>
          <p:cNvPr id="28" name="Freeform 88">
            <a:extLst>
              <a:ext uri="{FF2B5EF4-FFF2-40B4-BE49-F238E27FC236}">
                <a16:creationId xmlns:a16="http://schemas.microsoft.com/office/drawing/2014/main" id="{C4A112FD-A31E-C835-5477-4AA4EDB17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6924" y="5383051"/>
            <a:ext cx="6280927" cy="390007"/>
          </a:xfrm>
          <a:prstGeom prst="roundRect">
            <a:avLst>
              <a:gd name="adj" fmla="val 50000"/>
            </a:avLst>
          </a:prstGeom>
          <a:solidFill>
            <a:schemeClr val="accent3">
              <a:lumMod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29" name="Freeform 89">
            <a:extLst>
              <a:ext uri="{FF2B5EF4-FFF2-40B4-BE49-F238E27FC236}">
                <a16:creationId xmlns:a16="http://schemas.microsoft.com/office/drawing/2014/main" id="{08FB632C-F06F-88D2-1532-92C37EB7C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6574" y="5459952"/>
            <a:ext cx="233449" cy="233455"/>
          </a:xfrm>
          <a:custGeom>
            <a:avLst/>
            <a:gdLst>
              <a:gd name="T0" fmla="*/ 134577 w 375"/>
              <a:gd name="T1" fmla="*/ 67108 h 374"/>
              <a:gd name="T2" fmla="*/ 134577 w 375"/>
              <a:gd name="T3" fmla="*/ 67108 h 374"/>
              <a:gd name="T4" fmla="*/ 67289 w 375"/>
              <a:gd name="T5" fmla="*/ 134576 h 374"/>
              <a:gd name="T6" fmla="*/ 67289 w 375"/>
              <a:gd name="T7" fmla="*/ 134576 h 374"/>
              <a:gd name="T8" fmla="*/ 0 w 375"/>
              <a:gd name="T9" fmla="*/ 67108 h 374"/>
              <a:gd name="T10" fmla="*/ 0 w 375"/>
              <a:gd name="T11" fmla="*/ 67108 h 374"/>
              <a:gd name="T12" fmla="*/ 67289 w 375"/>
              <a:gd name="T13" fmla="*/ 0 h 374"/>
              <a:gd name="T14" fmla="*/ 67289 w 375"/>
              <a:gd name="T15" fmla="*/ 0 h 374"/>
              <a:gd name="T16" fmla="*/ 134577 w 375"/>
              <a:gd name="T17" fmla="*/ 67108 h 3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75" h="374">
                <a:moveTo>
                  <a:pt x="374" y="186"/>
                </a:moveTo>
                <a:lnTo>
                  <a:pt x="374" y="186"/>
                </a:lnTo>
                <a:cubicBezTo>
                  <a:pt x="374" y="289"/>
                  <a:pt x="290" y="373"/>
                  <a:pt x="187" y="373"/>
                </a:cubicBezTo>
                <a:cubicBezTo>
                  <a:pt x="83" y="373"/>
                  <a:pt x="0" y="289"/>
                  <a:pt x="0" y="186"/>
                </a:cubicBezTo>
                <a:cubicBezTo>
                  <a:pt x="0" y="83"/>
                  <a:pt x="83" y="0"/>
                  <a:pt x="187" y="0"/>
                </a:cubicBezTo>
                <a:cubicBezTo>
                  <a:pt x="290" y="0"/>
                  <a:pt x="374" y="83"/>
                  <a:pt x="374" y="186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90CAFEB-4757-8CD6-BB7D-EB2C2EEC953C}"/>
              </a:ext>
            </a:extLst>
          </p:cNvPr>
          <p:cNvSpPr txBox="1"/>
          <p:nvPr/>
        </p:nvSpPr>
        <p:spPr>
          <a:xfrm>
            <a:off x="2933207" y="5485568"/>
            <a:ext cx="1546577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1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01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– 8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월 </a:t>
            </a:r>
            <a:r>
              <a:rPr lang="en-US" altLang="ko-KR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29</a:t>
            </a:r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일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E8C21CD-0307-702C-AF1A-F2214D9DBBCE}"/>
              </a:ext>
            </a:extLst>
          </p:cNvPr>
          <p:cNvSpPr txBox="1"/>
          <p:nvPr/>
        </p:nvSpPr>
        <p:spPr>
          <a:xfrm>
            <a:off x="8981627" y="5485568"/>
            <a:ext cx="1250792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입력하세요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FB4C9AD-3C86-05DF-60E1-E165B8B9B099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EEBE2B2-C774-4F1C-0AC6-46896B6EA6A5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4" name="Freeform 89">
            <a:extLst>
              <a:ext uri="{FF2B5EF4-FFF2-40B4-BE49-F238E27FC236}">
                <a16:creationId xmlns:a16="http://schemas.microsoft.com/office/drawing/2014/main" id="{85E534DA-C191-0237-B325-81E0909E9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3077" y="2355011"/>
            <a:ext cx="233449" cy="233454"/>
          </a:xfrm>
          <a:custGeom>
            <a:avLst/>
            <a:gdLst>
              <a:gd name="T0" fmla="*/ 134577 w 375"/>
              <a:gd name="T1" fmla="*/ 67108 h 374"/>
              <a:gd name="T2" fmla="*/ 134577 w 375"/>
              <a:gd name="T3" fmla="*/ 67108 h 374"/>
              <a:gd name="T4" fmla="*/ 67289 w 375"/>
              <a:gd name="T5" fmla="*/ 134576 h 374"/>
              <a:gd name="T6" fmla="*/ 67289 w 375"/>
              <a:gd name="T7" fmla="*/ 134576 h 374"/>
              <a:gd name="T8" fmla="*/ 0 w 375"/>
              <a:gd name="T9" fmla="*/ 67108 h 374"/>
              <a:gd name="T10" fmla="*/ 0 w 375"/>
              <a:gd name="T11" fmla="*/ 67108 h 374"/>
              <a:gd name="T12" fmla="*/ 67289 w 375"/>
              <a:gd name="T13" fmla="*/ 0 h 374"/>
              <a:gd name="T14" fmla="*/ 67289 w 375"/>
              <a:gd name="T15" fmla="*/ 0 h 374"/>
              <a:gd name="T16" fmla="*/ 134577 w 375"/>
              <a:gd name="T17" fmla="*/ 67108 h 3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75" h="374">
                <a:moveTo>
                  <a:pt x="374" y="186"/>
                </a:moveTo>
                <a:lnTo>
                  <a:pt x="374" y="186"/>
                </a:lnTo>
                <a:cubicBezTo>
                  <a:pt x="374" y="289"/>
                  <a:pt x="290" y="373"/>
                  <a:pt x="187" y="373"/>
                </a:cubicBezTo>
                <a:cubicBezTo>
                  <a:pt x="83" y="373"/>
                  <a:pt x="0" y="289"/>
                  <a:pt x="0" y="186"/>
                </a:cubicBezTo>
                <a:cubicBezTo>
                  <a:pt x="0" y="83"/>
                  <a:pt x="83" y="0"/>
                  <a:pt x="187" y="0"/>
                </a:cubicBezTo>
                <a:cubicBezTo>
                  <a:pt x="290" y="0"/>
                  <a:pt x="374" y="83"/>
                  <a:pt x="374" y="186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  <p:sp>
        <p:nvSpPr>
          <p:cNvPr id="35" name="Freeform 89">
            <a:extLst>
              <a:ext uri="{FF2B5EF4-FFF2-40B4-BE49-F238E27FC236}">
                <a16:creationId xmlns:a16="http://schemas.microsoft.com/office/drawing/2014/main" id="{D4EFBCD7-C0F3-5BA0-D236-246823F28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82939" y="3129531"/>
            <a:ext cx="233449" cy="233455"/>
          </a:xfrm>
          <a:custGeom>
            <a:avLst/>
            <a:gdLst>
              <a:gd name="T0" fmla="*/ 134577 w 375"/>
              <a:gd name="T1" fmla="*/ 67108 h 374"/>
              <a:gd name="T2" fmla="*/ 134577 w 375"/>
              <a:gd name="T3" fmla="*/ 67108 h 374"/>
              <a:gd name="T4" fmla="*/ 67289 w 375"/>
              <a:gd name="T5" fmla="*/ 134576 h 374"/>
              <a:gd name="T6" fmla="*/ 67289 w 375"/>
              <a:gd name="T7" fmla="*/ 134576 h 374"/>
              <a:gd name="T8" fmla="*/ 0 w 375"/>
              <a:gd name="T9" fmla="*/ 67108 h 374"/>
              <a:gd name="T10" fmla="*/ 0 w 375"/>
              <a:gd name="T11" fmla="*/ 67108 h 374"/>
              <a:gd name="T12" fmla="*/ 67289 w 375"/>
              <a:gd name="T13" fmla="*/ 0 h 374"/>
              <a:gd name="T14" fmla="*/ 67289 w 375"/>
              <a:gd name="T15" fmla="*/ 0 h 374"/>
              <a:gd name="T16" fmla="*/ 134577 w 375"/>
              <a:gd name="T17" fmla="*/ 67108 h 37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375" h="374">
                <a:moveTo>
                  <a:pt x="374" y="186"/>
                </a:moveTo>
                <a:lnTo>
                  <a:pt x="374" y="186"/>
                </a:lnTo>
                <a:cubicBezTo>
                  <a:pt x="374" y="289"/>
                  <a:pt x="290" y="373"/>
                  <a:pt x="187" y="373"/>
                </a:cubicBezTo>
                <a:cubicBezTo>
                  <a:pt x="83" y="373"/>
                  <a:pt x="0" y="289"/>
                  <a:pt x="0" y="186"/>
                </a:cubicBezTo>
                <a:cubicBezTo>
                  <a:pt x="0" y="83"/>
                  <a:pt x="83" y="0"/>
                  <a:pt x="187" y="0"/>
                </a:cubicBezTo>
                <a:cubicBezTo>
                  <a:pt x="290" y="0"/>
                  <a:pt x="374" y="83"/>
                  <a:pt x="374" y="186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869126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6" name="Straight Connector 35">
            <a:extLst>
              <a:ext uri="{FF2B5EF4-FFF2-40B4-BE49-F238E27FC236}">
                <a16:creationId xmlns:a16="http://schemas.microsoft.com/office/drawing/2014/main" id="{28C664B8-AD00-494A-9661-2D3AE597F52B}"/>
              </a:ext>
            </a:extLst>
          </p:cNvPr>
          <p:cNvCxnSpPr>
            <a:cxnSpLocks/>
          </p:cNvCxnSpPr>
          <p:nvPr/>
        </p:nvCxnSpPr>
        <p:spPr>
          <a:xfrm>
            <a:off x="0" y="4349915"/>
            <a:ext cx="10039149" cy="0"/>
          </a:xfrm>
          <a:prstGeom prst="line">
            <a:avLst/>
          </a:prstGeom>
          <a:ln w="28575"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9" name="Oval 81">
            <a:extLst>
              <a:ext uri="{FF2B5EF4-FFF2-40B4-BE49-F238E27FC236}">
                <a16:creationId xmlns:a16="http://schemas.microsoft.com/office/drawing/2014/main" id="{706E5B44-FAFC-4852-ACE5-B5759409ADAD}"/>
              </a:ext>
            </a:extLst>
          </p:cNvPr>
          <p:cNvSpPr/>
          <p:nvPr/>
        </p:nvSpPr>
        <p:spPr>
          <a:xfrm>
            <a:off x="1783513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60" name="Oval 81">
            <a:extLst>
              <a:ext uri="{FF2B5EF4-FFF2-40B4-BE49-F238E27FC236}">
                <a16:creationId xmlns:a16="http://schemas.microsoft.com/office/drawing/2014/main" id="{DC5F19D3-9497-49C0-9304-93BBF33C9839}"/>
              </a:ext>
            </a:extLst>
          </p:cNvPr>
          <p:cNvSpPr/>
          <p:nvPr/>
        </p:nvSpPr>
        <p:spPr>
          <a:xfrm>
            <a:off x="4499392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61" name="Oval 81">
            <a:extLst>
              <a:ext uri="{FF2B5EF4-FFF2-40B4-BE49-F238E27FC236}">
                <a16:creationId xmlns:a16="http://schemas.microsoft.com/office/drawing/2014/main" id="{4D59A431-393F-4EA6-BE2A-2F76A6149A6C}"/>
              </a:ext>
            </a:extLst>
          </p:cNvPr>
          <p:cNvSpPr/>
          <p:nvPr/>
        </p:nvSpPr>
        <p:spPr>
          <a:xfrm>
            <a:off x="7215271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63" name="눈물 방울 162">
            <a:extLst>
              <a:ext uri="{FF2B5EF4-FFF2-40B4-BE49-F238E27FC236}">
                <a16:creationId xmlns:a16="http://schemas.microsoft.com/office/drawing/2014/main" id="{C39EE496-68D8-46E8-8C37-57BA26134340}"/>
              </a:ext>
            </a:extLst>
          </p:cNvPr>
          <p:cNvSpPr/>
          <p:nvPr/>
        </p:nvSpPr>
        <p:spPr>
          <a:xfrm rot="8100000">
            <a:off x="1330804" y="2600315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타원 163">
            <a:extLst>
              <a:ext uri="{FF2B5EF4-FFF2-40B4-BE49-F238E27FC236}">
                <a16:creationId xmlns:a16="http://schemas.microsoft.com/office/drawing/2014/main" id="{A9CD85DC-6E37-40D1-8468-1F857878153C}"/>
              </a:ext>
            </a:extLst>
          </p:cNvPr>
          <p:cNvSpPr/>
          <p:nvPr/>
        </p:nvSpPr>
        <p:spPr>
          <a:xfrm>
            <a:off x="1452053" y="2721565"/>
            <a:ext cx="878921" cy="8789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5" name="그래픽 33">
            <a:extLst>
              <a:ext uri="{FF2B5EF4-FFF2-40B4-BE49-F238E27FC236}">
                <a16:creationId xmlns:a16="http://schemas.microsoft.com/office/drawing/2014/main" id="{18D55EA6-9825-4A41-BF56-DF09CC708D12}"/>
              </a:ext>
            </a:extLst>
          </p:cNvPr>
          <p:cNvGrpSpPr/>
          <p:nvPr/>
        </p:nvGrpSpPr>
        <p:grpSpPr>
          <a:xfrm>
            <a:off x="1689684" y="2975882"/>
            <a:ext cx="403665" cy="370291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04F0FD45-0F55-4FE1-89CA-DAB2FBBC9C9D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5E3390F0-81D1-4968-8425-0D2DEBD4E8C4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0C4AC7B3-83D5-4170-9D67-3CC3553D545C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70" name="눈물 방울 169">
            <a:extLst>
              <a:ext uri="{FF2B5EF4-FFF2-40B4-BE49-F238E27FC236}">
                <a16:creationId xmlns:a16="http://schemas.microsoft.com/office/drawing/2014/main" id="{542848F0-74AF-4A27-A7FD-475032CC5A7E}"/>
              </a:ext>
            </a:extLst>
          </p:cNvPr>
          <p:cNvSpPr/>
          <p:nvPr/>
        </p:nvSpPr>
        <p:spPr>
          <a:xfrm rot="8100000">
            <a:off x="4046685" y="2600317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타원 171">
            <a:extLst>
              <a:ext uri="{FF2B5EF4-FFF2-40B4-BE49-F238E27FC236}">
                <a16:creationId xmlns:a16="http://schemas.microsoft.com/office/drawing/2014/main" id="{9D803DBF-74D4-4F15-B006-4ED00567A255}"/>
              </a:ext>
            </a:extLst>
          </p:cNvPr>
          <p:cNvSpPr/>
          <p:nvPr/>
        </p:nvSpPr>
        <p:spPr>
          <a:xfrm>
            <a:off x="4167935" y="2721567"/>
            <a:ext cx="878921" cy="878921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3" name="그래픽 160">
            <a:extLst>
              <a:ext uri="{FF2B5EF4-FFF2-40B4-BE49-F238E27FC236}">
                <a16:creationId xmlns:a16="http://schemas.microsoft.com/office/drawing/2014/main" id="{68411588-CA6C-4B5D-A597-AA881002F600}"/>
              </a:ext>
            </a:extLst>
          </p:cNvPr>
          <p:cNvGrpSpPr>
            <a:grpSpLocks noChangeAspect="1"/>
          </p:cNvGrpSpPr>
          <p:nvPr/>
        </p:nvGrpSpPr>
        <p:grpSpPr>
          <a:xfrm>
            <a:off x="4405376" y="2973205"/>
            <a:ext cx="404039" cy="375643"/>
            <a:chOff x="9571522" y="5243155"/>
            <a:chExt cx="540000" cy="502048"/>
          </a:xfrm>
          <a:solidFill>
            <a:schemeClr val="bg1"/>
          </a:solidFill>
        </p:grpSpPr>
        <p:grpSp>
          <p:nvGrpSpPr>
            <p:cNvPr id="174" name="그래픽 160">
              <a:extLst>
                <a:ext uri="{FF2B5EF4-FFF2-40B4-BE49-F238E27FC236}">
                  <a16:creationId xmlns:a16="http://schemas.microsoft.com/office/drawing/2014/main" id="{124A3BF0-4D57-4CF5-A8D5-CF43420BBE90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178" name="자유형: 도형 177">
                <a:extLst>
                  <a:ext uri="{FF2B5EF4-FFF2-40B4-BE49-F238E27FC236}">
                    <a16:creationId xmlns:a16="http://schemas.microsoft.com/office/drawing/2014/main" id="{48B71969-ADA2-46BF-931F-AA91CB0FECCE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9" name="자유형: 도형 178">
                <a:extLst>
                  <a:ext uri="{FF2B5EF4-FFF2-40B4-BE49-F238E27FC236}">
                    <a16:creationId xmlns:a16="http://schemas.microsoft.com/office/drawing/2014/main" id="{D650D77B-B721-4973-B5FF-33D95250D485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0" name="자유형: 도형 179">
                <a:extLst>
                  <a:ext uri="{FF2B5EF4-FFF2-40B4-BE49-F238E27FC236}">
                    <a16:creationId xmlns:a16="http://schemas.microsoft.com/office/drawing/2014/main" id="{651202D6-37D3-4CF5-9509-3C084A8FD69B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1" name="자유형: 도형 180">
                <a:extLst>
                  <a:ext uri="{FF2B5EF4-FFF2-40B4-BE49-F238E27FC236}">
                    <a16:creationId xmlns:a16="http://schemas.microsoft.com/office/drawing/2014/main" id="{8738A3D4-E9CB-48E5-95A4-8ABB25A3C1B5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2" name="자유형: 도형 181">
                <a:extLst>
                  <a:ext uri="{FF2B5EF4-FFF2-40B4-BE49-F238E27FC236}">
                    <a16:creationId xmlns:a16="http://schemas.microsoft.com/office/drawing/2014/main" id="{079B5DCC-6CC2-40B4-85A1-143E61A85B54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75" name="자유형: 도형 174">
              <a:extLst>
                <a:ext uri="{FF2B5EF4-FFF2-40B4-BE49-F238E27FC236}">
                  <a16:creationId xmlns:a16="http://schemas.microsoft.com/office/drawing/2014/main" id="{8AA16FD8-0AA5-4CD3-BD86-8EC6BDF19929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6" name="자유형: 도형 175">
              <a:extLst>
                <a:ext uri="{FF2B5EF4-FFF2-40B4-BE49-F238E27FC236}">
                  <a16:creationId xmlns:a16="http://schemas.microsoft.com/office/drawing/2014/main" id="{C99196CA-4D97-43CA-9BFC-111BD37F4867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7" name="자유형: 도형 176">
              <a:extLst>
                <a:ext uri="{FF2B5EF4-FFF2-40B4-BE49-F238E27FC236}">
                  <a16:creationId xmlns:a16="http://schemas.microsoft.com/office/drawing/2014/main" id="{93C4EA58-20EC-4D12-B45A-AD493EF859FF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84" name="눈물 방울 183">
            <a:extLst>
              <a:ext uri="{FF2B5EF4-FFF2-40B4-BE49-F238E27FC236}">
                <a16:creationId xmlns:a16="http://schemas.microsoft.com/office/drawing/2014/main" id="{8C1ED899-E966-424B-952C-623626F0E061}"/>
              </a:ext>
            </a:extLst>
          </p:cNvPr>
          <p:cNvSpPr/>
          <p:nvPr/>
        </p:nvSpPr>
        <p:spPr>
          <a:xfrm rot="8100000">
            <a:off x="6762563" y="2600317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타원 184">
            <a:extLst>
              <a:ext uri="{FF2B5EF4-FFF2-40B4-BE49-F238E27FC236}">
                <a16:creationId xmlns:a16="http://schemas.microsoft.com/office/drawing/2014/main" id="{4515338A-76CC-462B-A3A6-E5A7A78787D8}"/>
              </a:ext>
            </a:extLst>
          </p:cNvPr>
          <p:cNvSpPr/>
          <p:nvPr/>
        </p:nvSpPr>
        <p:spPr>
          <a:xfrm>
            <a:off x="6883814" y="2721567"/>
            <a:ext cx="878921" cy="878921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86" name="그래픽 162">
            <a:extLst>
              <a:ext uri="{FF2B5EF4-FFF2-40B4-BE49-F238E27FC236}">
                <a16:creationId xmlns:a16="http://schemas.microsoft.com/office/drawing/2014/main" id="{B41BC392-BB07-49F7-A44E-57630082E5BB}"/>
              </a:ext>
            </a:extLst>
          </p:cNvPr>
          <p:cNvGrpSpPr>
            <a:grpSpLocks noChangeAspect="1"/>
          </p:cNvGrpSpPr>
          <p:nvPr/>
        </p:nvGrpSpPr>
        <p:grpSpPr>
          <a:xfrm>
            <a:off x="7126472" y="2973205"/>
            <a:ext cx="393605" cy="375643"/>
            <a:chOff x="8739183" y="5236498"/>
            <a:chExt cx="540000" cy="515358"/>
          </a:xfrm>
          <a:solidFill>
            <a:schemeClr val="bg1"/>
          </a:solidFill>
        </p:grpSpPr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663EE209-DC80-4B47-8DFF-F20571F60069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1E60BEA6-DB2C-4715-8A31-2FF8829E9696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9" name="자유형: 도형 188">
              <a:extLst>
                <a:ext uri="{FF2B5EF4-FFF2-40B4-BE49-F238E27FC236}">
                  <a16:creationId xmlns:a16="http://schemas.microsoft.com/office/drawing/2014/main" id="{D23BD6FE-3CC3-48CA-9A0E-B8F75C9BE4D2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0" name="자유형: 도형 189">
              <a:extLst>
                <a:ext uri="{FF2B5EF4-FFF2-40B4-BE49-F238E27FC236}">
                  <a16:creationId xmlns:a16="http://schemas.microsoft.com/office/drawing/2014/main" id="{06D0F8CF-3DC4-4813-B51A-5883008E288A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1" name="자유형: 도형 190">
              <a:extLst>
                <a:ext uri="{FF2B5EF4-FFF2-40B4-BE49-F238E27FC236}">
                  <a16:creationId xmlns:a16="http://schemas.microsoft.com/office/drawing/2014/main" id="{F7CA556C-F61F-4286-8AD8-F21625447120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93" name="눈물 방울 192">
            <a:extLst>
              <a:ext uri="{FF2B5EF4-FFF2-40B4-BE49-F238E27FC236}">
                <a16:creationId xmlns:a16="http://schemas.microsoft.com/office/drawing/2014/main" id="{55752180-67BA-4AC6-9335-3A06691C029A}"/>
              </a:ext>
            </a:extLst>
          </p:cNvPr>
          <p:cNvSpPr/>
          <p:nvPr/>
        </p:nvSpPr>
        <p:spPr>
          <a:xfrm rot="8100000">
            <a:off x="9478442" y="2600317"/>
            <a:ext cx="1121419" cy="1121419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4" name="타원 193">
            <a:extLst>
              <a:ext uri="{FF2B5EF4-FFF2-40B4-BE49-F238E27FC236}">
                <a16:creationId xmlns:a16="http://schemas.microsoft.com/office/drawing/2014/main" id="{281B8F73-C8C2-4114-A6B2-7C3CD9E568ED}"/>
              </a:ext>
            </a:extLst>
          </p:cNvPr>
          <p:cNvSpPr/>
          <p:nvPr/>
        </p:nvSpPr>
        <p:spPr>
          <a:xfrm>
            <a:off x="9599691" y="2721567"/>
            <a:ext cx="878921" cy="878921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95" name="그래픽 164">
            <a:extLst>
              <a:ext uri="{FF2B5EF4-FFF2-40B4-BE49-F238E27FC236}">
                <a16:creationId xmlns:a16="http://schemas.microsoft.com/office/drawing/2014/main" id="{62904729-F96B-4E48-88FB-73FD2B99C534}"/>
              </a:ext>
            </a:extLst>
          </p:cNvPr>
          <p:cNvGrpSpPr>
            <a:grpSpLocks noChangeAspect="1"/>
          </p:cNvGrpSpPr>
          <p:nvPr/>
        </p:nvGrpSpPr>
        <p:grpSpPr>
          <a:xfrm>
            <a:off x="9835919" y="2973205"/>
            <a:ext cx="406465" cy="375643"/>
            <a:chOff x="7906850" y="5244653"/>
            <a:chExt cx="540000" cy="499052"/>
          </a:xfrm>
          <a:solidFill>
            <a:schemeClr val="bg1"/>
          </a:solidFill>
        </p:grpSpPr>
        <p:grpSp>
          <p:nvGrpSpPr>
            <p:cNvPr id="196" name="그래픽 164">
              <a:extLst>
                <a:ext uri="{FF2B5EF4-FFF2-40B4-BE49-F238E27FC236}">
                  <a16:creationId xmlns:a16="http://schemas.microsoft.com/office/drawing/2014/main" id="{2BF0349F-76D5-492E-B9A8-CE3368C13E2B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200" name="자유형: 도형 199">
                <a:extLst>
                  <a:ext uri="{FF2B5EF4-FFF2-40B4-BE49-F238E27FC236}">
                    <a16:creationId xmlns:a16="http://schemas.microsoft.com/office/drawing/2014/main" id="{224DE86E-241B-48E8-B436-5EACD0CCC4D4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1" name="자유형: 도형 200">
                <a:extLst>
                  <a:ext uri="{FF2B5EF4-FFF2-40B4-BE49-F238E27FC236}">
                    <a16:creationId xmlns:a16="http://schemas.microsoft.com/office/drawing/2014/main" id="{16AB6EF3-83A1-416B-AAEE-0A2678EE5CC7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2" name="자유형: 도형 201">
                <a:extLst>
                  <a:ext uri="{FF2B5EF4-FFF2-40B4-BE49-F238E27FC236}">
                    <a16:creationId xmlns:a16="http://schemas.microsoft.com/office/drawing/2014/main" id="{4268A6EA-25E6-413D-8BAF-1F698D3CDFC6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97" name="그래픽 164">
              <a:extLst>
                <a:ext uri="{FF2B5EF4-FFF2-40B4-BE49-F238E27FC236}">
                  <a16:creationId xmlns:a16="http://schemas.microsoft.com/office/drawing/2014/main" id="{60DEEB6C-B32F-41C7-A336-CF4260585E77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98" name="자유형: 도형 197">
                <a:extLst>
                  <a:ext uri="{FF2B5EF4-FFF2-40B4-BE49-F238E27FC236}">
                    <a16:creationId xmlns:a16="http://schemas.microsoft.com/office/drawing/2014/main" id="{F1BBC925-262E-4D7F-9948-0F030F2F3EBE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9" name="자유형: 도형 198">
                <a:extLst>
                  <a:ext uri="{FF2B5EF4-FFF2-40B4-BE49-F238E27FC236}">
                    <a16:creationId xmlns:a16="http://schemas.microsoft.com/office/drawing/2014/main" id="{7DA05E5E-1763-458B-A326-4F64A3202967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55" name="Oval 81">
            <a:extLst>
              <a:ext uri="{FF2B5EF4-FFF2-40B4-BE49-F238E27FC236}">
                <a16:creationId xmlns:a16="http://schemas.microsoft.com/office/drawing/2014/main" id="{707ED66F-904B-476D-9BC7-6826F7A7CBBE}"/>
              </a:ext>
            </a:extLst>
          </p:cNvPr>
          <p:cNvSpPr/>
          <p:nvPr/>
        </p:nvSpPr>
        <p:spPr>
          <a:xfrm>
            <a:off x="9931149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204" name="TextBox 203">
            <a:extLst>
              <a:ext uri="{FF2B5EF4-FFF2-40B4-BE49-F238E27FC236}">
                <a16:creationId xmlns:a16="http://schemas.microsoft.com/office/drawing/2014/main" id="{84903825-91F1-4025-B8D0-0C7C19B98001}"/>
              </a:ext>
            </a:extLst>
          </p:cNvPr>
          <p:cNvSpPr txBox="1"/>
          <p:nvPr/>
        </p:nvSpPr>
        <p:spPr>
          <a:xfrm>
            <a:off x="1208633" y="484737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5" name="Rectangle 5">
            <a:extLst>
              <a:ext uri="{FF2B5EF4-FFF2-40B4-BE49-F238E27FC236}">
                <a16:creationId xmlns:a16="http://schemas.microsoft.com/office/drawing/2014/main" id="{E3801F78-500B-46F6-ACB6-2F958C40EE06}"/>
              </a:ext>
            </a:extLst>
          </p:cNvPr>
          <p:cNvSpPr/>
          <p:nvPr/>
        </p:nvSpPr>
        <p:spPr>
          <a:xfrm>
            <a:off x="863076" y="5164164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1532E24D-021D-48E4-AFC9-9A68B40FBA2D}"/>
              </a:ext>
            </a:extLst>
          </p:cNvPr>
          <p:cNvSpPr txBox="1"/>
          <p:nvPr/>
        </p:nvSpPr>
        <p:spPr>
          <a:xfrm>
            <a:off x="3924506" y="484737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8" name="Rectangle 5">
            <a:extLst>
              <a:ext uri="{FF2B5EF4-FFF2-40B4-BE49-F238E27FC236}">
                <a16:creationId xmlns:a16="http://schemas.microsoft.com/office/drawing/2014/main" id="{A567246F-D529-4568-AA0C-B1850A7895A7}"/>
              </a:ext>
            </a:extLst>
          </p:cNvPr>
          <p:cNvSpPr/>
          <p:nvPr/>
        </p:nvSpPr>
        <p:spPr>
          <a:xfrm>
            <a:off x="3578949" y="5164164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10" name="TextBox 209">
            <a:extLst>
              <a:ext uri="{FF2B5EF4-FFF2-40B4-BE49-F238E27FC236}">
                <a16:creationId xmlns:a16="http://schemas.microsoft.com/office/drawing/2014/main" id="{27D71929-F693-41FE-872F-88CE5663D265}"/>
              </a:ext>
            </a:extLst>
          </p:cNvPr>
          <p:cNvSpPr txBox="1"/>
          <p:nvPr/>
        </p:nvSpPr>
        <p:spPr>
          <a:xfrm>
            <a:off x="6620881" y="484737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11" name="Rectangle 5">
            <a:extLst>
              <a:ext uri="{FF2B5EF4-FFF2-40B4-BE49-F238E27FC236}">
                <a16:creationId xmlns:a16="http://schemas.microsoft.com/office/drawing/2014/main" id="{E6BA6FDD-242A-489D-A506-B7A48BBF03B4}"/>
              </a:ext>
            </a:extLst>
          </p:cNvPr>
          <p:cNvSpPr/>
          <p:nvPr/>
        </p:nvSpPr>
        <p:spPr>
          <a:xfrm>
            <a:off x="6275324" y="5164164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AAD9309F-7592-4554-ABDF-8532B7052132}"/>
              </a:ext>
            </a:extLst>
          </p:cNvPr>
          <p:cNvSpPr txBox="1"/>
          <p:nvPr/>
        </p:nvSpPr>
        <p:spPr>
          <a:xfrm>
            <a:off x="9378313" y="484737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14" name="Rectangle 5">
            <a:extLst>
              <a:ext uri="{FF2B5EF4-FFF2-40B4-BE49-F238E27FC236}">
                <a16:creationId xmlns:a16="http://schemas.microsoft.com/office/drawing/2014/main" id="{5EFB1E3D-65BF-4F9D-8FA6-58CB3CE57137}"/>
              </a:ext>
            </a:extLst>
          </p:cNvPr>
          <p:cNvSpPr/>
          <p:nvPr/>
        </p:nvSpPr>
        <p:spPr>
          <a:xfrm>
            <a:off x="9032756" y="5164164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1CD6640-B416-287F-6F9B-6D50141656B8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FB8446D-9D6C-938B-CDE6-72645137F44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9959835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9A2A3FDC-EF29-46C4-52A0-BE70C005DD0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620000" y="0"/>
            <a:ext cx="4572000" cy="6858000"/>
          </a:xfr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ED8379CC-B5A6-A53E-044E-0F67DC1FA07A}"/>
              </a:ext>
            </a:extLst>
          </p:cNvPr>
          <p:cNvSpPr/>
          <p:nvPr/>
        </p:nvSpPr>
        <p:spPr>
          <a:xfrm>
            <a:off x="7620000" y="0"/>
            <a:ext cx="4572000" cy="6858000"/>
          </a:xfrm>
          <a:prstGeom prst="rect">
            <a:avLst/>
          </a:prstGeom>
          <a:solidFill>
            <a:schemeClr val="accent3">
              <a:alpha val="7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1EA79D-E418-A0F1-2296-779DE150A848}"/>
              </a:ext>
            </a:extLst>
          </p:cNvPr>
          <p:cNvSpPr txBox="1"/>
          <p:nvPr/>
        </p:nvSpPr>
        <p:spPr>
          <a:xfrm>
            <a:off x="8370775" y="1555335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85E95ED-E38F-2DA4-5C3D-2394F6C46CAB}"/>
              </a:ext>
            </a:extLst>
          </p:cNvPr>
          <p:cNvSpPr txBox="1"/>
          <p:nvPr/>
        </p:nvSpPr>
        <p:spPr>
          <a:xfrm>
            <a:off x="8401732" y="1308169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1808714" y="1610701"/>
            <a:ext cx="520837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03BB873-000A-F664-5A5F-87C615689176}"/>
              </a:ext>
            </a:extLst>
          </p:cNvPr>
          <p:cNvSpPr txBox="1"/>
          <p:nvPr/>
        </p:nvSpPr>
        <p:spPr>
          <a:xfrm>
            <a:off x="909317" y="1417489"/>
            <a:ext cx="576825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29D944C-21CE-473B-BE4A-944145462240}"/>
              </a:ext>
            </a:extLst>
          </p:cNvPr>
          <p:cNvSpPr txBox="1"/>
          <p:nvPr/>
        </p:nvSpPr>
        <p:spPr>
          <a:xfrm>
            <a:off x="1808712" y="1308169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1618D6ED-FA95-A93E-A32B-D16F613EBAA3}"/>
              </a:ext>
            </a:extLst>
          </p:cNvPr>
          <p:cNvSpPr/>
          <p:nvPr/>
        </p:nvSpPr>
        <p:spPr>
          <a:xfrm>
            <a:off x="1808714" y="2842156"/>
            <a:ext cx="520837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B962D69-1A05-327F-DFD3-B946ADA95781}"/>
              </a:ext>
            </a:extLst>
          </p:cNvPr>
          <p:cNvSpPr txBox="1"/>
          <p:nvPr/>
        </p:nvSpPr>
        <p:spPr>
          <a:xfrm>
            <a:off x="865235" y="2648944"/>
            <a:ext cx="594458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22AC9A2-5C35-63FF-E349-ED4B6C409AF6}"/>
              </a:ext>
            </a:extLst>
          </p:cNvPr>
          <p:cNvSpPr txBox="1"/>
          <p:nvPr/>
        </p:nvSpPr>
        <p:spPr>
          <a:xfrm>
            <a:off x="1808712" y="2539625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A3974579-5610-F1C7-5B13-45FEF7FA9685}"/>
              </a:ext>
            </a:extLst>
          </p:cNvPr>
          <p:cNvSpPr/>
          <p:nvPr/>
        </p:nvSpPr>
        <p:spPr>
          <a:xfrm>
            <a:off x="1808714" y="4073611"/>
            <a:ext cx="520837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4DC3ACA-10D8-E1E2-10DF-E7899AD03C21}"/>
              </a:ext>
            </a:extLst>
          </p:cNvPr>
          <p:cNvSpPr txBox="1"/>
          <p:nvPr/>
        </p:nvSpPr>
        <p:spPr>
          <a:xfrm>
            <a:off x="863631" y="3880399"/>
            <a:ext cx="59766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55C6CD4-B9E9-9E86-B3F4-A8F166A03085}"/>
              </a:ext>
            </a:extLst>
          </p:cNvPr>
          <p:cNvSpPr txBox="1"/>
          <p:nvPr/>
        </p:nvSpPr>
        <p:spPr>
          <a:xfrm>
            <a:off x="1808712" y="3771080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5F0DFF8D-10C2-DB32-496A-497C49C7AA5C}"/>
              </a:ext>
            </a:extLst>
          </p:cNvPr>
          <p:cNvSpPr/>
          <p:nvPr/>
        </p:nvSpPr>
        <p:spPr>
          <a:xfrm>
            <a:off x="1808714" y="5305065"/>
            <a:ext cx="520837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FDD1F49-1148-3A5D-A7F9-F4A27690C864}"/>
              </a:ext>
            </a:extLst>
          </p:cNvPr>
          <p:cNvSpPr txBox="1"/>
          <p:nvPr/>
        </p:nvSpPr>
        <p:spPr>
          <a:xfrm>
            <a:off x="860425" y="5111853"/>
            <a:ext cx="576825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7CCB95D-516A-2135-E818-D1DF8021173A}"/>
              </a:ext>
            </a:extLst>
          </p:cNvPr>
          <p:cNvSpPr txBox="1"/>
          <p:nvPr/>
        </p:nvSpPr>
        <p:spPr>
          <a:xfrm>
            <a:off x="1808712" y="5002535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578546936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4CD05D4C-9CE3-2147-F300-E74724B16A27}"/>
              </a:ext>
            </a:extLst>
          </p:cNvPr>
          <p:cNvSpPr/>
          <p:nvPr/>
        </p:nvSpPr>
        <p:spPr>
          <a:xfrm>
            <a:off x="695326" y="1955800"/>
            <a:ext cx="5302719" cy="39116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39CC7F2-3EF2-92D3-40E4-9D8ADFE6F6DF}"/>
              </a:ext>
            </a:extLst>
          </p:cNvPr>
          <p:cNvSpPr/>
          <p:nvPr/>
        </p:nvSpPr>
        <p:spPr>
          <a:xfrm>
            <a:off x="6193960" y="1955800"/>
            <a:ext cx="5302719" cy="3911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FBB507D-67A0-AB1E-C78E-5B05F7125767}"/>
              </a:ext>
            </a:extLst>
          </p:cNvPr>
          <p:cNvSpPr/>
          <p:nvPr/>
        </p:nvSpPr>
        <p:spPr>
          <a:xfrm>
            <a:off x="2163926" y="3975184"/>
            <a:ext cx="3377876" cy="11767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많은 관심 부탁드립니다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  <a:sym typeface="Wingdings" panose="05000000000000000000" pitchFamily="2" charset="2"/>
              </a:rPr>
              <a:t>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D2006A6-138B-4EC1-0708-B646F184DECC}"/>
              </a:ext>
            </a:extLst>
          </p:cNvPr>
          <p:cNvSpPr txBox="1"/>
          <p:nvPr/>
        </p:nvSpPr>
        <p:spPr>
          <a:xfrm>
            <a:off x="2163926" y="3585303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4AFA433-9375-F702-8F7B-73D2A3CE872E}"/>
              </a:ext>
            </a:extLst>
          </p:cNvPr>
          <p:cNvSpPr txBox="1"/>
          <p:nvPr/>
        </p:nvSpPr>
        <p:spPr>
          <a:xfrm>
            <a:off x="2163928" y="2727849"/>
            <a:ext cx="115858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문제점</a:t>
            </a:r>
          </a:p>
        </p:txBody>
      </p:sp>
      <p:pic>
        <p:nvPicPr>
          <p:cNvPr id="11" name="그래픽 10" descr="물음표 단색으로 채워진">
            <a:extLst>
              <a:ext uri="{FF2B5EF4-FFF2-40B4-BE49-F238E27FC236}">
                <a16:creationId xmlns:a16="http://schemas.microsoft.com/office/drawing/2014/main" id="{9870A9BE-C126-B507-4455-95BC4235D9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51568" y="2670903"/>
            <a:ext cx="914400" cy="914400"/>
          </a:xfrm>
          <a:prstGeom prst="rect">
            <a:avLst/>
          </a:prstGeom>
        </p:spPr>
      </p:pic>
      <p:sp>
        <p:nvSpPr>
          <p:cNvPr id="15" name="Rectangle 5">
            <a:extLst>
              <a:ext uri="{FF2B5EF4-FFF2-40B4-BE49-F238E27FC236}">
                <a16:creationId xmlns:a16="http://schemas.microsoft.com/office/drawing/2014/main" id="{1AA0A7B4-274A-DCB5-1290-AF3471529EEF}"/>
              </a:ext>
            </a:extLst>
          </p:cNvPr>
          <p:cNvSpPr/>
          <p:nvPr/>
        </p:nvSpPr>
        <p:spPr>
          <a:xfrm>
            <a:off x="7662558" y="3975184"/>
            <a:ext cx="3377876" cy="117679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많은 관심 부탁드립니다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  <a:sym typeface="Wingdings" panose="05000000000000000000" pitchFamily="2" charset="2"/>
              </a:rPr>
              <a:t>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67DABA9-292E-3D54-5065-2FD9C02E6245}"/>
              </a:ext>
            </a:extLst>
          </p:cNvPr>
          <p:cNvSpPr txBox="1"/>
          <p:nvPr/>
        </p:nvSpPr>
        <p:spPr>
          <a:xfrm>
            <a:off x="7662558" y="3585303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540F35C-C95A-EBD4-4C12-33CD1AAA5FA5}"/>
              </a:ext>
            </a:extLst>
          </p:cNvPr>
          <p:cNvSpPr txBox="1"/>
          <p:nvPr/>
        </p:nvSpPr>
        <p:spPr>
          <a:xfrm>
            <a:off x="7662560" y="2727849"/>
            <a:ext cx="115858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해결책</a:t>
            </a:r>
          </a:p>
        </p:txBody>
      </p:sp>
      <p:pic>
        <p:nvPicPr>
          <p:cNvPr id="18" name="그래픽 17">
            <a:extLst>
              <a:ext uri="{FF2B5EF4-FFF2-40B4-BE49-F238E27FC236}">
                <a16:creationId xmlns:a16="http://schemas.microsoft.com/office/drawing/2014/main" id="{F1317ADF-6F19-E0DE-76AF-8A81F7329A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6650200" y="2670903"/>
            <a:ext cx="914400" cy="91440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3FF9A4E-8A56-BE5A-ACE3-A7883115F71E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76C9051-DB66-10D0-71C1-B8ED556D94AB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792160857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직사각형 54">
            <a:extLst>
              <a:ext uri="{FF2B5EF4-FFF2-40B4-BE49-F238E27FC236}">
                <a16:creationId xmlns:a16="http://schemas.microsoft.com/office/drawing/2014/main" id="{713E7E28-B621-45ED-6048-99F46DFC6068}"/>
              </a:ext>
            </a:extLst>
          </p:cNvPr>
          <p:cNvSpPr/>
          <p:nvPr/>
        </p:nvSpPr>
        <p:spPr>
          <a:xfrm>
            <a:off x="695326" y="1898650"/>
            <a:ext cx="5322101" cy="21230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Rectangle 5">
            <a:extLst>
              <a:ext uri="{FF2B5EF4-FFF2-40B4-BE49-F238E27FC236}">
                <a16:creationId xmlns:a16="http://schemas.microsoft.com/office/drawing/2014/main" id="{42FDEF86-8703-BDDD-4D11-BBF055AC1D07}"/>
              </a:ext>
            </a:extLst>
          </p:cNvPr>
          <p:cNvSpPr/>
          <p:nvPr/>
        </p:nvSpPr>
        <p:spPr>
          <a:xfrm>
            <a:off x="2397335" y="2975136"/>
            <a:ext cx="337787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5BF5AD3-1068-B813-36BD-3EA565FE5218}"/>
              </a:ext>
            </a:extLst>
          </p:cNvPr>
          <p:cNvSpPr txBox="1"/>
          <p:nvPr/>
        </p:nvSpPr>
        <p:spPr>
          <a:xfrm>
            <a:off x="1050665" y="2248228"/>
            <a:ext cx="246509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grpSp>
        <p:nvGrpSpPr>
          <p:cNvPr id="66" name="그래픽 33">
            <a:extLst>
              <a:ext uri="{FF2B5EF4-FFF2-40B4-BE49-F238E27FC236}">
                <a16:creationId xmlns:a16="http://schemas.microsoft.com/office/drawing/2014/main" id="{5C589132-0E7E-8838-117B-8949BF54046B}"/>
              </a:ext>
            </a:extLst>
          </p:cNvPr>
          <p:cNvGrpSpPr/>
          <p:nvPr/>
        </p:nvGrpSpPr>
        <p:grpSpPr>
          <a:xfrm>
            <a:off x="1121245" y="3190803"/>
            <a:ext cx="490089" cy="449568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69E76A96-E533-038F-3D18-C16CA3EA1902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6DFBB408-9E47-4685-C6BD-A1611DC85A42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6846E7C4-46E4-3AA6-34E8-89131370C0B8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08C34D88-50A4-EB72-6DD1-76527CA95F9F}"/>
              </a:ext>
            </a:extLst>
          </p:cNvPr>
          <p:cNvSpPr/>
          <p:nvPr/>
        </p:nvSpPr>
        <p:spPr>
          <a:xfrm>
            <a:off x="6174577" y="1898652"/>
            <a:ext cx="5322101" cy="212304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34A59DCF-91B7-39A0-F0EC-CDD290AC8D45}"/>
              </a:ext>
            </a:extLst>
          </p:cNvPr>
          <p:cNvSpPr/>
          <p:nvPr/>
        </p:nvSpPr>
        <p:spPr>
          <a:xfrm>
            <a:off x="7876585" y="2975136"/>
            <a:ext cx="337787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D5E5F5F2-FF88-5D8E-EE1C-8F002558A019}"/>
              </a:ext>
            </a:extLst>
          </p:cNvPr>
          <p:cNvSpPr txBox="1"/>
          <p:nvPr/>
        </p:nvSpPr>
        <p:spPr>
          <a:xfrm>
            <a:off x="6529916" y="2248230"/>
            <a:ext cx="246509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E9BEBA5-4735-A5AF-7DA8-F8EAEEA47AED}"/>
              </a:ext>
            </a:extLst>
          </p:cNvPr>
          <p:cNvSpPr/>
          <p:nvPr/>
        </p:nvSpPr>
        <p:spPr>
          <a:xfrm>
            <a:off x="695326" y="4185679"/>
            <a:ext cx="5322101" cy="212304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Rectangle 5">
            <a:extLst>
              <a:ext uri="{FF2B5EF4-FFF2-40B4-BE49-F238E27FC236}">
                <a16:creationId xmlns:a16="http://schemas.microsoft.com/office/drawing/2014/main" id="{606B939E-0125-7BA6-6918-F19B5C4F5C60}"/>
              </a:ext>
            </a:extLst>
          </p:cNvPr>
          <p:cNvSpPr/>
          <p:nvPr/>
        </p:nvSpPr>
        <p:spPr>
          <a:xfrm>
            <a:off x="2397335" y="5262165"/>
            <a:ext cx="337787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41496C16-C458-6F32-F186-6BDCF01B1E4D}"/>
              </a:ext>
            </a:extLst>
          </p:cNvPr>
          <p:cNvSpPr txBox="1"/>
          <p:nvPr/>
        </p:nvSpPr>
        <p:spPr>
          <a:xfrm>
            <a:off x="1050665" y="4535256"/>
            <a:ext cx="246509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61A725BF-E070-8DA5-9C88-6C28F8FBA0C0}"/>
              </a:ext>
            </a:extLst>
          </p:cNvPr>
          <p:cNvSpPr/>
          <p:nvPr/>
        </p:nvSpPr>
        <p:spPr>
          <a:xfrm>
            <a:off x="6174577" y="4185681"/>
            <a:ext cx="5322101" cy="212304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래픽 160">
            <a:extLst>
              <a:ext uri="{FF2B5EF4-FFF2-40B4-BE49-F238E27FC236}">
                <a16:creationId xmlns:a16="http://schemas.microsoft.com/office/drawing/2014/main" id="{24EBC231-3946-B55E-C04B-56C42B4799CC}"/>
              </a:ext>
            </a:extLst>
          </p:cNvPr>
          <p:cNvGrpSpPr>
            <a:grpSpLocks noChangeAspect="1"/>
          </p:cNvGrpSpPr>
          <p:nvPr/>
        </p:nvGrpSpPr>
        <p:grpSpPr>
          <a:xfrm>
            <a:off x="6600111" y="3206995"/>
            <a:ext cx="466139" cy="433379"/>
            <a:chOff x="9571522" y="5243155"/>
            <a:chExt cx="540000" cy="502048"/>
          </a:xfrm>
          <a:solidFill>
            <a:schemeClr val="accent2"/>
          </a:solidFill>
        </p:grpSpPr>
        <p:grpSp>
          <p:nvGrpSpPr>
            <p:cNvPr id="71" name="그래픽 160">
              <a:extLst>
                <a:ext uri="{FF2B5EF4-FFF2-40B4-BE49-F238E27FC236}">
                  <a16:creationId xmlns:a16="http://schemas.microsoft.com/office/drawing/2014/main" id="{D7D9C798-7677-6366-712B-FEBE6EFD3EEF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F0180B88-E871-7523-D10D-BF2CCE266A59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C392D5C6-96AD-8D49-FF20-7F23DFC3DB1E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id="{748D7427-6992-8EAC-695F-6BAE08539ED0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14B15890-221B-5D50-3F29-6CD358B62EFD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AC964485-2626-F53E-244D-805DAAFA2F2E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47F36AC2-D2F9-364D-05C3-870DDE2DAFFD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0868AB69-600C-5E1E-0AE2-E05117150A41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8F5CAD12-ABB9-A887-D6AB-1EBA0C72F9FD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0" name="그래픽 162">
            <a:extLst>
              <a:ext uri="{FF2B5EF4-FFF2-40B4-BE49-F238E27FC236}">
                <a16:creationId xmlns:a16="http://schemas.microsoft.com/office/drawing/2014/main" id="{5B353DEA-D5F3-48C5-E8C3-55BE27FC3866}"/>
              </a:ext>
            </a:extLst>
          </p:cNvPr>
          <p:cNvGrpSpPr>
            <a:grpSpLocks noChangeAspect="1"/>
          </p:cNvGrpSpPr>
          <p:nvPr/>
        </p:nvGrpSpPr>
        <p:grpSpPr>
          <a:xfrm>
            <a:off x="1121243" y="5494021"/>
            <a:ext cx="454103" cy="433379"/>
            <a:chOff x="8739183" y="5236498"/>
            <a:chExt cx="540000" cy="515358"/>
          </a:xfrm>
          <a:solidFill>
            <a:schemeClr val="accent2"/>
          </a:solidFill>
        </p:grpSpPr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68240EA8-0351-BF87-1496-FA42115B3CB3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3A63411D-96C9-D30E-0E25-91CD8459E64F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D1374B24-2FC0-4A9E-2299-5C7E3D529E3D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018BDFCF-2DA2-0B6E-A5F9-60252EB5009A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2A1E0068-15A5-5221-5C16-5AEE2870DC4F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6" name="그래픽 164">
            <a:extLst>
              <a:ext uri="{FF2B5EF4-FFF2-40B4-BE49-F238E27FC236}">
                <a16:creationId xmlns:a16="http://schemas.microsoft.com/office/drawing/2014/main" id="{0A79D06B-6563-838B-CEB6-089B6ACF599E}"/>
              </a:ext>
            </a:extLst>
          </p:cNvPr>
          <p:cNvGrpSpPr>
            <a:grpSpLocks noChangeAspect="1"/>
          </p:cNvGrpSpPr>
          <p:nvPr/>
        </p:nvGrpSpPr>
        <p:grpSpPr>
          <a:xfrm>
            <a:off x="6600494" y="5494023"/>
            <a:ext cx="468939" cy="433379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89" name="그래픽 164">
              <a:extLst>
                <a:ext uri="{FF2B5EF4-FFF2-40B4-BE49-F238E27FC236}">
                  <a16:creationId xmlns:a16="http://schemas.microsoft.com/office/drawing/2014/main" id="{7B268055-9041-16E5-98C8-653D12510753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93" name="자유형: 도형 92">
                <a:extLst>
                  <a:ext uri="{FF2B5EF4-FFF2-40B4-BE49-F238E27FC236}">
                    <a16:creationId xmlns:a16="http://schemas.microsoft.com/office/drawing/2014/main" id="{79F724D8-20AB-3FF6-401F-9490CDEEDBA5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AD7D49F7-C294-F479-C143-E4F8689B9D6A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920AA72E-CFDE-02E4-48DF-E84AE77287FF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0" name="그래픽 164">
              <a:extLst>
                <a:ext uri="{FF2B5EF4-FFF2-40B4-BE49-F238E27FC236}">
                  <a16:creationId xmlns:a16="http://schemas.microsoft.com/office/drawing/2014/main" id="{C576452D-C725-6D2B-AE0A-00F2299AC7A2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91" name="자유형: 도형 90">
                <a:extLst>
                  <a:ext uri="{FF2B5EF4-FFF2-40B4-BE49-F238E27FC236}">
                    <a16:creationId xmlns:a16="http://schemas.microsoft.com/office/drawing/2014/main" id="{974ADC0D-3B2A-56D4-B4CC-8E17A43024DE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2" name="자유형: 도형 91">
                <a:extLst>
                  <a:ext uri="{FF2B5EF4-FFF2-40B4-BE49-F238E27FC236}">
                    <a16:creationId xmlns:a16="http://schemas.microsoft.com/office/drawing/2014/main" id="{F29EABCD-99A7-B316-9F14-3163ACAA005D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33" name="Rectangle 5">
            <a:extLst>
              <a:ext uri="{FF2B5EF4-FFF2-40B4-BE49-F238E27FC236}">
                <a16:creationId xmlns:a16="http://schemas.microsoft.com/office/drawing/2014/main" id="{A70FD7B1-982A-3188-4C8E-FCD199EFF2A6}"/>
              </a:ext>
            </a:extLst>
          </p:cNvPr>
          <p:cNvSpPr/>
          <p:nvPr/>
        </p:nvSpPr>
        <p:spPr>
          <a:xfrm>
            <a:off x="7876585" y="5262165"/>
            <a:ext cx="337787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BF6E30F0-AFEA-837C-7FA3-A3A68A300BB0}"/>
              </a:ext>
            </a:extLst>
          </p:cNvPr>
          <p:cNvSpPr txBox="1"/>
          <p:nvPr/>
        </p:nvSpPr>
        <p:spPr>
          <a:xfrm>
            <a:off x="6529916" y="4535258"/>
            <a:ext cx="246509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관련된 제목을 적어주세요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ACA2484-3619-A61C-93B1-E7BFF3B980B6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DA850C1-0799-A861-C4B7-D1FC5494C1F2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53393196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AFDDE13-53E5-4F39-3A07-9618165193A1}"/>
              </a:ext>
            </a:extLst>
          </p:cNvPr>
          <p:cNvSpPr txBox="1"/>
          <p:nvPr/>
        </p:nvSpPr>
        <p:spPr>
          <a:xfrm>
            <a:off x="832383" y="3559889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48358EF-9325-10C6-CF2E-C9CB3A610B67}"/>
              </a:ext>
            </a:extLst>
          </p:cNvPr>
          <p:cNvSpPr txBox="1"/>
          <p:nvPr/>
        </p:nvSpPr>
        <p:spPr>
          <a:xfrm>
            <a:off x="863338" y="331272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BA6179E0-75FC-049D-82ED-C532A0A6747E}"/>
              </a:ext>
            </a:extLst>
          </p:cNvPr>
          <p:cNvSpPr/>
          <p:nvPr/>
        </p:nvSpPr>
        <p:spPr>
          <a:xfrm>
            <a:off x="830002" y="5372380"/>
            <a:ext cx="241935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" name="육각형 4">
            <a:extLst>
              <a:ext uri="{FF2B5EF4-FFF2-40B4-BE49-F238E27FC236}">
                <a16:creationId xmlns:a16="http://schemas.microsoft.com/office/drawing/2014/main" id="{7CB2D9D8-D2A8-67EB-44A9-33A55ADC7B6D}"/>
              </a:ext>
            </a:extLst>
          </p:cNvPr>
          <p:cNvSpPr/>
          <p:nvPr/>
        </p:nvSpPr>
        <p:spPr>
          <a:xfrm rot="16200000">
            <a:off x="4074765" y="665043"/>
            <a:ext cx="1678587" cy="1447057"/>
          </a:xfrm>
          <a:prstGeom prst="hexag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4F511D80-6514-062A-A151-8CE7CE1275F6}"/>
              </a:ext>
            </a:extLst>
          </p:cNvPr>
          <p:cNvCxnSpPr>
            <a:cxnSpLocks/>
          </p:cNvCxnSpPr>
          <p:nvPr/>
        </p:nvCxnSpPr>
        <p:spPr>
          <a:xfrm>
            <a:off x="5489104" y="1388568"/>
            <a:ext cx="2172999" cy="0"/>
          </a:xfrm>
          <a:prstGeom prst="line">
            <a:avLst/>
          </a:prstGeom>
          <a:ln w="19050" cap="rnd">
            <a:solidFill>
              <a:schemeClr val="accent3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25B93C64-72D1-5199-DB62-598DBC8898B3}"/>
              </a:ext>
            </a:extLst>
          </p:cNvPr>
          <p:cNvCxnSpPr>
            <a:cxnSpLocks/>
          </p:cNvCxnSpPr>
          <p:nvPr/>
        </p:nvCxnSpPr>
        <p:spPr>
          <a:xfrm>
            <a:off x="6145839" y="2748856"/>
            <a:ext cx="1516265" cy="0"/>
          </a:xfrm>
          <a:prstGeom prst="line">
            <a:avLst/>
          </a:prstGeom>
          <a:solidFill>
            <a:schemeClr val="bg1"/>
          </a:solidFill>
          <a:ln w="19050">
            <a:solidFill>
              <a:schemeClr val="bg1"/>
            </a:solidFill>
            <a:tailEnd type="oval"/>
          </a:ln>
          <a:effectLst>
            <a:outerShdw blurRad="127000" dist="63500" dir="2700000" algn="tl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43A40B0-17E9-129C-E4EF-949AFED91EA1}"/>
              </a:ext>
            </a:extLst>
          </p:cNvPr>
          <p:cNvCxnSpPr>
            <a:cxnSpLocks/>
          </p:cNvCxnSpPr>
          <p:nvPr/>
        </p:nvCxnSpPr>
        <p:spPr>
          <a:xfrm>
            <a:off x="6007578" y="5469433"/>
            <a:ext cx="1654525" cy="0"/>
          </a:xfrm>
          <a:prstGeom prst="line">
            <a:avLst/>
          </a:prstGeom>
          <a:solidFill>
            <a:schemeClr val="bg1"/>
          </a:solidFill>
          <a:ln w="19050">
            <a:solidFill>
              <a:schemeClr val="bg1"/>
            </a:solidFill>
            <a:tailEnd type="oval"/>
          </a:ln>
          <a:effectLst>
            <a:outerShdw blurRad="127000" dist="63500" dir="2700000" algn="tl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2" name="육각형 11">
            <a:extLst>
              <a:ext uri="{FF2B5EF4-FFF2-40B4-BE49-F238E27FC236}">
                <a16:creationId xmlns:a16="http://schemas.microsoft.com/office/drawing/2014/main" id="{5C1B495F-6971-8CBF-5FA5-CFD12A38FE8D}"/>
              </a:ext>
            </a:extLst>
          </p:cNvPr>
          <p:cNvSpPr/>
          <p:nvPr/>
        </p:nvSpPr>
        <p:spPr>
          <a:xfrm rot="16200000">
            <a:off x="4074765" y="3385619"/>
            <a:ext cx="1678587" cy="1447057"/>
          </a:xfrm>
          <a:prstGeom prst="hexag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1A1B13A1-0192-B0D8-6B98-E45E851DB4C4}"/>
              </a:ext>
            </a:extLst>
          </p:cNvPr>
          <p:cNvCxnSpPr>
            <a:cxnSpLocks/>
          </p:cNvCxnSpPr>
          <p:nvPr/>
        </p:nvCxnSpPr>
        <p:spPr>
          <a:xfrm>
            <a:off x="5486863" y="4109144"/>
            <a:ext cx="2175240" cy="0"/>
          </a:xfrm>
          <a:prstGeom prst="line">
            <a:avLst/>
          </a:prstGeom>
          <a:ln w="19050" cap="rnd">
            <a:solidFill>
              <a:schemeClr val="accent3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5">
            <a:extLst>
              <a:ext uri="{FF2B5EF4-FFF2-40B4-BE49-F238E27FC236}">
                <a16:creationId xmlns:a16="http://schemas.microsoft.com/office/drawing/2014/main" id="{C23CDF49-887E-1C1C-0346-B480EDD97B97}"/>
              </a:ext>
            </a:extLst>
          </p:cNvPr>
          <p:cNvSpPr/>
          <p:nvPr/>
        </p:nvSpPr>
        <p:spPr>
          <a:xfrm>
            <a:off x="7833936" y="1554320"/>
            <a:ext cx="352806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7056608-361B-789A-644E-0147068B3996}"/>
              </a:ext>
            </a:extLst>
          </p:cNvPr>
          <p:cNvSpPr txBox="1"/>
          <p:nvPr/>
        </p:nvSpPr>
        <p:spPr>
          <a:xfrm>
            <a:off x="7833935" y="129579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6E237754-6EBB-FD7C-AC27-88D2C37F9041}"/>
              </a:ext>
            </a:extLst>
          </p:cNvPr>
          <p:cNvSpPr/>
          <p:nvPr/>
        </p:nvSpPr>
        <p:spPr>
          <a:xfrm>
            <a:off x="7833936" y="2924985"/>
            <a:ext cx="352806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D5E13A11-F6D4-1F65-85B9-4A0B08DFBB16}"/>
              </a:ext>
            </a:extLst>
          </p:cNvPr>
          <p:cNvSpPr txBox="1"/>
          <p:nvPr/>
        </p:nvSpPr>
        <p:spPr>
          <a:xfrm>
            <a:off x="7833935" y="266646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32382560-86B0-B142-5462-CE5CA4B1D1B8}"/>
              </a:ext>
            </a:extLst>
          </p:cNvPr>
          <p:cNvSpPr/>
          <p:nvPr/>
        </p:nvSpPr>
        <p:spPr>
          <a:xfrm>
            <a:off x="7833936" y="4266879"/>
            <a:ext cx="352806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93754AA-E8E0-F27D-41E7-8B20CD47AEA6}"/>
              </a:ext>
            </a:extLst>
          </p:cNvPr>
          <p:cNvSpPr txBox="1"/>
          <p:nvPr/>
        </p:nvSpPr>
        <p:spPr>
          <a:xfrm>
            <a:off x="7833935" y="400835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F75426E4-4187-A5CB-F5EB-D17BB59A53A3}"/>
              </a:ext>
            </a:extLst>
          </p:cNvPr>
          <p:cNvSpPr/>
          <p:nvPr/>
        </p:nvSpPr>
        <p:spPr>
          <a:xfrm>
            <a:off x="7833936" y="5630905"/>
            <a:ext cx="352806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71CAB6F-7BD2-868E-102C-F06A12045947}"/>
              </a:ext>
            </a:extLst>
          </p:cNvPr>
          <p:cNvSpPr txBox="1"/>
          <p:nvPr/>
        </p:nvSpPr>
        <p:spPr>
          <a:xfrm>
            <a:off x="7833935" y="537238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9" name="육각형 8">
            <a:extLst>
              <a:ext uri="{FF2B5EF4-FFF2-40B4-BE49-F238E27FC236}">
                <a16:creationId xmlns:a16="http://schemas.microsoft.com/office/drawing/2014/main" id="{4B30317C-891E-192A-31C0-29EAE5954CAD}"/>
              </a:ext>
            </a:extLst>
          </p:cNvPr>
          <p:cNvSpPr/>
          <p:nvPr/>
        </p:nvSpPr>
        <p:spPr>
          <a:xfrm rot="16200000">
            <a:off x="4798293" y="2025331"/>
            <a:ext cx="1678587" cy="1447057"/>
          </a:xfrm>
          <a:prstGeom prst="hexagon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육각형 12">
            <a:extLst>
              <a:ext uri="{FF2B5EF4-FFF2-40B4-BE49-F238E27FC236}">
                <a16:creationId xmlns:a16="http://schemas.microsoft.com/office/drawing/2014/main" id="{1334DCB7-07E4-3ECC-B443-E152A9833406}"/>
              </a:ext>
            </a:extLst>
          </p:cNvPr>
          <p:cNvSpPr/>
          <p:nvPr/>
        </p:nvSpPr>
        <p:spPr>
          <a:xfrm rot="16200000">
            <a:off x="4798293" y="4745908"/>
            <a:ext cx="1678587" cy="1447057"/>
          </a:xfrm>
          <a:prstGeom prst="hexagon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7" name="그래픽 33">
            <a:extLst>
              <a:ext uri="{FF2B5EF4-FFF2-40B4-BE49-F238E27FC236}">
                <a16:creationId xmlns:a16="http://schemas.microsoft.com/office/drawing/2014/main" id="{6B24E73E-5F7D-2654-796B-CAD50CBFE8D9}"/>
              </a:ext>
            </a:extLst>
          </p:cNvPr>
          <p:cNvGrpSpPr/>
          <p:nvPr/>
        </p:nvGrpSpPr>
        <p:grpSpPr>
          <a:xfrm>
            <a:off x="4669015" y="1163784"/>
            <a:ext cx="490089" cy="449568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0D4FB607-BF2F-BA26-C93B-A18585883CE3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CCDD81F-31FD-294A-761D-0FADE7C1B500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F2373A76-169C-2DD1-23B7-DC43C44C7D1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41" name="그래픽 160">
            <a:extLst>
              <a:ext uri="{FF2B5EF4-FFF2-40B4-BE49-F238E27FC236}">
                <a16:creationId xmlns:a16="http://schemas.microsoft.com/office/drawing/2014/main" id="{55FF7D7A-A576-3CCC-4723-13BE9E1B72E2}"/>
              </a:ext>
            </a:extLst>
          </p:cNvPr>
          <p:cNvGrpSpPr>
            <a:grpSpLocks noChangeAspect="1"/>
          </p:cNvGrpSpPr>
          <p:nvPr/>
        </p:nvGrpSpPr>
        <p:grpSpPr>
          <a:xfrm>
            <a:off x="5404518" y="2532170"/>
            <a:ext cx="466139" cy="433379"/>
            <a:chOff x="9571522" y="5243155"/>
            <a:chExt cx="540000" cy="502048"/>
          </a:xfrm>
          <a:solidFill>
            <a:schemeClr val="accent3"/>
          </a:solidFill>
        </p:grpSpPr>
        <p:grpSp>
          <p:nvGrpSpPr>
            <p:cNvPr id="42" name="그래픽 160">
              <a:extLst>
                <a:ext uri="{FF2B5EF4-FFF2-40B4-BE49-F238E27FC236}">
                  <a16:creationId xmlns:a16="http://schemas.microsoft.com/office/drawing/2014/main" id="{A6EEFBA2-08DB-0EE6-20B8-E9D0E34AE821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857B2963-EDAF-1D2D-1022-D448D9FAB6F5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FE49FED8-6406-65E5-8D7F-61772DF160BC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3C255190-72D0-3E18-FF1E-D1C306CB30B3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7FDFE09B-AF7D-E426-C67D-82F4C7CE5FAF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6689A916-428F-777D-E66B-DB059AB817AB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E5CA96C3-3895-CB22-1EDA-AA9A197D08C3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2DFEA33A-04DD-885C-8A03-C1A0BE0B2F79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9C458AC7-75FC-637B-6968-E73460A0F773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51" name="그래픽 162">
            <a:extLst>
              <a:ext uri="{FF2B5EF4-FFF2-40B4-BE49-F238E27FC236}">
                <a16:creationId xmlns:a16="http://schemas.microsoft.com/office/drawing/2014/main" id="{2E2EA731-D693-F54A-2438-57A17F14C60C}"/>
              </a:ext>
            </a:extLst>
          </p:cNvPr>
          <p:cNvGrpSpPr>
            <a:grpSpLocks noChangeAspect="1"/>
          </p:cNvGrpSpPr>
          <p:nvPr/>
        </p:nvGrpSpPr>
        <p:grpSpPr>
          <a:xfrm>
            <a:off x="4687008" y="3892458"/>
            <a:ext cx="454103" cy="433379"/>
            <a:chOff x="8739183" y="5236498"/>
            <a:chExt cx="540000" cy="515358"/>
          </a:xfrm>
          <a:solidFill>
            <a:schemeClr val="accent1"/>
          </a:solidFill>
        </p:grpSpPr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DCFE27D6-C3DF-FBCB-DEF9-EC2750C644A9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D76F16F2-BB3F-1F2C-A9D8-04617930DE49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E6B62210-570A-49DA-FEF0-DD3D05A74318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8B35BF85-0183-B566-A481-AC8C4E95B4DA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8B0A71E6-55CC-D55A-A788-0367FB834C7A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58" name="그래픽 164">
            <a:extLst>
              <a:ext uri="{FF2B5EF4-FFF2-40B4-BE49-F238E27FC236}">
                <a16:creationId xmlns:a16="http://schemas.microsoft.com/office/drawing/2014/main" id="{CA676CF6-3265-6A37-58D9-D02D694E41D0}"/>
              </a:ext>
            </a:extLst>
          </p:cNvPr>
          <p:cNvGrpSpPr>
            <a:grpSpLocks noChangeAspect="1"/>
          </p:cNvGrpSpPr>
          <p:nvPr/>
        </p:nvGrpSpPr>
        <p:grpSpPr>
          <a:xfrm>
            <a:off x="5403117" y="5252747"/>
            <a:ext cx="468939" cy="433379"/>
            <a:chOff x="7906850" y="5244653"/>
            <a:chExt cx="540000" cy="499052"/>
          </a:xfrm>
          <a:solidFill>
            <a:schemeClr val="accent3"/>
          </a:solidFill>
        </p:grpSpPr>
        <p:grpSp>
          <p:nvGrpSpPr>
            <p:cNvPr id="59" name="그래픽 164">
              <a:extLst>
                <a:ext uri="{FF2B5EF4-FFF2-40B4-BE49-F238E27FC236}">
                  <a16:creationId xmlns:a16="http://schemas.microsoft.com/office/drawing/2014/main" id="{C93FC94F-0BD1-37F7-7D80-98C08C8A5CE2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185B80A7-BC6A-E53E-D316-FA6E7D6A013F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4ABA1796-81E9-BB89-3569-F33774C7CB24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76D01B4B-3D9E-7FD8-BD01-B8E52B92595A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0" name="그래픽 164">
              <a:extLst>
                <a:ext uri="{FF2B5EF4-FFF2-40B4-BE49-F238E27FC236}">
                  <a16:creationId xmlns:a16="http://schemas.microsoft.com/office/drawing/2014/main" id="{5945177E-476E-148E-F4EC-F07852BB930C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B4ADCFC2-7844-42D1-22F1-728DA1E1A1CF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E59E142D-11F0-A493-9257-D75CD2C1FE84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83068210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직사각형 27">
            <a:extLst>
              <a:ext uri="{FF2B5EF4-FFF2-40B4-BE49-F238E27FC236}">
                <a16:creationId xmlns:a16="http://schemas.microsoft.com/office/drawing/2014/main" id="{DDD95191-E1C0-BB00-D762-0F528ADE4FF5}"/>
              </a:ext>
            </a:extLst>
          </p:cNvPr>
          <p:cNvSpPr/>
          <p:nvPr/>
        </p:nvSpPr>
        <p:spPr>
          <a:xfrm>
            <a:off x="8918967" y="1918029"/>
            <a:ext cx="2577708" cy="327309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C58A28E-255C-21B1-341C-DC199746ADA8}"/>
              </a:ext>
            </a:extLst>
          </p:cNvPr>
          <p:cNvSpPr txBox="1"/>
          <p:nvPr/>
        </p:nvSpPr>
        <p:spPr>
          <a:xfrm>
            <a:off x="9731313" y="4739584"/>
            <a:ext cx="95301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DAA21AE8-6C05-0EE3-A96E-C434ACC5040C}"/>
              </a:ext>
            </a:extLst>
          </p:cNvPr>
          <p:cNvSpPr/>
          <p:nvPr/>
        </p:nvSpPr>
        <p:spPr>
          <a:xfrm>
            <a:off x="9219129" y="5441624"/>
            <a:ext cx="19773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C805E2C-B46B-EDC0-99C8-D5E19038157C}"/>
              </a:ext>
            </a:extLst>
          </p:cNvPr>
          <p:cNvSpPr/>
          <p:nvPr/>
        </p:nvSpPr>
        <p:spPr>
          <a:xfrm>
            <a:off x="695326" y="1918027"/>
            <a:ext cx="2577708" cy="327309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3E1CC0-8D73-C1DF-45E0-7FC907D1E661}"/>
              </a:ext>
            </a:extLst>
          </p:cNvPr>
          <p:cNvSpPr txBox="1"/>
          <p:nvPr/>
        </p:nvSpPr>
        <p:spPr>
          <a:xfrm>
            <a:off x="1507672" y="4739582"/>
            <a:ext cx="95301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778E51DA-C9EA-862D-6489-255ACF03E0D4}"/>
              </a:ext>
            </a:extLst>
          </p:cNvPr>
          <p:cNvSpPr/>
          <p:nvPr/>
        </p:nvSpPr>
        <p:spPr>
          <a:xfrm>
            <a:off x="995486" y="5441624"/>
            <a:ext cx="19773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2F674A23-D8E5-23CE-292A-9ACFCBD34502}"/>
              </a:ext>
            </a:extLst>
          </p:cNvPr>
          <p:cNvSpPr/>
          <p:nvPr/>
        </p:nvSpPr>
        <p:spPr>
          <a:xfrm>
            <a:off x="3436539" y="1918029"/>
            <a:ext cx="2577708" cy="327309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C96254C-8D9F-B806-D140-4205266C095B}"/>
              </a:ext>
            </a:extLst>
          </p:cNvPr>
          <p:cNvSpPr txBox="1"/>
          <p:nvPr/>
        </p:nvSpPr>
        <p:spPr>
          <a:xfrm>
            <a:off x="4248885" y="4739584"/>
            <a:ext cx="95301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1360BBB0-67C2-097B-CAC5-7E422B8440FC}"/>
              </a:ext>
            </a:extLst>
          </p:cNvPr>
          <p:cNvSpPr/>
          <p:nvPr/>
        </p:nvSpPr>
        <p:spPr>
          <a:xfrm>
            <a:off x="3736701" y="5441624"/>
            <a:ext cx="19773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2DC5A73-C61D-FF23-DD3B-81A06C26DF2C}"/>
              </a:ext>
            </a:extLst>
          </p:cNvPr>
          <p:cNvSpPr/>
          <p:nvPr/>
        </p:nvSpPr>
        <p:spPr>
          <a:xfrm>
            <a:off x="6177754" y="1918029"/>
            <a:ext cx="2577708" cy="327309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77177FD-F591-F579-F4F3-EAA7B4941709}"/>
              </a:ext>
            </a:extLst>
          </p:cNvPr>
          <p:cNvSpPr txBox="1"/>
          <p:nvPr/>
        </p:nvSpPr>
        <p:spPr>
          <a:xfrm>
            <a:off x="6990100" y="4739584"/>
            <a:ext cx="95301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52397F0E-C2C8-B31F-646A-96E8747E7A84}"/>
              </a:ext>
            </a:extLst>
          </p:cNvPr>
          <p:cNvSpPr/>
          <p:nvPr/>
        </p:nvSpPr>
        <p:spPr>
          <a:xfrm>
            <a:off x="6477916" y="5441624"/>
            <a:ext cx="19773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5ADE534-FF6B-816F-1EC0-2DB4155AB121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89B1ED1-7303-1FD8-C147-017BE37D243A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8" name="그림 개체 틀 7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91C7D6C4-F3E0-3EDD-A7CD-5E48DAF5DA9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6" name="그림 개체 틀 15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3E1FE44C-388E-027C-62D7-0F35E1D24B7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그림 개체 틀 18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B3842039-A082-4929-5A5C-F3E099843092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6" name="그림 개체 틀 5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379B21F5-9557-A8F4-9D4D-7D513BB3380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03569923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직사각형 26">
            <a:extLst>
              <a:ext uri="{FF2B5EF4-FFF2-40B4-BE49-F238E27FC236}">
                <a16:creationId xmlns:a16="http://schemas.microsoft.com/office/drawing/2014/main" id="{392603AC-4EC0-85AC-84CE-E6AA16DE054C}"/>
              </a:ext>
            </a:extLst>
          </p:cNvPr>
          <p:cNvSpPr/>
          <p:nvPr/>
        </p:nvSpPr>
        <p:spPr>
          <a:xfrm>
            <a:off x="0" y="0"/>
            <a:ext cx="43942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defTabSz="914377" latinLnBrk="0"/>
            <a:endParaRPr lang="ko-KR" altLang="en-US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974ABF2B-C0F7-4864-9EF7-DF06801CD1FA}"/>
              </a:ext>
            </a:extLst>
          </p:cNvPr>
          <p:cNvSpPr/>
          <p:nvPr/>
        </p:nvSpPr>
        <p:spPr>
          <a:xfrm>
            <a:off x="7470501" y="1675565"/>
            <a:ext cx="386774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937747B-E9AB-8CEC-5883-153B92D6EB04}"/>
              </a:ext>
            </a:extLst>
          </p:cNvPr>
          <p:cNvSpPr txBox="1"/>
          <p:nvPr/>
        </p:nvSpPr>
        <p:spPr>
          <a:xfrm>
            <a:off x="5523106" y="1531183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grpSp>
        <p:nvGrpSpPr>
          <p:cNvPr id="37" name="그래픽 160">
            <a:extLst>
              <a:ext uri="{FF2B5EF4-FFF2-40B4-BE49-F238E27FC236}">
                <a16:creationId xmlns:a16="http://schemas.microsoft.com/office/drawing/2014/main" id="{4A13035F-B757-F24D-C43D-B90F6422CDD3}"/>
              </a:ext>
            </a:extLst>
          </p:cNvPr>
          <p:cNvGrpSpPr>
            <a:grpSpLocks noChangeAspect="1"/>
          </p:cNvGrpSpPr>
          <p:nvPr/>
        </p:nvGrpSpPr>
        <p:grpSpPr>
          <a:xfrm>
            <a:off x="5546918" y="908800"/>
            <a:ext cx="466139" cy="433383"/>
            <a:chOff x="9571593" y="5243191"/>
            <a:chExt cx="540004" cy="502056"/>
          </a:xfrm>
          <a:solidFill>
            <a:schemeClr val="accent3"/>
          </a:solidFill>
        </p:grpSpPr>
        <p:grpSp>
          <p:nvGrpSpPr>
            <p:cNvPr id="38" name="그래픽 160">
              <a:extLst>
                <a:ext uri="{FF2B5EF4-FFF2-40B4-BE49-F238E27FC236}">
                  <a16:creationId xmlns:a16="http://schemas.microsoft.com/office/drawing/2014/main" id="{8153A9A2-AC3B-7241-FBA1-6F32C381A129}"/>
                </a:ext>
              </a:extLst>
            </p:cNvPr>
            <p:cNvGrpSpPr/>
            <p:nvPr/>
          </p:nvGrpSpPr>
          <p:grpSpPr>
            <a:xfrm>
              <a:off x="9571593" y="5243191"/>
              <a:ext cx="540004" cy="406871"/>
              <a:chOff x="9571522" y="5243155"/>
              <a:chExt cx="540000" cy="406868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ED8233DD-F707-ADC6-390A-62D778B62F27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B0F8BA04-E724-96EA-A207-20103EF52141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D0FACED7-5615-E172-6461-BC5EC66C5165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D10AD841-A688-478D-EC6F-B5DDF402105E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149D83A7-6478-CF99-F19C-DE86C6F45931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97AE29D5-7D2D-69B1-D1E1-25BC994F66AE}"/>
                </a:ext>
              </a:extLst>
            </p:cNvPr>
            <p:cNvSpPr/>
            <p:nvPr/>
          </p:nvSpPr>
          <p:spPr>
            <a:xfrm>
              <a:off x="9671577" y="5366444"/>
              <a:ext cx="340013" cy="378803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94FB832F-AA0A-6E84-54BF-A7290FB5036D}"/>
                </a:ext>
              </a:extLst>
            </p:cNvPr>
            <p:cNvSpPr/>
            <p:nvPr/>
          </p:nvSpPr>
          <p:spPr>
            <a:xfrm>
              <a:off x="9768091" y="5479176"/>
              <a:ext cx="146931" cy="148884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BFB90218-99D6-7CE3-98B6-F47AD43F86AD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45FDE7B4-ABC6-D396-8B84-24791FD5F670}"/>
              </a:ext>
            </a:extLst>
          </p:cNvPr>
          <p:cNvSpPr txBox="1"/>
          <p:nvPr/>
        </p:nvSpPr>
        <p:spPr>
          <a:xfrm>
            <a:off x="5523108" y="1917041"/>
            <a:ext cx="138185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English Keyword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D87859BF-1D90-549F-80B9-CA1F221AA1CE}"/>
              </a:ext>
            </a:extLst>
          </p:cNvPr>
          <p:cNvSpPr/>
          <p:nvPr/>
        </p:nvSpPr>
        <p:spPr>
          <a:xfrm>
            <a:off x="7470501" y="3583925"/>
            <a:ext cx="386774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350B301D-8099-35CA-359B-176C68E6CEBD}"/>
              </a:ext>
            </a:extLst>
          </p:cNvPr>
          <p:cNvSpPr txBox="1"/>
          <p:nvPr/>
        </p:nvSpPr>
        <p:spPr>
          <a:xfrm>
            <a:off x="5523106" y="3439543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0932C28-E9A6-CF02-B10C-67B6836AD6A6}"/>
              </a:ext>
            </a:extLst>
          </p:cNvPr>
          <p:cNvSpPr txBox="1"/>
          <p:nvPr/>
        </p:nvSpPr>
        <p:spPr>
          <a:xfrm>
            <a:off x="5523108" y="3825401"/>
            <a:ext cx="138185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English Keyword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66" name="Rectangle 5">
            <a:extLst>
              <a:ext uri="{FF2B5EF4-FFF2-40B4-BE49-F238E27FC236}">
                <a16:creationId xmlns:a16="http://schemas.microsoft.com/office/drawing/2014/main" id="{40A4B28B-2163-75F5-7109-C5C3C03468FC}"/>
              </a:ext>
            </a:extLst>
          </p:cNvPr>
          <p:cNvSpPr/>
          <p:nvPr/>
        </p:nvSpPr>
        <p:spPr>
          <a:xfrm>
            <a:off x="7470501" y="5492285"/>
            <a:ext cx="386774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F842ED5D-375D-116E-5647-6AD7B2021DDE}"/>
              </a:ext>
            </a:extLst>
          </p:cNvPr>
          <p:cNvSpPr txBox="1"/>
          <p:nvPr/>
        </p:nvSpPr>
        <p:spPr>
          <a:xfrm>
            <a:off x="5523106" y="5347903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B6B949AE-0515-C66F-F2DE-B574A13BA94B}"/>
              </a:ext>
            </a:extLst>
          </p:cNvPr>
          <p:cNvSpPr txBox="1"/>
          <p:nvPr/>
        </p:nvSpPr>
        <p:spPr>
          <a:xfrm>
            <a:off x="5523108" y="5733761"/>
            <a:ext cx="138185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English Keyword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41591FB-1DDA-4D98-C31A-354E2068F23E}"/>
              </a:ext>
            </a:extLst>
          </p:cNvPr>
          <p:cNvSpPr txBox="1"/>
          <p:nvPr/>
        </p:nvSpPr>
        <p:spPr>
          <a:xfrm>
            <a:off x="1105156" y="2395857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lumMod val="9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>
                  <a:lumMod val="95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lumMod val="9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B8B61CF-E79E-4621-1EFB-84F70CF2BBE8}"/>
              </a:ext>
            </a:extLst>
          </p:cNvPr>
          <p:cNvSpPr txBox="1"/>
          <p:nvPr/>
        </p:nvSpPr>
        <p:spPr>
          <a:xfrm>
            <a:off x="1105156" y="214869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D0BAB183-678F-B636-9153-3363705C1B2F}"/>
              </a:ext>
            </a:extLst>
          </p:cNvPr>
          <p:cNvSpPr/>
          <p:nvPr/>
        </p:nvSpPr>
        <p:spPr>
          <a:xfrm>
            <a:off x="1105156" y="3772260"/>
            <a:ext cx="218389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>
                  <a:lumMod val="8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4" name="그래픽 162">
            <a:extLst>
              <a:ext uri="{FF2B5EF4-FFF2-40B4-BE49-F238E27FC236}">
                <a16:creationId xmlns:a16="http://schemas.microsoft.com/office/drawing/2014/main" id="{47B3B1BD-1A16-3463-DE4B-15F80ED96F84}"/>
              </a:ext>
            </a:extLst>
          </p:cNvPr>
          <p:cNvGrpSpPr>
            <a:grpSpLocks noChangeAspect="1"/>
          </p:cNvGrpSpPr>
          <p:nvPr/>
        </p:nvGrpSpPr>
        <p:grpSpPr>
          <a:xfrm>
            <a:off x="5546917" y="2817159"/>
            <a:ext cx="454103" cy="433379"/>
            <a:chOff x="8739183" y="5236498"/>
            <a:chExt cx="540000" cy="515358"/>
          </a:xfrm>
          <a:solidFill>
            <a:schemeClr val="accent3"/>
          </a:solidFill>
        </p:grpSpPr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E36730D6-7B54-36FA-4EE3-3AD4881EBE09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8B808D42-C39C-FD6E-BCAD-122905B7221D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88FD2BB4-10B5-54C1-53F3-E8E676D0BABB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2CB3A26B-EE74-D590-FE3B-80BB7685B8DB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BAEC766F-FB68-1977-9F5A-D3B715B6F3FA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2" name="그래픽 164">
            <a:extLst>
              <a:ext uri="{FF2B5EF4-FFF2-40B4-BE49-F238E27FC236}">
                <a16:creationId xmlns:a16="http://schemas.microsoft.com/office/drawing/2014/main" id="{309AE471-D268-CBD8-66AB-3818207DF232}"/>
              </a:ext>
            </a:extLst>
          </p:cNvPr>
          <p:cNvGrpSpPr>
            <a:grpSpLocks noChangeAspect="1"/>
          </p:cNvGrpSpPr>
          <p:nvPr/>
        </p:nvGrpSpPr>
        <p:grpSpPr>
          <a:xfrm>
            <a:off x="5546917" y="4725519"/>
            <a:ext cx="468939" cy="433379"/>
            <a:chOff x="7906850" y="5244653"/>
            <a:chExt cx="540000" cy="499052"/>
          </a:xfrm>
          <a:solidFill>
            <a:schemeClr val="accent3"/>
          </a:solidFill>
        </p:grpSpPr>
        <p:grpSp>
          <p:nvGrpSpPr>
            <p:cNvPr id="93" name="그래픽 164">
              <a:extLst>
                <a:ext uri="{FF2B5EF4-FFF2-40B4-BE49-F238E27FC236}">
                  <a16:creationId xmlns:a16="http://schemas.microsoft.com/office/drawing/2014/main" id="{ADA84B16-210F-6957-065B-CB2859B56CB6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DE0DEF8E-4C15-4EFE-8B89-3094D8C80CAC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6F57E31D-6A33-7374-B651-F28CCF0A9691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0AC879FD-029D-BE07-E1A5-8B77F019363D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4" name="그래픽 164">
              <a:extLst>
                <a:ext uri="{FF2B5EF4-FFF2-40B4-BE49-F238E27FC236}">
                  <a16:creationId xmlns:a16="http://schemas.microsoft.com/office/drawing/2014/main" id="{37D4EF75-B9EF-0714-E0C2-770B661F3732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885F24BA-E5E5-865F-7CAD-5E1FB216389F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736C0EEC-3456-DF31-23FC-8D478CD9D55E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7444377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원형: 비어 있음 4">
            <a:extLst>
              <a:ext uri="{FF2B5EF4-FFF2-40B4-BE49-F238E27FC236}">
                <a16:creationId xmlns:a16="http://schemas.microsoft.com/office/drawing/2014/main" id="{9E63E58E-C20A-E358-AB83-106CA2541CBD}"/>
              </a:ext>
            </a:extLst>
          </p:cNvPr>
          <p:cNvSpPr/>
          <p:nvPr/>
        </p:nvSpPr>
        <p:spPr>
          <a:xfrm>
            <a:off x="3700453" y="2843274"/>
            <a:ext cx="2276751" cy="2276748"/>
          </a:xfrm>
          <a:prstGeom prst="donut">
            <a:avLst>
              <a:gd name="adj" fmla="val 9837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막힌 원호 5">
            <a:extLst>
              <a:ext uri="{FF2B5EF4-FFF2-40B4-BE49-F238E27FC236}">
                <a16:creationId xmlns:a16="http://schemas.microsoft.com/office/drawing/2014/main" id="{E8881B19-51A5-12EF-BFDA-6BA5F646E39E}"/>
              </a:ext>
            </a:extLst>
          </p:cNvPr>
          <p:cNvSpPr/>
          <p:nvPr/>
        </p:nvSpPr>
        <p:spPr>
          <a:xfrm rot="5400000" flipH="1">
            <a:off x="3700455" y="2843273"/>
            <a:ext cx="2276748" cy="2276751"/>
          </a:xfrm>
          <a:prstGeom prst="blockArc">
            <a:avLst>
              <a:gd name="adj1" fmla="val 3321531"/>
              <a:gd name="adj2" fmla="val 21585739"/>
              <a:gd name="adj3" fmla="val 976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2B3A58E-CDF2-A778-A2F0-C67FC15802BA}"/>
              </a:ext>
            </a:extLst>
          </p:cNvPr>
          <p:cNvSpPr txBox="1"/>
          <p:nvPr/>
        </p:nvSpPr>
        <p:spPr>
          <a:xfrm>
            <a:off x="4333081" y="3561463"/>
            <a:ext cx="1027141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85%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7398C6-8CCA-EAA4-146D-D87FC959B93D}"/>
              </a:ext>
            </a:extLst>
          </p:cNvPr>
          <p:cNvSpPr txBox="1"/>
          <p:nvPr/>
        </p:nvSpPr>
        <p:spPr>
          <a:xfrm>
            <a:off x="4452825" y="4186389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" name="원형: 비어 있음 14">
            <a:extLst>
              <a:ext uri="{FF2B5EF4-FFF2-40B4-BE49-F238E27FC236}">
                <a16:creationId xmlns:a16="http://schemas.microsoft.com/office/drawing/2014/main" id="{0CED111E-4188-AF2D-71C7-E0CBEA5F64A4}"/>
              </a:ext>
            </a:extLst>
          </p:cNvPr>
          <p:cNvSpPr/>
          <p:nvPr/>
        </p:nvSpPr>
        <p:spPr>
          <a:xfrm>
            <a:off x="6214803" y="2843274"/>
            <a:ext cx="2276751" cy="2276748"/>
          </a:xfrm>
          <a:prstGeom prst="donut">
            <a:avLst>
              <a:gd name="adj" fmla="val 9837"/>
            </a:avLst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막힌 원호 15">
            <a:extLst>
              <a:ext uri="{FF2B5EF4-FFF2-40B4-BE49-F238E27FC236}">
                <a16:creationId xmlns:a16="http://schemas.microsoft.com/office/drawing/2014/main" id="{AE2E3F33-5676-154E-0E08-15D5AC86FB2E}"/>
              </a:ext>
            </a:extLst>
          </p:cNvPr>
          <p:cNvSpPr/>
          <p:nvPr/>
        </p:nvSpPr>
        <p:spPr>
          <a:xfrm rot="5400000" flipH="1">
            <a:off x="6214805" y="2843273"/>
            <a:ext cx="2276748" cy="2276751"/>
          </a:xfrm>
          <a:prstGeom prst="blockArc">
            <a:avLst>
              <a:gd name="adj1" fmla="val 12358919"/>
              <a:gd name="adj2" fmla="val 21585739"/>
              <a:gd name="adj3" fmla="val 9767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2BB58C4-02A1-8E46-8626-1FA0109B3565}"/>
              </a:ext>
            </a:extLst>
          </p:cNvPr>
          <p:cNvSpPr txBox="1"/>
          <p:nvPr/>
        </p:nvSpPr>
        <p:spPr>
          <a:xfrm>
            <a:off x="6841210" y="3561461"/>
            <a:ext cx="1027141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45%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75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D4AA948-BEC7-8CB7-0B05-1887F104CF09}"/>
              </a:ext>
            </a:extLst>
          </p:cNvPr>
          <p:cNvSpPr txBox="1"/>
          <p:nvPr/>
        </p:nvSpPr>
        <p:spPr>
          <a:xfrm>
            <a:off x="6967173" y="418638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7E59B147-B45A-1139-2DD6-DC626771E9FF}"/>
              </a:ext>
            </a:extLst>
          </p:cNvPr>
          <p:cNvSpPr/>
          <p:nvPr/>
        </p:nvSpPr>
        <p:spPr>
          <a:xfrm>
            <a:off x="614363" y="2334116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41A773B0-BF01-1536-9947-6A528DAC8527}"/>
              </a:ext>
            </a:extLst>
          </p:cNvPr>
          <p:cNvSpPr txBox="1"/>
          <p:nvPr/>
        </p:nvSpPr>
        <p:spPr>
          <a:xfrm>
            <a:off x="1269661" y="207558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396C4AC8-4901-8F25-D0A3-D53A582A511D}"/>
              </a:ext>
            </a:extLst>
          </p:cNvPr>
          <p:cNvSpPr/>
          <p:nvPr/>
        </p:nvSpPr>
        <p:spPr>
          <a:xfrm>
            <a:off x="614363" y="3719868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39B54C9-A529-DE05-4FAE-055F8A79CE9F}"/>
              </a:ext>
            </a:extLst>
          </p:cNvPr>
          <p:cNvSpPr txBox="1"/>
          <p:nvPr/>
        </p:nvSpPr>
        <p:spPr>
          <a:xfrm>
            <a:off x="1269661" y="346134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DF8BDC1C-5714-F077-E4C1-96181EFDC1EB}"/>
              </a:ext>
            </a:extLst>
          </p:cNvPr>
          <p:cNvSpPr/>
          <p:nvPr/>
        </p:nvSpPr>
        <p:spPr>
          <a:xfrm>
            <a:off x="614363" y="5105620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7EC64F1-3BB5-632F-9888-9594FD816A3A}"/>
              </a:ext>
            </a:extLst>
          </p:cNvPr>
          <p:cNvSpPr txBox="1"/>
          <p:nvPr/>
        </p:nvSpPr>
        <p:spPr>
          <a:xfrm>
            <a:off x="1269661" y="484709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16152898-322F-F79D-D629-6B5DB7373AB0}"/>
              </a:ext>
            </a:extLst>
          </p:cNvPr>
          <p:cNvSpPr/>
          <p:nvPr/>
        </p:nvSpPr>
        <p:spPr>
          <a:xfrm>
            <a:off x="9405891" y="2334116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F6AC951-D267-02EF-3DA3-D6D09D6FD6C3}"/>
              </a:ext>
            </a:extLst>
          </p:cNvPr>
          <p:cNvSpPr txBox="1"/>
          <p:nvPr/>
        </p:nvSpPr>
        <p:spPr>
          <a:xfrm>
            <a:off x="9475620" y="207558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7E4B5ED9-58C6-CF7D-9EB7-CCFBCC9A4815}"/>
              </a:ext>
            </a:extLst>
          </p:cNvPr>
          <p:cNvSpPr/>
          <p:nvPr/>
        </p:nvSpPr>
        <p:spPr>
          <a:xfrm>
            <a:off x="9405891" y="3719868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3DD0A22-EC23-6810-6736-24F1BD30AAA9}"/>
              </a:ext>
            </a:extLst>
          </p:cNvPr>
          <p:cNvSpPr txBox="1"/>
          <p:nvPr/>
        </p:nvSpPr>
        <p:spPr>
          <a:xfrm>
            <a:off x="9475620" y="346134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BE87B194-B9BE-BF39-27B8-0C960F2D34DD}"/>
              </a:ext>
            </a:extLst>
          </p:cNvPr>
          <p:cNvSpPr/>
          <p:nvPr/>
        </p:nvSpPr>
        <p:spPr>
          <a:xfrm>
            <a:off x="9405891" y="5105620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DB9E8FC-8D1B-D57A-5FA8-9BB512FA6794}"/>
              </a:ext>
            </a:extLst>
          </p:cNvPr>
          <p:cNvSpPr txBox="1"/>
          <p:nvPr/>
        </p:nvSpPr>
        <p:spPr>
          <a:xfrm>
            <a:off x="9475620" y="484709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DBFC200D-1CE3-39E1-347A-A19EFBE8D389}"/>
              </a:ext>
            </a:extLst>
          </p:cNvPr>
          <p:cNvSpPr/>
          <p:nvPr/>
        </p:nvSpPr>
        <p:spPr>
          <a:xfrm>
            <a:off x="2861870" y="2173716"/>
            <a:ext cx="1168924" cy="801279"/>
          </a:xfrm>
          <a:custGeom>
            <a:avLst/>
            <a:gdLst>
              <a:gd name="connsiteX0" fmla="*/ 1168924 w 1168924"/>
              <a:gd name="connsiteY0" fmla="*/ 801278 h 801278"/>
              <a:gd name="connsiteX1" fmla="*/ 367646 w 1168924"/>
              <a:gd name="connsiteY1" fmla="*/ 0 h 801278"/>
              <a:gd name="connsiteX2" fmla="*/ 0 w 1168924"/>
              <a:gd name="connsiteY2" fmla="*/ 0 h 80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68924" h="801278">
                <a:moveTo>
                  <a:pt x="1168924" y="801278"/>
                </a:moveTo>
                <a:lnTo>
                  <a:pt x="367646" y="0"/>
                </a:lnTo>
                <a:lnTo>
                  <a:pt x="0" y="0"/>
                </a:lnTo>
              </a:path>
            </a:pathLst>
          </a:custGeom>
          <a:ln w="19050" cap="rnd">
            <a:solidFill>
              <a:schemeClr val="accent3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69F85488-70C4-5C85-1549-BECB3EF3415A}"/>
              </a:ext>
            </a:extLst>
          </p:cNvPr>
          <p:cNvSpPr/>
          <p:nvPr/>
        </p:nvSpPr>
        <p:spPr>
          <a:xfrm flipH="1">
            <a:off x="8119670" y="2173716"/>
            <a:ext cx="1168924" cy="801279"/>
          </a:xfrm>
          <a:custGeom>
            <a:avLst/>
            <a:gdLst>
              <a:gd name="connsiteX0" fmla="*/ 1168924 w 1168924"/>
              <a:gd name="connsiteY0" fmla="*/ 801278 h 801278"/>
              <a:gd name="connsiteX1" fmla="*/ 367646 w 1168924"/>
              <a:gd name="connsiteY1" fmla="*/ 0 h 801278"/>
              <a:gd name="connsiteX2" fmla="*/ 0 w 1168924"/>
              <a:gd name="connsiteY2" fmla="*/ 0 h 80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68924" h="801278">
                <a:moveTo>
                  <a:pt x="1168924" y="801278"/>
                </a:moveTo>
                <a:lnTo>
                  <a:pt x="367646" y="0"/>
                </a:lnTo>
                <a:lnTo>
                  <a:pt x="0" y="0"/>
                </a:lnTo>
              </a:path>
            </a:pathLst>
          </a:custGeom>
          <a:ln w="19050" cap="rnd">
            <a:solidFill>
              <a:schemeClr val="accent3">
                <a:lumMod val="75000"/>
              </a:schemeClr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자유형: 도형 49">
            <a:extLst>
              <a:ext uri="{FF2B5EF4-FFF2-40B4-BE49-F238E27FC236}">
                <a16:creationId xmlns:a16="http://schemas.microsoft.com/office/drawing/2014/main" id="{39142B7B-6F20-FE39-3BA0-7C46CF5F3C5D}"/>
              </a:ext>
            </a:extLst>
          </p:cNvPr>
          <p:cNvSpPr/>
          <p:nvPr/>
        </p:nvSpPr>
        <p:spPr>
          <a:xfrm flipV="1">
            <a:off x="2861872" y="4435475"/>
            <a:ext cx="757631" cy="519343"/>
          </a:xfrm>
          <a:custGeom>
            <a:avLst/>
            <a:gdLst>
              <a:gd name="connsiteX0" fmla="*/ 1168924 w 1168924"/>
              <a:gd name="connsiteY0" fmla="*/ 801278 h 801278"/>
              <a:gd name="connsiteX1" fmla="*/ 367646 w 1168924"/>
              <a:gd name="connsiteY1" fmla="*/ 0 h 801278"/>
              <a:gd name="connsiteX2" fmla="*/ 0 w 1168924"/>
              <a:gd name="connsiteY2" fmla="*/ 0 h 80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68924" h="801278">
                <a:moveTo>
                  <a:pt x="1168924" y="801278"/>
                </a:moveTo>
                <a:lnTo>
                  <a:pt x="367646" y="0"/>
                </a:lnTo>
                <a:lnTo>
                  <a:pt x="0" y="0"/>
                </a:lnTo>
              </a:path>
            </a:pathLst>
          </a:custGeom>
          <a:ln w="19050" cap="rnd">
            <a:solidFill>
              <a:schemeClr val="accent3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자유형: 도형 50">
            <a:extLst>
              <a:ext uri="{FF2B5EF4-FFF2-40B4-BE49-F238E27FC236}">
                <a16:creationId xmlns:a16="http://schemas.microsoft.com/office/drawing/2014/main" id="{9971A758-C0AA-E329-E063-B63BB5745FD8}"/>
              </a:ext>
            </a:extLst>
          </p:cNvPr>
          <p:cNvSpPr/>
          <p:nvPr/>
        </p:nvSpPr>
        <p:spPr>
          <a:xfrm flipH="1" flipV="1">
            <a:off x="8530965" y="4435475"/>
            <a:ext cx="757631" cy="519343"/>
          </a:xfrm>
          <a:custGeom>
            <a:avLst/>
            <a:gdLst>
              <a:gd name="connsiteX0" fmla="*/ 1168924 w 1168924"/>
              <a:gd name="connsiteY0" fmla="*/ 801278 h 801278"/>
              <a:gd name="connsiteX1" fmla="*/ 367646 w 1168924"/>
              <a:gd name="connsiteY1" fmla="*/ 0 h 801278"/>
              <a:gd name="connsiteX2" fmla="*/ 0 w 1168924"/>
              <a:gd name="connsiteY2" fmla="*/ 0 h 80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68924" h="801278">
                <a:moveTo>
                  <a:pt x="1168924" y="801278"/>
                </a:moveTo>
                <a:lnTo>
                  <a:pt x="367646" y="0"/>
                </a:lnTo>
                <a:lnTo>
                  <a:pt x="0" y="0"/>
                </a:lnTo>
              </a:path>
            </a:pathLst>
          </a:custGeom>
          <a:ln w="19050" cap="rnd">
            <a:solidFill>
              <a:schemeClr val="accent3">
                <a:lumMod val="75000"/>
              </a:schemeClr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5573BA38-06F5-0735-1BDE-98137EE15B0A}"/>
              </a:ext>
            </a:extLst>
          </p:cNvPr>
          <p:cNvCxnSpPr>
            <a:cxnSpLocks/>
          </p:cNvCxnSpPr>
          <p:nvPr/>
        </p:nvCxnSpPr>
        <p:spPr>
          <a:xfrm flipH="1">
            <a:off x="2861872" y="3536044"/>
            <a:ext cx="814781" cy="0"/>
          </a:xfrm>
          <a:prstGeom prst="line">
            <a:avLst/>
          </a:prstGeom>
          <a:ln w="19050" cap="rnd">
            <a:solidFill>
              <a:schemeClr val="accent3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1E0F1561-E767-F0CC-362F-C8E4BDA58993}"/>
              </a:ext>
            </a:extLst>
          </p:cNvPr>
          <p:cNvCxnSpPr>
            <a:cxnSpLocks/>
          </p:cNvCxnSpPr>
          <p:nvPr/>
        </p:nvCxnSpPr>
        <p:spPr>
          <a:xfrm>
            <a:off x="8473814" y="3536044"/>
            <a:ext cx="814781" cy="0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FCCA4049-C1BB-D1E3-75CD-44FDA811F800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50A9F7B-6960-1AE1-9D72-E45F5362F79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0633625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AA8FECA4-A8D8-8FF0-1850-C33890969D5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D28FD8B1-1B6F-4661-91B3-9EF1C923B999}"/>
              </a:ext>
            </a:extLst>
          </p:cNvPr>
          <p:cNvSpPr txBox="1"/>
          <p:nvPr/>
        </p:nvSpPr>
        <p:spPr>
          <a:xfrm>
            <a:off x="1110727" y="649523"/>
            <a:ext cx="3171189" cy="12049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본 페이지는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목차로 사용하세요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" name="Rectangle 75">
            <a:extLst>
              <a:ext uri="{FF2B5EF4-FFF2-40B4-BE49-F238E27FC236}">
                <a16:creationId xmlns:a16="http://schemas.microsoft.com/office/drawing/2014/main" id="{C196871E-8BC4-4347-934A-5EC929BB82AC}"/>
              </a:ext>
            </a:extLst>
          </p:cNvPr>
          <p:cNvSpPr/>
          <p:nvPr/>
        </p:nvSpPr>
        <p:spPr>
          <a:xfrm>
            <a:off x="0" y="2473132"/>
            <a:ext cx="12192000" cy="4384871"/>
          </a:xfrm>
          <a:prstGeom prst="rect">
            <a:avLst/>
          </a:prstGeom>
          <a:gradFill>
            <a:gsLst>
              <a:gs pos="0">
                <a:schemeClr val="accent3">
                  <a:lumMod val="100000"/>
                  <a:alpha val="90000"/>
                </a:schemeClr>
              </a:gs>
              <a:gs pos="100000">
                <a:schemeClr val="accent3">
                  <a:alpha val="90000"/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A1E4319-36F6-4413-87AE-B3E037196DA9}"/>
              </a:ext>
            </a:extLst>
          </p:cNvPr>
          <p:cNvSpPr txBox="1"/>
          <p:nvPr/>
        </p:nvSpPr>
        <p:spPr>
          <a:xfrm>
            <a:off x="1277190" y="3333536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DCD7CC9-0D72-4CEC-AF34-92FD6438D4D3}"/>
              </a:ext>
            </a:extLst>
          </p:cNvPr>
          <p:cNvSpPr txBox="1"/>
          <p:nvPr/>
        </p:nvSpPr>
        <p:spPr>
          <a:xfrm>
            <a:off x="1277188" y="3851126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24D6AA8B-8E5A-4C15-A806-5ED17AF632A4}"/>
              </a:ext>
            </a:extLst>
          </p:cNvPr>
          <p:cNvCxnSpPr>
            <a:cxnSpLocks/>
          </p:cNvCxnSpPr>
          <p:nvPr/>
        </p:nvCxnSpPr>
        <p:spPr>
          <a:xfrm>
            <a:off x="1139755" y="3421881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5B8FD608-3520-43EA-A00F-11888E259D67}"/>
              </a:ext>
            </a:extLst>
          </p:cNvPr>
          <p:cNvSpPr txBox="1"/>
          <p:nvPr/>
        </p:nvSpPr>
        <p:spPr>
          <a:xfrm>
            <a:off x="4814139" y="3333536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5A6BF7E-D1BB-4347-8B4A-95D1FD10CC52}"/>
              </a:ext>
            </a:extLst>
          </p:cNvPr>
          <p:cNvSpPr txBox="1"/>
          <p:nvPr/>
        </p:nvSpPr>
        <p:spPr>
          <a:xfrm>
            <a:off x="4814137" y="3851128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791CA069-E3C7-4563-991F-A8716AE451C9}"/>
              </a:ext>
            </a:extLst>
          </p:cNvPr>
          <p:cNvCxnSpPr>
            <a:cxnSpLocks/>
          </p:cNvCxnSpPr>
          <p:nvPr/>
        </p:nvCxnSpPr>
        <p:spPr>
          <a:xfrm>
            <a:off x="4676704" y="3421883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358CB557-1C82-4E26-B5AA-5DCAA36040BD}"/>
              </a:ext>
            </a:extLst>
          </p:cNvPr>
          <p:cNvSpPr txBox="1"/>
          <p:nvPr/>
        </p:nvSpPr>
        <p:spPr>
          <a:xfrm>
            <a:off x="8351091" y="3333536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7FF2B5C-6676-4E69-B23F-3D18D6E7648C}"/>
              </a:ext>
            </a:extLst>
          </p:cNvPr>
          <p:cNvSpPr txBox="1"/>
          <p:nvPr/>
        </p:nvSpPr>
        <p:spPr>
          <a:xfrm>
            <a:off x="8351088" y="3851128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8CDFC2FD-2733-4156-A720-1AB992AD3F7B}"/>
              </a:ext>
            </a:extLst>
          </p:cNvPr>
          <p:cNvCxnSpPr>
            <a:cxnSpLocks/>
          </p:cNvCxnSpPr>
          <p:nvPr/>
        </p:nvCxnSpPr>
        <p:spPr>
          <a:xfrm>
            <a:off x="8213655" y="3421883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52C3361D-85C5-439B-A0E4-D59D9DEE9F0E}"/>
              </a:ext>
            </a:extLst>
          </p:cNvPr>
          <p:cNvSpPr txBox="1"/>
          <p:nvPr/>
        </p:nvSpPr>
        <p:spPr>
          <a:xfrm>
            <a:off x="1277190" y="4996763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CCFC6E3-264F-4119-901D-9B59CFBA5840}"/>
              </a:ext>
            </a:extLst>
          </p:cNvPr>
          <p:cNvSpPr txBox="1"/>
          <p:nvPr/>
        </p:nvSpPr>
        <p:spPr>
          <a:xfrm>
            <a:off x="1277188" y="5514354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2F8B337E-3E20-4168-B87A-BB653C113F8E}"/>
              </a:ext>
            </a:extLst>
          </p:cNvPr>
          <p:cNvCxnSpPr>
            <a:cxnSpLocks/>
          </p:cNvCxnSpPr>
          <p:nvPr/>
        </p:nvCxnSpPr>
        <p:spPr>
          <a:xfrm>
            <a:off x="1139755" y="5085108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25A85D6E-FF2A-4F8B-AA5E-1499838D8F1D}"/>
              </a:ext>
            </a:extLst>
          </p:cNvPr>
          <p:cNvSpPr txBox="1"/>
          <p:nvPr/>
        </p:nvSpPr>
        <p:spPr>
          <a:xfrm>
            <a:off x="4814139" y="4996763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05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A083C1D8-7A9C-46F6-AA04-0A6D1A5C6174}"/>
              </a:ext>
            </a:extLst>
          </p:cNvPr>
          <p:cNvSpPr txBox="1"/>
          <p:nvPr/>
        </p:nvSpPr>
        <p:spPr>
          <a:xfrm>
            <a:off x="4814137" y="5514356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3FE4060A-0F92-4C20-9355-390100EA4B19}"/>
              </a:ext>
            </a:extLst>
          </p:cNvPr>
          <p:cNvCxnSpPr>
            <a:cxnSpLocks/>
          </p:cNvCxnSpPr>
          <p:nvPr/>
        </p:nvCxnSpPr>
        <p:spPr>
          <a:xfrm>
            <a:off x="4676704" y="5085110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9EE52203-A79B-45DB-A085-C28E34A294D2}"/>
              </a:ext>
            </a:extLst>
          </p:cNvPr>
          <p:cNvSpPr txBox="1"/>
          <p:nvPr/>
        </p:nvSpPr>
        <p:spPr>
          <a:xfrm>
            <a:off x="8351089" y="4996763"/>
            <a:ext cx="392159" cy="39510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4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06</a:t>
            </a:r>
            <a:endParaRPr lang="ko-KR" altLang="en-US" sz="2400" spc="-7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090FBBF-CB65-40E4-BBC9-60DF3D3CA2C9}"/>
              </a:ext>
            </a:extLst>
          </p:cNvPr>
          <p:cNvSpPr txBox="1"/>
          <p:nvPr/>
        </p:nvSpPr>
        <p:spPr>
          <a:xfrm>
            <a:off x="8351088" y="5514356"/>
            <a:ext cx="159800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제목을 적어주세요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BB5E8C07-A634-4F29-A8F8-AD95C5BBE0B6}"/>
              </a:ext>
            </a:extLst>
          </p:cNvPr>
          <p:cNvCxnSpPr>
            <a:cxnSpLocks/>
          </p:cNvCxnSpPr>
          <p:nvPr/>
        </p:nvCxnSpPr>
        <p:spPr>
          <a:xfrm>
            <a:off x="8213655" y="5085110"/>
            <a:ext cx="0" cy="280987"/>
          </a:xfrm>
          <a:prstGeom prst="line">
            <a:avLst/>
          </a:prstGeom>
          <a:ln w="635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1545257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EEF0EEE3-A339-01FA-6445-4075EE3DBE3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3" name="Google Shape;859;p43">
            <a:extLst>
              <a:ext uri="{FF2B5EF4-FFF2-40B4-BE49-F238E27FC236}">
                <a16:creationId xmlns:a16="http://schemas.microsoft.com/office/drawing/2014/main" id="{94DF26A5-EA67-8F4B-CDD3-2F8C3CFA1B95}"/>
              </a:ext>
            </a:extLst>
          </p:cNvPr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95539" y="593655"/>
            <a:ext cx="2831587" cy="5715071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BD7A2FBA-6794-C055-B500-72B50DEB15E6}"/>
              </a:ext>
            </a:extLst>
          </p:cNvPr>
          <p:cNvSpPr txBox="1"/>
          <p:nvPr/>
        </p:nvSpPr>
        <p:spPr>
          <a:xfrm>
            <a:off x="4328140" y="835340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8C2382E-1B27-7BCD-0C0A-E67059F5DFD5}"/>
              </a:ext>
            </a:extLst>
          </p:cNvPr>
          <p:cNvSpPr txBox="1"/>
          <p:nvPr/>
        </p:nvSpPr>
        <p:spPr>
          <a:xfrm>
            <a:off x="4328140" y="588176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611EE484-F23D-1008-616E-BF8D7BE2198D}"/>
              </a:ext>
            </a:extLst>
          </p:cNvPr>
          <p:cNvSpPr/>
          <p:nvPr/>
        </p:nvSpPr>
        <p:spPr>
          <a:xfrm flipH="1">
            <a:off x="6893180" y="1952081"/>
            <a:ext cx="3714751" cy="1901021"/>
          </a:xfrm>
          <a:custGeom>
            <a:avLst/>
            <a:gdLst>
              <a:gd name="connsiteX0" fmla="*/ 270453 w 3714750"/>
              <a:gd name="connsiteY0" fmla="*/ 0 h 1901021"/>
              <a:gd name="connsiteX1" fmla="*/ 3444297 w 3714750"/>
              <a:gd name="connsiteY1" fmla="*/ 0 h 1901021"/>
              <a:gd name="connsiteX2" fmla="*/ 3714750 w 3714750"/>
              <a:gd name="connsiteY2" fmla="*/ 270453 h 1901021"/>
              <a:gd name="connsiteX3" fmla="*/ 3714750 w 3714750"/>
              <a:gd name="connsiteY3" fmla="*/ 1352234 h 1901021"/>
              <a:gd name="connsiteX4" fmla="*/ 3444297 w 3714750"/>
              <a:gd name="connsiteY4" fmla="*/ 1622687 h 1901021"/>
              <a:gd name="connsiteX5" fmla="*/ 953659 w 3714750"/>
              <a:gd name="connsiteY5" fmla="*/ 1622687 h 1901021"/>
              <a:gd name="connsiteX6" fmla="*/ 469353 w 3714750"/>
              <a:gd name="connsiteY6" fmla="*/ 1901021 h 1901021"/>
              <a:gd name="connsiteX7" fmla="*/ 468801 w 3714750"/>
              <a:gd name="connsiteY7" fmla="*/ 1622687 h 1901021"/>
              <a:gd name="connsiteX8" fmla="*/ 270453 w 3714750"/>
              <a:gd name="connsiteY8" fmla="*/ 1622687 h 1901021"/>
              <a:gd name="connsiteX9" fmla="*/ 0 w 3714750"/>
              <a:gd name="connsiteY9" fmla="*/ 1352234 h 1901021"/>
              <a:gd name="connsiteX10" fmla="*/ 0 w 3714750"/>
              <a:gd name="connsiteY10" fmla="*/ 270453 h 1901021"/>
              <a:gd name="connsiteX11" fmla="*/ 270453 w 3714750"/>
              <a:gd name="connsiteY11" fmla="*/ 0 h 1901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714750" h="1901021">
                <a:moveTo>
                  <a:pt x="270453" y="0"/>
                </a:moveTo>
                <a:lnTo>
                  <a:pt x="3444297" y="0"/>
                </a:lnTo>
                <a:cubicBezTo>
                  <a:pt x="3593664" y="0"/>
                  <a:pt x="3714750" y="121086"/>
                  <a:pt x="3714750" y="270453"/>
                </a:cubicBezTo>
                <a:lnTo>
                  <a:pt x="3714750" y="1352234"/>
                </a:lnTo>
                <a:cubicBezTo>
                  <a:pt x="3714750" y="1501601"/>
                  <a:pt x="3593664" y="1622687"/>
                  <a:pt x="3444297" y="1622687"/>
                </a:cubicBezTo>
                <a:lnTo>
                  <a:pt x="953659" y="1622687"/>
                </a:lnTo>
                <a:lnTo>
                  <a:pt x="469353" y="1901021"/>
                </a:lnTo>
                <a:lnTo>
                  <a:pt x="468801" y="1622687"/>
                </a:lnTo>
                <a:lnTo>
                  <a:pt x="270453" y="1622687"/>
                </a:lnTo>
                <a:cubicBezTo>
                  <a:pt x="121086" y="1622687"/>
                  <a:pt x="0" y="1501601"/>
                  <a:pt x="0" y="1352234"/>
                </a:cubicBezTo>
                <a:lnTo>
                  <a:pt x="0" y="270453"/>
                </a:lnTo>
                <a:cubicBezTo>
                  <a:pt x="0" y="121086"/>
                  <a:pt x="121086" y="0"/>
                  <a:pt x="27045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982964FA-ADFB-39B6-99C6-5181FB3B3866}"/>
              </a:ext>
            </a:extLst>
          </p:cNvPr>
          <p:cNvSpPr/>
          <p:nvPr/>
        </p:nvSpPr>
        <p:spPr>
          <a:xfrm>
            <a:off x="7204392" y="2294900"/>
            <a:ext cx="309232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요즘에는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틱톡에서도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활동하고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:)</a:t>
            </a:r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DC6502E3-857B-7054-D684-72A18B906BF6}"/>
              </a:ext>
            </a:extLst>
          </p:cNvPr>
          <p:cNvSpPr/>
          <p:nvPr/>
        </p:nvSpPr>
        <p:spPr>
          <a:xfrm>
            <a:off x="7083126" y="2129706"/>
            <a:ext cx="173735" cy="149504"/>
          </a:xfrm>
          <a:custGeom>
            <a:avLst/>
            <a:gdLst>
              <a:gd name="connsiteX0" fmla="*/ 173221 w 173735"/>
              <a:gd name="connsiteY0" fmla="*/ -242 h 149504"/>
              <a:gd name="connsiteX1" fmla="*/ 173221 w 173735"/>
              <a:gd name="connsiteY1" fmla="*/ 35877 h 149504"/>
              <a:gd name="connsiteX2" fmla="*/ 145103 w 173735"/>
              <a:gd name="connsiteY2" fmla="*/ 49136 h 149504"/>
              <a:gd name="connsiteX3" fmla="*/ 134816 w 173735"/>
              <a:gd name="connsiteY3" fmla="*/ 78396 h 149504"/>
              <a:gd name="connsiteX4" fmla="*/ 167735 w 173735"/>
              <a:gd name="connsiteY4" fmla="*/ 78396 h 149504"/>
              <a:gd name="connsiteX5" fmla="*/ 167735 w 173735"/>
              <a:gd name="connsiteY5" fmla="*/ 149262 h 149504"/>
              <a:gd name="connsiteX6" fmla="*/ 95497 w 173735"/>
              <a:gd name="connsiteY6" fmla="*/ 149262 h 149504"/>
              <a:gd name="connsiteX7" fmla="*/ 95497 w 173735"/>
              <a:gd name="connsiteY7" fmla="*/ 90284 h 149504"/>
              <a:gd name="connsiteX8" fmla="*/ 116071 w 173735"/>
              <a:gd name="connsiteY8" fmla="*/ 27876 h 149504"/>
              <a:gd name="connsiteX9" fmla="*/ 173221 w 173735"/>
              <a:gd name="connsiteY9" fmla="*/ -242 h 149504"/>
              <a:gd name="connsiteX10" fmla="*/ 77209 w 173735"/>
              <a:gd name="connsiteY10" fmla="*/ -242 h 149504"/>
              <a:gd name="connsiteX11" fmla="*/ 77209 w 173735"/>
              <a:gd name="connsiteY11" fmla="*/ 35877 h 149504"/>
              <a:gd name="connsiteX12" fmla="*/ 49091 w 173735"/>
              <a:gd name="connsiteY12" fmla="*/ 49136 h 149504"/>
              <a:gd name="connsiteX13" fmla="*/ 38804 w 173735"/>
              <a:gd name="connsiteY13" fmla="*/ 78396 h 149504"/>
              <a:gd name="connsiteX14" fmla="*/ 71722 w 173735"/>
              <a:gd name="connsiteY14" fmla="*/ 78396 h 149504"/>
              <a:gd name="connsiteX15" fmla="*/ 71722 w 173735"/>
              <a:gd name="connsiteY15" fmla="*/ 149262 h 149504"/>
              <a:gd name="connsiteX16" fmla="*/ -515 w 173735"/>
              <a:gd name="connsiteY16" fmla="*/ 149262 h 149504"/>
              <a:gd name="connsiteX17" fmla="*/ -515 w 173735"/>
              <a:gd name="connsiteY17" fmla="*/ 90284 h 149504"/>
              <a:gd name="connsiteX18" fmla="*/ 20059 w 173735"/>
              <a:gd name="connsiteY18" fmla="*/ 27876 h 149504"/>
              <a:gd name="connsiteX19" fmla="*/ 77209 w 173735"/>
              <a:gd name="connsiteY19" fmla="*/ -242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73735" h="149504">
                <a:moveTo>
                  <a:pt x="173221" y="-242"/>
                </a:moveTo>
                <a:lnTo>
                  <a:pt x="173221" y="35877"/>
                </a:lnTo>
                <a:cubicBezTo>
                  <a:pt x="161334" y="37096"/>
                  <a:pt x="151961" y="41516"/>
                  <a:pt x="145103" y="49136"/>
                </a:cubicBezTo>
                <a:cubicBezTo>
                  <a:pt x="138245" y="56756"/>
                  <a:pt x="134816" y="66509"/>
                  <a:pt x="134816" y="78396"/>
                </a:cubicBezTo>
                <a:lnTo>
                  <a:pt x="167735" y="78396"/>
                </a:lnTo>
                <a:lnTo>
                  <a:pt x="167735" y="149262"/>
                </a:lnTo>
                <a:lnTo>
                  <a:pt x="95497" y="149262"/>
                </a:lnTo>
                <a:lnTo>
                  <a:pt x="95497" y="90284"/>
                </a:lnTo>
                <a:cubicBezTo>
                  <a:pt x="95497" y="65290"/>
                  <a:pt x="102355" y="44487"/>
                  <a:pt x="116071" y="27876"/>
                </a:cubicBezTo>
                <a:cubicBezTo>
                  <a:pt x="129787" y="11264"/>
                  <a:pt x="148837" y="1892"/>
                  <a:pt x="173221" y="-242"/>
                </a:cubicBezTo>
                <a:close/>
                <a:moveTo>
                  <a:pt x="77209" y="-242"/>
                </a:moveTo>
                <a:lnTo>
                  <a:pt x="77209" y="35877"/>
                </a:lnTo>
                <a:cubicBezTo>
                  <a:pt x="65322" y="37096"/>
                  <a:pt x="55949" y="41516"/>
                  <a:pt x="49091" y="49136"/>
                </a:cubicBezTo>
                <a:cubicBezTo>
                  <a:pt x="42233" y="56756"/>
                  <a:pt x="38804" y="66509"/>
                  <a:pt x="38804" y="78396"/>
                </a:cubicBezTo>
                <a:lnTo>
                  <a:pt x="71722" y="78396"/>
                </a:lnTo>
                <a:lnTo>
                  <a:pt x="71722" y="149262"/>
                </a:lnTo>
                <a:lnTo>
                  <a:pt x="-515" y="149262"/>
                </a:lnTo>
                <a:lnTo>
                  <a:pt x="-515" y="90284"/>
                </a:lnTo>
                <a:cubicBezTo>
                  <a:pt x="-515" y="65290"/>
                  <a:pt x="6343" y="44487"/>
                  <a:pt x="20059" y="27876"/>
                </a:cubicBezTo>
                <a:cubicBezTo>
                  <a:pt x="33775" y="11264"/>
                  <a:pt x="52825" y="1892"/>
                  <a:pt x="77209" y="-242"/>
                </a:cubicBez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  <p:sp>
        <p:nvSpPr>
          <p:cNvPr id="34" name="자유형: 도형 33">
            <a:extLst>
              <a:ext uri="{FF2B5EF4-FFF2-40B4-BE49-F238E27FC236}">
                <a16:creationId xmlns:a16="http://schemas.microsoft.com/office/drawing/2014/main" id="{A2A608C8-4D52-1D07-C191-9DC890E496CD}"/>
              </a:ext>
            </a:extLst>
          </p:cNvPr>
          <p:cNvSpPr/>
          <p:nvPr/>
        </p:nvSpPr>
        <p:spPr>
          <a:xfrm>
            <a:off x="10199184" y="3227226"/>
            <a:ext cx="173735" cy="149504"/>
          </a:xfrm>
          <a:custGeom>
            <a:avLst/>
            <a:gdLst>
              <a:gd name="connsiteX0" fmla="*/ 100940 w 173735"/>
              <a:gd name="connsiteY0" fmla="*/ -242 h 149504"/>
              <a:gd name="connsiteX1" fmla="*/ 173178 w 173735"/>
              <a:gd name="connsiteY1" fmla="*/ -242 h 149504"/>
              <a:gd name="connsiteX2" fmla="*/ 173178 w 173735"/>
              <a:gd name="connsiteY2" fmla="*/ 58737 h 149504"/>
              <a:gd name="connsiteX3" fmla="*/ 152604 w 173735"/>
              <a:gd name="connsiteY3" fmla="*/ 121145 h 149504"/>
              <a:gd name="connsiteX4" fmla="*/ 95454 w 173735"/>
              <a:gd name="connsiteY4" fmla="*/ 149262 h 149504"/>
              <a:gd name="connsiteX5" fmla="*/ 95454 w 173735"/>
              <a:gd name="connsiteY5" fmla="*/ 113144 h 149504"/>
              <a:gd name="connsiteX6" fmla="*/ 123572 w 173735"/>
              <a:gd name="connsiteY6" fmla="*/ 99885 h 149504"/>
              <a:gd name="connsiteX7" fmla="*/ 133859 w 173735"/>
              <a:gd name="connsiteY7" fmla="*/ 70624 h 149504"/>
              <a:gd name="connsiteX8" fmla="*/ 100940 w 173735"/>
              <a:gd name="connsiteY8" fmla="*/ 70624 h 149504"/>
              <a:gd name="connsiteX9" fmla="*/ 4928 w 173735"/>
              <a:gd name="connsiteY9" fmla="*/ -242 h 149504"/>
              <a:gd name="connsiteX10" fmla="*/ 77166 w 173735"/>
              <a:gd name="connsiteY10" fmla="*/ -242 h 149504"/>
              <a:gd name="connsiteX11" fmla="*/ 77166 w 173735"/>
              <a:gd name="connsiteY11" fmla="*/ 58737 h 149504"/>
              <a:gd name="connsiteX12" fmla="*/ 56592 w 173735"/>
              <a:gd name="connsiteY12" fmla="*/ 121145 h 149504"/>
              <a:gd name="connsiteX13" fmla="*/ -558 w 173735"/>
              <a:gd name="connsiteY13" fmla="*/ 149262 h 149504"/>
              <a:gd name="connsiteX14" fmla="*/ -558 w 173735"/>
              <a:gd name="connsiteY14" fmla="*/ 113144 h 149504"/>
              <a:gd name="connsiteX15" fmla="*/ 27559 w 173735"/>
              <a:gd name="connsiteY15" fmla="*/ 99885 h 149504"/>
              <a:gd name="connsiteX16" fmla="*/ 37847 w 173735"/>
              <a:gd name="connsiteY16" fmla="*/ 70624 h 149504"/>
              <a:gd name="connsiteX17" fmla="*/ 4928 w 173735"/>
              <a:gd name="connsiteY17" fmla="*/ 70624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3735" h="149504">
                <a:moveTo>
                  <a:pt x="100940" y="-242"/>
                </a:moveTo>
                <a:lnTo>
                  <a:pt x="173178" y="-242"/>
                </a:lnTo>
                <a:lnTo>
                  <a:pt x="173178" y="58737"/>
                </a:lnTo>
                <a:cubicBezTo>
                  <a:pt x="173178" y="83730"/>
                  <a:pt x="166320" y="104533"/>
                  <a:pt x="152604" y="121145"/>
                </a:cubicBezTo>
                <a:cubicBezTo>
                  <a:pt x="138888" y="137756"/>
                  <a:pt x="119838" y="147129"/>
                  <a:pt x="95454" y="149262"/>
                </a:cubicBezTo>
                <a:lnTo>
                  <a:pt x="95454" y="113144"/>
                </a:lnTo>
                <a:cubicBezTo>
                  <a:pt x="107341" y="111924"/>
                  <a:pt x="116713" y="107505"/>
                  <a:pt x="123572" y="99885"/>
                </a:cubicBezTo>
                <a:cubicBezTo>
                  <a:pt x="130429" y="92265"/>
                  <a:pt x="133859" y="82511"/>
                  <a:pt x="133859" y="70624"/>
                </a:cubicBezTo>
                <a:lnTo>
                  <a:pt x="100940" y="70624"/>
                </a:lnTo>
                <a:close/>
                <a:moveTo>
                  <a:pt x="4928" y="-242"/>
                </a:moveTo>
                <a:lnTo>
                  <a:pt x="77166" y="-242"/>
                </a:lnTo>
                <a:lnTo>
                  <a:pt x="77166" y="58737"/>
                </a:lnTo>
                <a:cubicBezTo>
                  <a:pt x="77166" y="83730"/>
                  <a:pt x="70308" y="104533"/>
                  <a:pt x="56592" y="121145"/>
                </a:cubicBezTo>
                <a:cubicBezTo>
                  <a:pt x="42876" y="137756"/>
                  <a:pt x="23826" y="147129"/>
                  <a:pt x="-558" y="149262"/>
                </a:cubicBezTo>
                <a:lnTo>
                  <a:pt x="-558" y="113144"/>
                </a:lnTo>
                <a:cubicBezTo>
                  <a:pt x="11329" y="111924"/>
                  <a:pt x="20702" y="107505"/>
                  <a:pt x="27559" y="99885"/>
                </a:cubicBezTo>
                <a:cubicBezTo>
                  <a:pt x="34418" y="92265"/>
                  <a:pt x="37847" y="82511"/>
                  <a:pt x="37847" y="70624"/>
                </a:cubicBezTo>
                <a:lnTo>
                  <a:pt x="4928" y="70624"/>
                </a:ln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  <p:sp>
        <p:nvSpPr>
          <p:cNvPr id="56" name="자유형: 도형 55">
            <a:extLst>
              <a:ext uri="{FF2B5EF4-FFF2-40B4-BE49-F238E27FC236}">
                <a16:creationId xmlns:a16="http://schemas.microsoft.com/office/drawing/2014/main" id="{5A77EC82-0037-7466-7506-91083876EE22}"/>
              </a:ext>
            </a:extLst>
          </p:cNvPr>
          <p:cNvSpPr/>
          <p:nvPr/>
        </p:nvSpPr>
        <p:spPr>
          <a:xfrm>
            <a:off x="4018784" y="3199109"/>
            <a:ext cx="3714751" cy="1901021"/>
          </a:xfrm>
          <a:custGeom>
            <a:avLst/>
            <a:gdLst>
              <a:gd name="connsiteX0" fmla="*/ 270453 w 3714750"/>
              <a:gd name="connsiteY0" fmla="*/ 0 h 1901021"/>
              <a:gd name="connsiteX1" fmla="*/ 3444297 w 3714750"/>
              <a:gd name="connsiteY1" fmla="*/ 0 h 1901021"/>
              <a:gd name="connsiteX2" fmla="*/ 3714750 w 3714750"/>
              <a:gd name="connsiteY2" fmla="*/ 270453 h 1901021"/>
              <a:gd name="connsiteX3" fmla="*/ 3714750 w 3714750"/>
              <a:gd name="connsiteY3" fmla="*/ 1352234 h 1901021"/>
              <a:gd name="connsiteX4" fmla="*/ 3444297 w 3714750"/>
              <a:gd name="connsiteY4" fmla="*/ 1622687 h 1901021"/>
              <a:gd name="connsiteX5" fmla="*/ 953659 w 3714750"/>
              <a:gd name="connsiteY5" fmla="*/ 1622687 h 1901021"/>
              <a:gd name="connsiteX6" fmla="*/ 469353 w 3714750"/>
              <a:gd name="connsiteY6" fmla="*/ 1901021 h 1901021"/>
              <a:gd name="connsiteX7" fmla="*/ 468801 w 3714750"/>
              <a:gd name="connsiteY7" fmla="*/ 1622687 h 1901021"/>
              <a:gd name="connsiteX8" fmla="*/ 270453 w 3714750"/>
              <a:gd name="connsiteY8" fmla="*/ 1622687 h 1901021"/>
              <a:gd name="connsiteX9" fmla="*/ 0 w 3714750"/>
              <a:gd name="connsiteY9" fmla="*/ 1352234 h 1901021"/>
              <a:gd name="connsiteX10" fmla="*/ 0 w 3714750"/>
              <a:gd name="connsiteY10" fmla="*/ 270453 h 1901021"/>
              <a:gd name="connsiteX11" fmla="*/ 270453 w 3714750"/>
              <a:gd name="connsiteY11" fmla="*/ 0 h 1901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714750" h="1901021">
                <a:moveTo>
                  <a:pt x="270453" y="0"/>
                </a:moveTo>
                <a:lnTo>
                  <a:pt x="3444297" y="0"/>
                </a:lnTo>
                <a:cubicBezTo>
                  <a:pt x="3593664" y="0"/>
                  <a:pt x="3714750" y="121086"/>
                  <a:pt x="3714750" y="270453"/>
                </a:cubicBezTo>
                <a:lnTo>
                  <a:pt x="3714750" y="1352234"/>
                </a:lnTo>
                <a:cubicBezTo>
                  <a:pt x="3714750" y="1501601"/>
                  <a:pt x="3593664" y="1622687"/>
                  <a:pt x="3444297" y="1622687"/>
                </a:cubicBezTo>
                <a:lnTo>
                  <a:pt x="953659" y="1622687"/>
                </a:lnTo>
                <a:lnTo>
                  <a:pt x="469353" y="1901021"/>
                </a:lnTo>
                <a:lnTo>
                  <a:pt x="468801" y="1622687"/>
                </a:lnTo>
                <a:lnTo>
                  <a:pt x="270453" y="1622687"/>
                </a:lnTo>
                <a:cubicBezTo>
                  <a:pt x="121086" y="1622687"/>
                  <a:pt x="0" y="1501601"/>
                  <a:pt x="0" y="1352234"/>
                </a:cubicBezTo>
                <a:lnTo>
                  <a:pt x="0" y="270453"/>
                </a:lnTo>
                <a:cubicBezTo>
                  <a:pt x="0" y="121086"/>
                  <a:pt x="121086" y="0"/>
                  <a:pt x="27045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C6377113-DCC0-3FA1-6CCB-0AB6CEC134A7}"/>
              </a:ext>
            </a:extLst>
          </p:cNvPr>
          <p:cNvSpPr/>
          <p:nvPr/>
        </p:nvSpPr>
        <p:spPr>
          <a:xfrm>
            <a:off x="4329996" y="3541928"/>
            <a:ext cx="309232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요즘에는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틱톡에서도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활동하고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:)</a:t>
            </a:r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id="{3A12A2DA-13C7-9C06-D89E-A751E1512FFF}"/>
              </a:ext>
            </a:extLst>
          </p:cNvPr>
          <p:cNvSpPr/>
          <p:nvPr/>
        </p:nvSpPr>
        <p:spPr>
          <a:xfrm>
            <a:off x="4208730" y="3376734"/>
            <a:ext cx="173735" cy="149504"/>
          </a:xfrm>
          <a:custGeom>
            <a:avLst/>
            <a:gdLst>
              <a:gd name="connsiteX0" fmla="*/ 173221 w 173735"/>
              <a:gd name="connsiteY0" fmla="*/ -242 h 149504"/>
              <a:gd name="connsiteX1" fmla="*/ 173221 w 173735"/>
              <a:gd name="connsiteY1" fmla="*/ 35877 h 149504"/>
              <a:gd name="connsiteX2" fmla="*/ 145103 w 173735"/>
              <a:gd name="connsiteY2" fmla="*/ 49136 h 149504"/>
              <a:gd name="connsiteX3" fmla="*/ 134816 w 173735"/>
              <a:gd name="connsiteY3" fmla="*/ 78396 h 149504"/>
              <a:gd name="connsiteX4" fmla="*/ 167735 w 173735"/>
              <a:gd name="connsiteY4" fmla="*/ 78396 h 149504"/>
              <a:gd name="connsiteX5" fmla="*/ 167735 w 173735"/>
              <a:gd name="connsiteY5" fmla="*/ 149262 h 149504"/>
              <a:gd name="connsiteX6" fmla="*/ 95497 w 173735"/>
              <a:gd name="connsiteY6" fmla="*/ 149262 h 149504"/>
              <a:gd name="connsiteX7" fmla="*/ 95497 w 173735"/>
              <a:gd name="connsiteY7" fmla="*/ 90284 h 149504"/>
              <a:gd name="connsiteX8" fmla="*/ 116071 w 173735"/>
              <a:gd name="connsiteY8" fmla="*/ 27876 h 149504"/>
              <a:gd name="connsiteX9" fmla="*/ 173221 w 173735"/>
              <a:gd name="connsiteY9" fmla="*/ -242 h 149504"/>
              <a:gd name="connsiteX10" fmla="*/ 77209 w 173735"/>
              <a:gd name="connsiteY10" fmla="*/ -242 h 149504"/>
              <a:gd name="connsiteX11" fmla="*/ 77209 w 173735"/>
              <a:gd name="connsiteY11" fmla="*/ 35877 h 149504"/>
              <a:gd name="connsiteX12" fmla="*/ 49091 w 173735"/>
              <a:gd name="connsiteY12" fmla="*/ 49136 h 149504"/>
              <a:gd name="connsiteX13" fmla="*/ 38804 w 173735"/>
              <a:gd name="connsiteY13" fmla="*/ 78396 h 149504"/>
              <a:gd name="connsiteX14" fmla="*/ 71722 w 173735"/>
              <a:gd name="connsiteY14" fmla="*/ 78396 h 149504"/>
              <a:gd name="connsiteX15" fmla="*/ 71722 w 173735"/>
              <a:gd name="connsiteY15" fmla="*/ 149262 h 149504"/>
              <a:gd name="connsiteX16" fmla="*/ -515 w 173735"/>
              <a:gd name="connsiteY16" fmla="*/ 149262 h 149504"/>
              <a:gd name="connsiteX17" fmla="*/ -515 w 173735"/>
              <a:gd name="connsiteY17" fmla="*/ 90284 h 149504"/>
              <a:gd name="connsiteX18" fmla="*/ 20059 w 173735"/>
              <a:gd name="connsiteY18" fmla="*/ 27876 h 149504"/>
              <a:gd name="connsiteX19" fmla="*/ 77209 w 173735"/>
              <a:gd name="connsiteY19" fmla="*/ -242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73735" h="149504">
                <a:moveTo>
                  <a:pt x="173221" y="-242"/>
                </a:moveTo>
                <a:lnTo>
                  <a:pt x="173221" y="35877"/>
                </a:lnTo>
                <a:cubicBezTo>
                  <a:pt x="161334" y="37096"/>
                  <a:pt x="151961" y="41516"/>
                  <a:pt x="145103" y="49136"/>
                </a:cubicBezTo>
                <a:cubicBezTo>
                  <a:pt x="138245" y="56756"/>
                  <a:pt x="134816" y="66509"/>
                  <a:pt x="134816" y="78396"/>
                </a:cubicBezTo>
                <a:lnTo>
                  <a:pt x="167735" y="78396"/>
                </a:lnTo>
                <a:lnTo>
                  <a:pt x="167735" y="149262"/>
                </a:lnTo>
                <a:lnTo>
                  <a:pt x="95497" y="149262"/>
                </a:lnTo>
                <a:lnTo>
                  <a:pt x="95497" y="90284"/>
                </a:lnTo>
                <a:cubicBezTo>
                  <a:pt x="95497" y="65290"/>
                  <a:pt x="102355" y="44487"/>
                  <a:pt x="116071" y="27876"/>
                </a:cubicBezTo>
                <a:cubicBezTo>
                  <a:pt x="129787" y="11264"/>
                  <a:pt x="148837" y="1892"/>
                  <a:pt x="173221" y="-242"/>
                </a:cubicBezTo>
                <a:close/>
                <a:moveTo>
                  <a:pt x="77209" y="-242"/>
                </a:moveTo>
                <a:lnTo>
                  <a:pt x="77209" y="35877"/>
                </a:lnTo>
                <a:cubicBezTo>
                  <a:pt x="65322" y="37096"/>
                  <a:pt x="55949" y="41516"/>
                  <a:pt x="49091" y="49136"/>
                </a:cubicBezTo>
                <a:cubicBezTo>
                  <a:pt x="42233" y="56756"/>
                  <a:pt x="38804" y="66509"/>
                  <a:pt x="38804" y="78396"/>
                </a:cubicBezTo>
                <a:lnTo>
                  <a:pt x="71722" y="78396"/>
                </a:lnTo>
                <a:lnTo>
                  <a:pt x="71722" y="149262"/>
                </a:lnTo>
                <a:lnTo>
                  <a:pt x="-515" y="149262"/>
                </a:lnTo>
                <a:lnTo>
                  <a:pt x="-515" y="90284"/>
                </a:lnTo>
                <a:cubicBezTo>
                  <a:pt x="-515" y="65290"/>
                  <a:pt x="6343" y="44487"/>
                  <a:pt x="20059" y="27876"/>
                </a:cubicBezTo>
                <a:cubicBezTo>
                  <a:pt x="33775" y="11264"/>
                  <a:pt x="52825" y="1892"/>
                  <a:pt x="77209" y="-242"/>
                </a:cubicBez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  <p:sp>
        <p:nvSpPr>
          <p:cNvPr id="59" name="자유형: 도형 58">
            <a:extLst>
              <a:ext uri="{FF2B5EF4-FFF2-40B4-BE49-F238E27FC236}">
                <a16:creationId xmlns:a16="http://schemas.microsoft.com/office/drawing/2014/main" id="{F3BDA05C-7512-AAFC-B498-AC3DFC7F442C}"/>
              </a:ext>
            </a:extLst>
          </p:cNvPr>
          <p:cNvSpPr/>
          <p:nvPr/>
        </p:nvSpPr>
        <p:spPr>
          <a:xfrm>
            <a:off x="7324788" y="4474254"/>
            <a:ext cx="173735" cy="149504"/>
          </a:xfrm>
          <a:custGeom>
            <a:avLst/>
            <a:gdLst>
              <a:gd name="connsiteX0" fmla="*/ 100940 w 173735"/>
              <a:gd name="connsiteY0" fmla="*/ -242 h 149504"/>
              <a:gd name="connsiteX1" fmla="*/ 173178 w 173735"/>
              <a:gd name="connsiteY1" fmla="*/ -242 h 149504"/>
              <a:gd name="connsiteX2" fmla="*/ 173178 w 173735"/>
              <a:gd name="connsiteY2" fmla="*/ 58737 h 149504"/>
              <a:gd name="connsiteX3" fmla="*/ 152604 w 173735"/>
              <a:gd name="connsiteY3" fmla="*/ 121145 h 149504"/>
              <a:gd name="connsiteX4" fmla="*/ 95454 w 173735"/>
              <a:gd name="connsiteY4" fmla="*/ 149262 h 149504"/>
              <a:gd name="connsiteX5" fmla="*/ 95454 w 173735"/>
              <a:gd name="connsiteY5" fmla="*/ 113144 h 149504"/>
              <a:gd name="connsiteX6" fmla="*/ 123572 w 173735"/>
              <a:gd name="connsiteY6" fmla="*/ 99885 h 149504"/>
              <a:gd name="connsiteX7" fmla="*/ 133859 w 173735"/>
              <a:gd name="connsiteY7" fmla="*/ 70624 h 149504"/>
              <a:gd name="connsiteX8" fmla="*/ 100940 w 173735"/>
              <a:gd name="connsiteY8" fmla="*/ 70624 h 149504"/>
              <a:gd name="connsiteX9" fmla="*/ 4928 w 173735"/>
              <a:gd name="connsiteY9" fmla="*/ -242 h 149504"/>
              <a:gd name="connsiteX10" fmla="*/ 77166 w 173735"/>
              <a:gd name="connsiteY10" fmla="*/ -242 h 149504"/>
              <a:gd name="connsiteX11" fmla="*/ 77166 w 173735"/>
              <a:gd name="connsiteY11" fmla="*/ 58737 h 149504"/>
              <a:gd name="connsiteX12" fmla="*/ 56592 w 173735"/>
              <a:gd name="connsiteY12" fmla="*/ 121145 h 149504"/>
              <a:gd name="connsiteX13" fmla="*/ -558 w 173735"/>
              <a:gd name="connsiteY13" fmla="*/ 149262 h 149504"/>
              <a:gd name="connsiteX14" fmla="*/ -558 w 173735"/>
              <a:gd name="connsiteY14" fmla="*/ 113144 h 149504"/>
              <a:gd name="connsiteX15" fmla="*/ 27559 w 173735"/>
              <a:gd name="connsiteY15" fmla="*/ 99885 h 149504"/>
              <a:gd name="connsiteX16" fmla="*/ 37847 w 173735"/>
              <a:gd name="connsiteY16" fmla="*/ 70624 h 149504"/>
              <a:gd name="connsiteX17" fmla="*/ 4928 w 173735"/>
              <a:gd name="connsiteY17" fmla="*/ 70624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3735" h="149504">
                <a:moveTo>
                  <a:pt x="100940" y="-242"/>
                </a:moveTo>
                <a:lnTo>
                  <a:pt x="173178" y="-242"/>
                </a:lnTo>
                <a:lnTo>
                  <a:pt x="173178" y="58737"/>
                </a:lnTo>
                <a:cubicBezTo>
                  <a:pt x="173178" y="83730"/>
                  <a:pt x="166320" y="104533"/>
                  <a:pt x="152604" y="121145"/>
                </a:cubicBezTo>
                <a:cubicBezTo>
                  <a:pt x="138888" y="137756"/>
                  <a:pt x="119838" y="147129"/>
                  <a:pt x="95454" y="149262"/>
                </a:cubicBezTo>
                <a:lnTo>
                  <a:pt x="95454" y="113144"/>
                </a:lnTo>
                <a:cubicBezTo>
                  <a:pt x="107341" y="111924"/>
                  <a:pt x="116713" y="107505"/>
                  <a:pt x="123572" y="99885"/>
                </a:cubicBezTo>
                <a:cubicBezTo>
                  <a:pt x="130429" y="92265"/>
                  <a:pt x="133859" y="82511"/>
                  <a:pt x="133859" y="70624"/>
                </a:cubicBezTo>
                <a:lnTo>
                  <a:pt x="100940" y="70624"/>
                </a:lnTo>
                <a:close/>
                <a:moveTo>
                  <a:pt x="4928" y="-242"/>
                </a:moveTo>
                <a:lnTo>
                  <a:pt x="77166" y="-242"/>
                </a:lnTo>
                <a:lnTo>
                  <a:pt x="77166" y="58737"/>
                </a:lnTo>
                <a:cubicBezTo>
                  <a:pt x="77166" y="83730"/>
                  <a:pt x="70308" y="104533"/>
                  <a:pt x="56592" y="121145"/>
                </a:cubicBezTo>
                <a:cubicBezTo>
                  <a:pt x="42876" y="137756"/>
                  <a:pt x="23826" y="147129"/>
                  <a:pt x="-558" y="149262"/>
                </a:cubicBezTo>
                <a:lnTo>
                  <a:pt x="-558" y="113144"/>
                </a:lnTo>
                <a:cubicBezTo>
                  <a:pt x="11329" y="111924"/>
                  <a:pt x="20702" y="107505"/>
                  <a:pt x="27559" y="99885"/>
                </a:cubicBezTo>
                <a:cubicBezTo>
                  <a:pt x="34418" y="92265"/>
                  <a:pt x="37847" y="82511"/>
                  <a:pt x="37847" y="70624"/>
                </a:cubicBezTo>
                <a:lnTo>
                  <a:pt x="4928" y="70624"/>
                </a:ln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2CDC2E68-434A-DC8E-51AB-558674139C6E}"/>
              </a:ext>
            </a:extLst>
          </p:cNvPr>
          <p:cNvSpPr/>
          <p:nvPr/>
        </p:nvSpPr>
        <p:spPr>
          <a:xfrm flipH="1">
            <a:off x="7603268" y="4121641"/>
            <a:ext cx="3714751" cy="1901021"/>
          </a:xfrm>
          <a:custGeom>
            <a:avLst/>
            <a:gdLst>
              <a:gd name="connsiteX0" fmla="*/ 270453 w 3714750"/>
              <a:gd name="connsiteY0" fmla="*/ 0 h 1901021"/>
              <a:gd name="connsiteX1" fmla="*/ 3444297 w 3714750"/>
              <a:gd name="connsiteY1" fmla="*/ 0 h 1901021"/>
              <a:gd name="connsiteX2" fmla="*/ 3714750 w 3714750"/>
              <a:gd name="connsiteY2" fmla="*/ 270453 h 1901021"/>
              <a:gd name="connsiteX3" fmla="*/ 3714750 w 3714750"/>
              <a:gd name="connsiteY3" fmla="*/ 1352234 h 1901021"/>
              <a:gd name="connsiteX4" fmla="*/ 3444297 w 3714750"/>
              <a:gd name="connsiteY4" fmla="*/ 1622687 h 1901021"/>
              <a:gd name="connsiteX5" fmla="*/ 953659 w 3714750"/>
              <a:gd name="connsiteY5" fmla="*/ 1622687 h 1901021"/>
              <a:gd name="connsiteX6" fmla="*/ 469353 w 3714750"/>
              <a:gd name="connsiteY6" fmla="*/ 1901021 h 1901021"/>
              <a:gd name="connsiteX7" fmla="*/ 468801 w 3714750"/>
              <a:gd name="connsiteY7" fmla="*/ 1622687 h 1901021"/>
              <a:gd name="connsiteX8" fmla="*/ 270453 w 3714750"/>
              <a:gd name="connsiteY8" fmla="*/ 1622687 h 1901021"/>
              <a:gd name="connsiteX9" fmla="*/ 0 w 3714750"/>
              <a:gd name="connsiteY9" fmla="*/ 1352234 h 1901021"/>
              <a:gd name="connsiteX10" fmla="*/ 0 w 3714750"/>
              <a:gd name="connsiteY10" fmla="*/ 270453 h 1901021"/>
              <a:gd name="connsiteX11" fmla="*/ 270453 w 3714750"/>
              <a:gd name="connsiteY11" fmla="*/ 0 h 1901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714750" h="1901021">
                <a:moveTo>
                  <a:pt x="270453" y="0"/>
                </a:moveTo>
                <a:lnTo>
                  <a:pt x="3444297" y="0"/>
                </a:lnTo>
                <a:cubicBezTo>
                  <a:pt x="3593664" y="0"/>
                  <a:pt x="3714750" y="121086"/>
                  <a:pt x="3714750" y="270453"/>
                </a:cubicBezTo>
                <a:lnTo>
                  <a:pt x="3714750" y="1352234"/>
                </a:lnTo>
                <a:cubicBezTo>
                  <a:pt x="3714750" y="1501601"/>
                  <a:pt x="3593664" y="1622687"/>
                  <a:pt x="3444297" y="1622687"/>
                </a:cubicBezTo>
                <a:lnTo>
                  <a:pt x="953659" y="1622687"/>
                </a:lnTo>
                <a:lnTo>
                  <a:pt x="469353" y="1901021"/>
                </a:lnTo>
                <a:lnTo>
                  <a:pt x="468801" y="1622687"/>
                </a:lnTo>
                <a:lnTo>
                  <a:pt x="270453" y="1622687"/>
                </a:lnTo>
                <a:cubicBezTo>
                  <a:pt x="121086" y="1622687"/>
                  <a:pt x="0" y="1501601"/>
                  <a:pt x="0" y="1352234"/>
                </a:cubicBezTo>
                <a:lnTo>
                  <a:pt x="0" y="270453"/>
                </a:lnTo>
                <a:cubicBezTo>
                  <a:pt x="0" y="121086"/>
                  <a:pt x="121086" y="0"/>
                  <a:pt x="27045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02h</a:t>
            </a:r>
            <a:endParaRPr lang="ko-KR" altLang="en-US"/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E3E95274-A857-A57A-83AF-34672FA68741}"/>
              </a:ext>
            </a:extLst>
          </p:cNvPr>
          <p:cNvSpPr/>
          <p:nvPr/>
        </p:nvSpPr>
        <p:spPr>
          <a:xfrm>
            <a:off x="7914480" y="4464460"/>
            <a:ext cx="309232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요즘에는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틱톡에서도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활동하고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:)</a:t>
            </a:r>
          </a:p>
        </p:txBody>
      </p:sp>
      <p:sp>
        <p:nvSpPr>
          <p:cNvPr id="63" name="자유형: 도형 62">
            <a:extLst>
              <a:ext uri="{FF2B5EF4-FFF2-40B4-BE49-F238E27FC236}">
                <a16:creationId xmlns:a16="http://schemas.microsoft.com/office/drawing/2014/main" id="{E51F026F-BC41-E1A6-0DD8-C055EA820152}"/>
              </a:ext>
            </a:extLst>
          </p:cNvPr>
          <p:cNvSpPr/>
          <p:nvPr/>
        </p:nvSpPr>
        <p:spPr>
          <a:xfrm>
            <a:off x="7793214" y="4299266"/>
            <a:ext cx="173735" cy="149504"/>
          </a:xfrm>
          <a:custGeom>
            <a:avLst/>
            <a:gdLst>
              <a:gd name="connsiteX0" fmla="*/ 173221 w 173735"/>
              <a:gd name="connsiteY0" fmla="*/ -242 h 149504"/>
              <a:gd name="connsiteX1" fmla="*/ 173221 w 173735"/>
              <a:gd name="connsiteY1" fmla="*/ 35877 h 149504"/>
              <a:gd name="connsiteX2" fmla="*/ 145103 w 173735"/>
              <a:gd name="connsiteY2" fmla="*/ 49136 h 149504"/>
              <a:gd name="connsiteX3" fmla="*/ 134816 w 173735"/>
              <a:gd name="connsiteY3" fmla="*/ 78396 h 149504"/>
              <a:gd name="connsiteX4" fmla="*/ 167735 w 173735"/>
              <a:gd name="connsiteY4" fmla="*/ 78396 h 149504"/>
              <a:gd name="connsiteX5" fmla="*/ 167735 w 173735"/>
              <a:gd name="connsiteY5" fmla="*/ 149262 h 149504"/>
              <a:gd name="connsiteX6" fmla="*/ 95497 w 173735"/>
              <a:gd name="connsiteY6" fmla="*/ 149262 h 149504"/>
              <a:gd name="connsiteX7" fmla="*/ 95497 w 173735"/>
              <a:gd name="connsiteY7" fmla="*/ 90284 h 149504"/>
              <a:gd name="connsiteX8" fmla="*/ 116071 w 173735"/>
              <a:gd name="connsiteY8" fmla="*/ 27876 h 149504"/>
              <a:gd name="connsiteX9" fmla="*/ 173221 w 173735"/>
              <a:gd name="connsiteY9" fmla="*/ -242 h 149504"/>
              <a:gd name="connsiteX10" fmla="*/ 77209 w 173735"/>
              <a:gd name="connsiteY10" fmla="*/ -242 h 149504"/>
              <a:gd name="connsiteX11" fmla="*/ 77209 w 173735"/>
              <a:gd name="connsiteY11" fmla="*/ 35877 h 149504"/>
              <a:gd name="connsiteX12" fmla="*/ 49091 w 173735"/>
              <a:gd name="connsiteY12" fmla="*/ 49136 h 149504"/>
              <a:gd name="connsiteX13" fmla="*/ 38804 w 173735"/>
              <a:gd name="connsiteY13" fmla="*/ 78396 h 149504"/>
              <a:gd name="connsiteX14" fmla="*/ 71722 w 173735"/>
              <a:gd name="connsiteY14" fmla="*/ 78396 h 149504"/>
              <a:gd name="connsiteX15" fmla="*/ 71722 w 173735"/>
              <a:gd name="connsiteY15" fmla="*/ 149262 h 149504"/>
              <a:gd name="connsiteX16" fmla="*/ -515 w 173735"/>
              <a:gd name="connsiteY16" fmla="*/ 149262 h 149504"/>
              <a:gd name="connsiteX17" fmla="*/ -515 w 173735"/>
              <a:gd name="connsiteY17" fmla="*/ 90284 h 149504"/>
              <a:gd name="connsiteX18" fmla="*/ 20059 w 173735"/>
              <a:gd name="connsiteY18" fmla="*/ 27876 h 149504"/>
              <a:gd name="connsiteX19" fmla="*/ 77209 w 173735"/>
              <a:gd name="connsiteY19" fmla="*/ -242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73735" h="149504">
                <a:moveTo>
                  <a:pt x="173221" y="-242"/>
                </a:moveTo>
                <a:lnTo>
                  <a:pt x="173221" y="35877"/>
                </a:lnTo>
                <a:cubicBezTo>
                  <a:pt x="161334" y="37096"/>
                  <a:pt x="151961" y="41516"/>
                  <a:pt x="145103" y="49136"/>
                </a:cubicBezTo>
                <a:cubicBezTo>
                  <a:pt x="138245" y="56756"/>
                  <a:pt x="134816" y="66509"/>
                  <a:pt x="134816" y="78396"/>
                </a:cubicBezTo>
                <a:lnTo>
                  <a:pt x="167735" y="78396"/>
                </a:lnTo>
                <a:lnTo>
                  <a:pt x="167735" y="149262"/>
                </a:lnTo>
                <a:lnTo>
                  <a:pt x="95497" y="149262"/>
                </a:lnTo>
                <a:lnTo>
                  <a:pt x="95497" y="90284"/>
                </a:lnTo>
                <a:cubicBezTo>
                  <a:pt x="95497" y="65290"/>
                  <a:pt x="102355" y="44487"/>
                  <a:pt x="116071" y="27876"/>
                </a:cubicBezTo>
                <a:cubicBezTo>
                  <a:pt x="129787" y="11264"/>
                  <a:pt x="148837" y="1892"/>
                  <a:pt x="173221" y="-242"/>
                </a:cubicBezTo>
                <a:close/>
                <a:moveTo>
                  <a:pt x="77209" y="-242"/>
                </a:moveTo>
                <a:lnTo>
                  <a:pt x="77209" y="35877"/>
                </a:lnTo>
                <a:cubicBezTo>
                  <a:pt x="65322" y="37096"/>
                  <a:pt x="55949" y="41516"/>
                  <a:pt x="49091" y="49136"/>
                </a:cubicBezTo>
                <a:cubicBezTo>
                  <a:pt x="42233" y="56756"/>
                  <a:pt x="38804" y="66509"/>
                  <a:pt x="38804" y="78396"/>
                </a:cubicBezTo>
                <a:lnTo>
                  <a:pt x="71722" y="78396"/>
                </a:lnTo>
                <a:lnTo>
                  <a:pt x="71722" y="149262"/>
                </a:lnTo>
                <a:lnTo>
                  <a:pt x="-515" y="149262"/>
                </a:lnTo>
                <a:lnTo>
                  <a:pt x="-515" y="90284"/>
                </a:lnTo>
                <a:cubicBezTo>
                  <a:pt x="-515" y="65290"/>
                  <a:pt x="6343" y="44487"/>
                  <a:pt x="20059" y="27876"/>
                </a:cubicBezTo>
                <a:cubicBezTo>
                  <a:pt x="33775" y="11264"/>
                  <a:pt x="52825" y="1892"/>
                  <a:pt x="77209" y="-242"/>
                </a:cubicBez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  <p:sp>
        <p:nvSpPr>
          <p:cNvPr id="64" name="자유형: 도형 63">
            <a:extLst>
              <a:ext uri="{FF2B5EF4-FFF2-40B4-BE49-F238E27FC236}">
                <a16:creationId xmlns:a16="http://schemas.microsoft.com/office/drawing/2014/main" id="{D750A233-CF8C-1802-1FB9-C1C6C9EAB224}"/>
              </a:ext>
            </a:extLst>
          </p:cNvPr>
          <p:cNvSpPr/>
          <p:nvPr/>
        </p:nvSpPr>
        <p:spPr>
          <a:xfrm>
            <a:off x="10909272" y="5396786"/>
            <a:ext cx="173735" cy="149504"/>
          </a:xfrm>
          <a:custGeom>
            <a:avLst/>
            <a:gdLst>
              <a:gd name="connsiteX0" fmla="*/ 100940 w 173735"/>
              <a:gd name="connsiteY0" fmla="*/ -242 h 149504"/>
              <a:gd name="connsiteX1" fmla="*/ 173178 w 173735"/>
              <a:gd name="connsiteY1" fmla="*/ -242 h 149504"/>
              <a:gd name="connsiteX2" fmla="*/ 173178 w 173735"/>
              <a:gd name="connsiteY2" fmla="*/ 58737 h 149504"/>
              <a:gd name="connsiteX3" fmla="*/ 152604 w 173735"/>
              <a:gd name="connsiteY3" fmla="*/ 121145 h 149504"/>
              <a:gd name="connsiteX4" fmla="*/ 95454 w 173735"/>
              <a:gd name="connsiteY4" fmla="*/ 149262 h 149504"/>
              <a:gd name="connsiteX5" fmla="*/ 95454 w 173735"/>
              <a:gd name="connsiteY5" fmla="*/ 113144 h 149504"/>
              <a:gd name="connsiteX6" fmla="*/ 123572 w 173735"/>
              <a:gd name="connsiteY6" fmla="*/ 99885 h 149504"/>
              <a:gd name="connsiteX7" fmla="*/ 133859 w 173735"/>
              <a:gd name="connsiteY7" fmla="*/ 70624 h 149504"/>
              <a:gd name="connsiteX8" fmla="*/ 100940 w 173735"/>
              <a:gd name="connsiteY8" fmla="*/ 70624 h 149504"/>
              <a:gd name="connsiteX9" fmla="*/ 4928 w 173735"/>
              <a:gd name="connsiteY9" fmla="*/ -242 h 149504"/>
              <a:gd name="connsiteX10" fmla="*/ 77166 w 173735"/>
              <a:gd name="connsiteY10" fmla="*/ -242 h 149504"/>
              <a:gd name="connsiteX11" fmla="*/ 77166 w 173735"/>
              <a:gd name="connsiteY11" fmla="*/ 58737 h 149504"/>
              <a:gd name="connsiteX12" fmla="*/ 56592 w 173735"/>
              <a:gd name="connsiteY12" fmla="*/ 121145 h 149504"/>
              <a:gd name="connsiteX13" fmla="*/ -558 w 173735"/>
              <a:gd name="connsiteY13" fmla="*/ 149262 h 149504"/>
              <a:gd name="connsiteX14" fmla="*/ -558 w 173735"/>
              <a:gd name="connsiteY14" fmla="*/ 113144 h 149504"/>
              <a:gd name="connsiteX15" fmla="*/ 27559 w 173735"/>
              <a:gd name="connsiteY15" fmla="*/ 99885 h 149504"/>
              <a:gd name="connsiteX16" fmla="*/ 37847 w 173735"/>
              <a:gd name="connsiteY16" fmla="*/ 70624 h 149504"/>
              <a:gd name="connsiteX17" fmla="*/ 4928 w 173735"/>
              <a:gd name="connsiteY17" fmla="*/ 70624 h 1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73735" h="149504">
                <a:moveTo>
                  <a:pt x="100940" y="-242"/>
                </a:moveTo>
                <a:lnTo>
                  <a:pt x="173178" y="-242"/>
                </a:lnTo>
                <a:lnTo>
                  <a:pt x="173178" y="58737"/>
                </a:lnTo>
                <a:cubicBezTo>
                  <a:pt x="173178" y="83730"/>
                  <a:pt x="166320" y="104533"/>
                  <a:pt x="152604" y="121145"/>
                </a:cubicBezTo>
                <a:cubicBezTo>
                  <a:pt x="138888" y="137756"/>
                  <a:pt x="119838" y="147129"/>
                  <a:pt x="95454" y="149262"/>
                </a:cubicBezTo>
                <a:lnTo>
                  <a:pt x="95454" y="113144"/>
                </a:lnTo>
                <a:cubicBezTo>
                  <a:pt x="107341" y="111924"/>
                  <a:pt x="116713" y="107505"/>
                  <a:pt x="123572" y="99885"/>
                </a:cubicBezTo>
                <a:cubicBezTo>
                  <a:pt x="130429" y="92265"/>
                  <a:pt x="133859" y="82511"/>
                  <a:pt x="133859" y="70624"/>
                </a:cubicBezTo>
                <a:lnTo>
                  <a:pt x="100940" y="70624"/>
                </a:lnTo>
                <a:close/>
                <a:moveTo>
                  <a:pt x="4928" y="-242"/>
                </a:moveTo>
                <a:lnTo>
                  <a:pt x="77166" y="-242"/>
                </a:lnTo>
                <a:lnTo>
                  <a:pt x="77166" y="58737"/>
                </a:lnTo>
                <a:cubicBezTo>
                  <a:pt x="77166" y="83730"/>
                  <a:pt x="70308" y="104533"/>
                  <a:pt x="56592" y="121145"/>
                </a:cubicBezTo>
                <a:cubicBezTo>
                  <a:pt x="42876" y="137756"/>
                  <a:pt x="23826" y="147129"/>
                  <a:pt x="-558" y="149262"/>
                </a:cubicBezTo>
                <a:lnTo>
                  <a:pt x="-558" y="113144"/>
                </a:lnTo>
                <a:cubicBezTo>
                  <a:pt x="11329" y="111924"/>
                  <a:pt x="20702" y="107505"/>
                  <a:pt x="27559" y="99885"/>
                </a:cubicBezTo>
                <a:cubicBezTo>
                  <a:pt x="34418" y="92265"/>
                  <a:pt x="37847" y="82511"/>
                  <a:pt x="37847" y="70624"/>
                </a:cubicBezTo>
                <a:lnTo>
                  <a:pt x="4928" y="70624"/>
                </a:lnTo>
                <a:close/>
              </a:path>
            </a:pathLst>
          </a:custGeom>
          <a:solidFill>
            <a:schemeClr val="accent3"/>
          </a:solidFill>
          <a:ln w="9525" cap="flat">
            <a:solidFill>
              <a:srgbClr val="164BB6">
                <a:alpha val="0"/>
              </a:srgbClr>
            </a:solidFill>
            <a:prstDash val="solid"/>
            <a:round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alpha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36812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D6AC628C-4F98-D438-7221-98F09A9BDE96}"/>
              </a:ext>
            </a:extLst>
          </p:cNvPr>
          <p:cNvSpPr/>
          <p:nvPr/>
        </p:nvSpPr>
        <p:spPr>
          <a:xfrm>
            <a:off x="4212435" y="890513"/>
            <a:ext cx="7198051" cy="5076979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E8BEB6A-AA16-3176-95EE-BEE0CC1459DD}"/>
              </a:ext>
            </a:extLst>
          </p:cNvPr>
          <p:cNvSpPr txBox="1"/>
          <p:nvPr/>
        </p:nvSpPr>
        <p:spPr>
          <a:xfrm>
            <a:off x="783899" y="1214208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C8C27AC-5217-B651-F675-6C72F13B430C}"/>
              </a:ext>
            </a:extLst>
          </p:cNvPr>
          <p:cNvSpPr txBox="1"/>
          <p:nvPr/>
        </p:nvSpPr>
        <p:spPr>
          <a:xfrm>
            <a:off x="814854" y="96704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E2DB104F-C6FD-2BAC-484E-96AB80A1121D}"/>
              </a:ext>
            </a:extLst>
          </p:cNvPr>
          <p:cNvSpPr/>
          <p:nvPr/>
        </p:nvSpPr>
        <p:spPr>
          <a:xfrm>
            <a:off x="814854" y="5031144"/>
            <a:ext cx="241935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aphicFrame>
        <p:nvGraphicFramePr>
          <p:cNvPr id="10" name="차트 9">
            <a:extLst>
              <a:ext uri="{FF2B5EF4-FFF2-40B4-BE49-F238E27FC236}">
                <a16:creationId xmlns:a16="http://schemas.microsoft.com/office/drawing/2014/main" id="{F0789682-E608-F601-A280-94B5E9740D34}"/>
              </a:ext>
            </a:extLst>
          </p:cNvPr>
          <p:cNvGraphicFramePr/>
          <p:nvPr/>
        </p:nvGraphicFramePr>
        <p:xfrm>
          <a:off x="4636637" y="1190772"/>
          <a:ext cx="6349640" cy="44764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DB127058-BA3B-E962-8EF4-2A18928D4D99}"/>
              </a:ext>
            </a:extLst>
          </p:cNvPr>
          <p:cNvSpPr/>
          <p:nvPr/>
        </p:nvSpPr>
        <p:spPr>
          <a:xfrm>
            <a:off x="814855" y="3129526"/>
            <a:ext cx="1699460" cy="1523799"/>
          </a:xfrm>
          <a:prstGeom prst="roundRect">
            <a:avLst>
              <a:gd name="adj" fmla="val 8427"/>
            </a:avLst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7D0E7C1-C955-9E37-C914-2F3CBCEB204C}"/>
              </a:ext>
            </a:extLst>
          </p:cNvPr>
          <p:cNvSpPr txBox="1"/>
          <p:nvPr/>
        </p:nvSpPr>
        <p:spPr>
          <a:xfrm>
            <a:off x="1205325" y="3391497"/>
            <a:ext cx="918521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98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4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EB82B55-9122-7043-2211-09CAB3289C06}"/>
              </a:ext>
            </a:extLst>
          </p:cNvPr>
          <p:cNvSpPr txBox="1"/>
          <p:nvPr/>
        </p:nvSpPr>
        <p:spPr>
          <a:xfrm>
            <a:off x="1129567" y="4083580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41FD59AA-CEEC-AC6C-709A-68B3AB09863A}"/>
              </a:ext>
            </a:extLst>
          </p:cNvPr>
          <p:cNvSpPr/>
          <p:nvPr/>
        </p:nvSpPr>
        <p:spPr>
          <a:xfrm>
            <a:off x="5438779" y="1581076"/>
            <a:ext cx="4600575" cy="2543175"/>
          </a:xfrm>
          <a:custGeom>
            <a:avLst/>
            <a:gdLst>
              <a:gd name="connsiteX0" fmla="*/ 0 w 4600575"/>
              <a:gd name="connsiteY0" fmla="*/ 2543175 h 2543175"/>
              <a:gd name="connsiteX1" fmla="*/ 2571750 w 4600575"/>
              <a:gd name="connsiteY1" fmla="*/ 1790700 h 2543175"/>
              <a:gd name="connsiteX2" fmla="*/ 4600575 w 4600575"/>
              <a:gd name="connsiteY2" fmla="*/ 0 h 2543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00575" h="2543175">
                <a:moveTo>
                  <a:pt x="0" y="2543175"/>
                </a:moveTo>
                <a:cubicBezTo>
                  <a:pt x="902494" y="2378868"/>
                  <a:pt x="1804988" y="2214562"/>
                  <a:pt x="2571750" y="1790700"/>
                </a:cubicBezTo>
                <a:cubicBezTo>
                  <a:pt x="3338512" y="1366838"/>
                  <a:pt x="3969543" y="683419"/>
                  <a:pt x="4600575" y="0"/>
                </a:cubicBezTo>
              </a:path>
            </a:pathLst>
          </a:custGeom>
          <a:noFill/>
          <a:ln w="19050">
            <a:solidFill>
              <a:schemeClr val="accent3"/>
            </a:solidFill>
            <a:tailEnd type="arrow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7F030D6-E92C-A5F5-2F18-70252FA7934B}"/>
              </a:ext>
            </a:extLst>
          </p:cNvPr>
          <p:cNvSpPr txBox="1"/>
          <p:nvPr/>
        </p:nvSpPr>
        <p:spPr>
          <a:xfrm>
            <a:off x="5393828" y="1221052"/>
            <a:ext cx="289181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그래프에 대한 설명을 자세히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작성해 주세요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그래야지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 다들 이해를 하시죠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63925546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표 2">
            <a:extLst>
              <a:ext uri="{FF2B5EF4-FFF2-40B4-BE49-F238E27FC236}">
                <a16:creationId xmlns:a16="http://schemas.microsoft.com/office/drawing/2014/main" id="{88C04F22-FA9B-41B6-AD63-470EAEC20E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1241993"/>
              </p:ext>
            </p:extLst>
          </p:nvPr>
        </p:nvGraphicFramePr>
        <p:xfrm>
          <a:off x="695328" y="1977156"/>
          <a:ext cx="10801350" cy="3362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00225">
                  <a:extLst>
                    <a:ext uri="{9D8B030D-6E8A-4147-A177-3AD203B41FA5}">
                      <a16:colId xmlns:a16="http://schemas.microsoft.com/office/drawing/2014/main" val="3221533153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4266091863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956406511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313841114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4247531682"/>
                    </a:ext>
                  </a:extLst>
                </a:gridCol>
                <a:gridCol w="1800225">
                  <a:extLst>
                    <a:ext uri="{9D8B030D-6E8A-4147-A177-3AD203B41FA5}">
                      <a16:colId xmlns:a16="http://schemas.microsoft.com/office/drawing/2014/main" val="2213903790"/>
                    </a:ext>
                  </a:extLst>
                </a:gridCol>
              </a:tblGrid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키워드</a:t>
                      </a:r>
                    </a:p>
                  </a:txBody>
                  <a:tcPr marT="72000" marB="72000" anchor="ctr">
                    <a:lnL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493761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T="72000" marB="72000" anchor="ctr">
                    <a:lnL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283,289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160117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T="72000" marB="72000" anchor="ctr">
                    <a:lnL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9692261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T="72000" marB="72000" anchor="ctr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283,289</a:t>
                      </a:r>
                      <a:endParaRPr kumimoji="0" lang="ko-KR" altLang="en-US" sz="16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283,289</a:t>
                      </a:r>
                      <a:endParaRPr kumimoji="0" lang="ko-KR" altLang="en-US" sz="16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283,289</a:t>
                      </a:r>
                      <a:endParaRPr kumimoji="0" lang="ko-KR" altLang="en-US" sz="16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283,289</a:t>
                      </a:r>
                      <a:endParaRPr kumimoji="0" lang="ko-KR" altLang="en-US" sz="16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283,289</a:t>
                      </a:r>
                      <a:endParaRPr kumimoji="0" lang="ko-KR" altLang="en-US" sz="16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0192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T="72000" marB="72000" anchor="ctr">
                    <a:lnL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926306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T="72000" marB="72000" anchor="ctr">
                    <a:lnL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283,289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50000"/>
                              <a:lumOff val="50000"/>
                              <a:alpha val="0"/>
                            </a:prst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marT="72000" marB="72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9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423385"/>
                  </a:ext>
                </a:extLst>
              </a:tr>
            </a:tbl>
          </a:graphicData>
        </a:graphic>
      </p:graphicFrame>
      <p:sp>
        <p:nvSpPr>
          <p:cNvPr id="5" name="Rectangle 5">
            <a:extLst>
              <a:ext uri="{FF2B5EF4-FFF2-40B4-BE49-F238E27FC236}">
                <a16:creationId xmlns:a16="http://schemas.microsoft.com/office/drawing/2014/main" id="{AC3D4BD7-5EF3-7FC2-769C-1F96FDD323C2}"/>
              </a:ext>
            </a:extLst>
          </p:cNvPr>
          <p:cNvSpPr/>
          <p:nvPr/>
        </p:nvSpPr>
        <p:spPr>
          <a:xfrm>
            <a:off x="7628938" y="5492285"/>
            <a:ext cx="386774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52DC1EA-1979-8C5D-6A46-2CAAA7916F37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FAAD1F2-A766-5459-8F52-E7FFC0A341A5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010099681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EF5082DB-1693-6D11-1E2D-5F20D17EDF99}"/>
              </a:ext>
            </a:extLst>
          </p:cNvPr>
          <p:cNvSpPr/>
          <p:nvPr/>
        </p:nvSpPr>
        <p:spPr>
          <a:xfrm>
            <a:off x="6089558" y="1216009"/>
            <a:ext cx="4897365" cy="4425989"/>
          </a:xfrm>
          <a:prstGeom prst="roundRect">
            <a:avLst>
              <a:gd name="adj" fmla="val 584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23" name="그래픽 122">
            <a:extLst>
              <a:ext uri="{FF2B5EF4-FFF2-40B4-BE49-F238E27FC236}">
                <a16:creationId xmlns:a16="http://schemas.microsoft.com/office/drawing/2014/main" id="{5BBD93FB-F0F7-48B0-FDE8-482A00E0908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745223" y="4679723"/>
            <a:ext cx="1752600" cy="552451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B1C9811-70AD-2175-98CF-B295A861CCA5}"/>
              </a:ext>
            </a:extLst>
          </p:cNvPr>
          <p:cNvSpPr txBox="1"/>
          <p:nvPr/>
        </p:nvSpPr>
        <p:spPr>
          <a:xfrm>
            <a:off x="1321894" y="1463171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AA9B1DE-7443-817E-D20A-8F18A8D3F863}"/>
              </a:ext>
            </a:extLst>
          </p:cNvPr>
          <p:cNvSpPr txBox="1"/>
          <p:nvPr/>
        </p:nvSpPr>
        <p:spPr>
          <a:xfrm>
            <a:off x="1352850" y="1216007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C69E2F9-4C65-3687-81FC-1B1FD2193538}"/>
              </a:ext>
            </a:extLst>
          </p:cNvPr>
          <p:cNvSpPr/>
          <p:nvPr/>
        </p:nvSpPr>
        <p:spPr>
          <a:xfrm>
            <a:off x="1205081" y="2647951"/>
            <a:ext cx="4176545" cy="2994045"/>
          </a:xfrm>
          <a:prstGeom prst="roundRect">
            <a:avLst>
              <a:gd name="adj" fmla="val 6591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80DD46A-FB61-422A-BCF9-E3F5564BB63A}"/>
              </a:ext>
            </a:extLst>
          </p:cNvPr>
          <p:cNvSpPr txBox="1"/>
          <p:nvPr/>
        </p:nvSpPr>
        <p:spPr>
          <a:xfrm>
            <a:off x="1719350" y="4418733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5232AA6-E98E-9F68-0D14-F3ED346EFE15}"/>
              </a:ext>
            </a:extLst>
          </p:cNvPr>
          <p:cNvSpPr txBox="1"/>
          <p:nvPr/>
        </p:nvSpPr>
        <p:spPr>
          <a:xfrm>
            <a:off x="1723716" y="4865431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75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51" name="그래픽 47">
            <a:extLst>
              <a:ext uri="{FF2B5EF4-FFF2-40B4-BE49-F238E27FC236}">
                <a16:creationId xmlns:a16="http://schemas.microsoft.com/office/drawing/2014/main" id="{FB72F38E-68A0-90EB-2C9F-EA2DB97F236B}"/>
              </a:ext>
            </a:extLst>
          </p:cNvPr>
          <p:cNvGrpSpPr/>
          <p:nvPr/>
        </p:nvGrpSpPr>
        <p:grpSpPr>
          <a:xfrm>
            <a:off x="1843693" y="3714191"/>
            <a:ext cx="468688" cy="473288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76E63CEC-8731-6E9A-804A-0CA416A581D0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4422D16C-8782-1EF1-4ED1-1C1EEF2374B9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69FCB00F-9B1E-155D-888F-4B2A57BD8A16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DA37AAE2-379A-011F-C032-B2F23FA50B8A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9" name="그래픽 47">
              <a:extLst>
                <a:ext uri="{FF2B5EF4-FFF2-40B4-BE49-F238E27FC236}">
                  <a16:creationId xmlns:a16="http://schemas.microsoft.com/office/drawing/2014/main" id="{CDE70138-6EA7-1DEF-F458-F1A395CE753A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4F11B76A-3981-8BBC-0BAC-F44CD4E26EAE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CB7F8822-D5D0-EC73-01F3-5B2BEA025235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3450ADFC-F546-64DE-DD5F-4930FF76A439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81DB50D7-FFB5-F28A-A2FC-41D8DD10AB67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1C6A4BFD-549A-691E-6E13-501303A8570A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447652BD-E6B0-8B3E-32A4-9F78F013E586}"/>
              </a:ext>
            </a:extLst>
          </p:cNvPr>
          <p:cNvSpPr txBox="1"/>
          <p:nvPr/>
        </p:nvSpPr>
        <p:spPr>
          <a:xfrm>
            <a:off x="4149978" y="4418733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95E9BF1B-59BA-4EB1-C23A-1177945B4297}"/>
              </a:ext>
            </a:extLst>
          </p:cNvPr>
          <p:cNvSpPr txBox="1"/>
          <p:nvPr/>
        </p:nvSpPr>
        <p:spPr>
          <a:xfrm>
            <a:off x="4148581" y="4865431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57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78" name="그래픽 33">
            <a:extLst>
              <a:ext uri="{FF2B5EF4-FFF2-40B4-BE49-F238E27FC236}">
                <a16:creationId xmlns:a16="http://schemas.microsoft.com/office/drawing/2014/main" id="{32FD1E13-3206-0659-B60F-9650AEA4D1A2}"/>
              </a:ext>
            </a:extLst>
          </p:cNvPr>
          <p:cNvGrpSpPr/>
          <p:nvPr/>
        </p:nvGrpSpPr>
        <p:grpSpPr>
          <a:xfrm>
            <a:off x="4273639" y="3729291"/>
            <a:ext cx="470059" cy="431195"/>
            <a:chOff x="2085791" y="3187472"/>
            <a:chExt cx="848072" cy="777958"/>
          </a:xfrm>
          <a:solidFill>
            <a:schemeClr val="accent2"/>
          </a:solidFill>
        </p:grpSpPr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08EC6397-5C4B-C192-2DBB-D6654FC9CC9D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217A76CB-4FFC-0AA5-DC5C-FF5FDBCB0A0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48A44133-E9D7-549F-6FF2-4EF4F55C0DD0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04C11887-A506-8F38-66A8-F51BE5A61A73}"/>
              </a:ext>
            </a:extLst>
          </p:cNvPr>
          <p:cNvSpPr txBox="1"/>
          <p:nvPr/>
        </p:nvSpPr>
        <p:spPr>
          <a:xfrm>
            <a:off x="2934262" y="4418733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4029359-D63A-E5D6-C04F-B0CC9417469B}"/>
              </a:ext>
            </a:extLst>
          </p:cNvPr>
          <p:cNvSpPr txBox="1"/>
          <p:nvPr/>
        </p:nvSpPr>
        <p:spPr>
          <a:xfrm>
            <a:off x="2938301" y="4865431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34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86" name="그래픽 52">
            <a:extLst>
              <a:ext uri="{FF2B5EF4-FFF2-40B4-BE49-F238E27FC236}">
                <a16:creationId xmlns:a16="http://schemas.microsoft.com/office/drawing/2014/main" id="{4B822FE3-52A5-328F-7F7D-7F6EC49D7AED}"/>
              </a:ext>
            </a:extLst>
          </p:cNvPr>
          <p:cNvGrpSpPr>
            <a:grpSpLocks noChangeAspect="1"/>
          </p:cNvGrpSpPr>
          <p:nvPr/>
        </p:nvGrpSpPr>
        <p:grpSpPr>
          <a:xfrm>
            <a:off x="3047966" y="3714195"/>
            <a:ext cx="489973" cy="452399"/>
            <a:chOff x="9258116" y="3184928"/>
            <a:chExt cx="848092" cy="783053"/>
          </a:xfrm>
          <a:solidFill>
            <a:schemeClr val="accent2"/>
          </a:solidFill>
        </p:grpSpPr>
        <p:grpSp>
          <p:nvGrpSpPr>
            <p:cNvPr id="87" name="그래픽 52">
              <a:extLst>
                <a:ext uri="{FF2B5EF4-FFF2-40B4-BE49-F238E27FC236}">
                  <a16:creationId xmlns:a16="http://schemas.microsoft.com/office/drawing/2014/main" id="{633F2AFA-830D-FE3E-FE0D-D36E0BECF57E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00" name="그래픽 52">
                <a:extLst>
                  <a:ext uri="{FF2B5EF4-FFF2-40B4-BE49-F238E27FC236}">
                    <a16:creationId xmlns:a16="http://schemas.microsoft.com/office/drawing/2014/main" id="{45838EFA-00A7-81D7-2008-3E422418BC2D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07" name="자유형: 도형 106">
                  <a:extLst>
                    <a:ext uri="{FF2B5EF4-FFF2-40B4-BE49-F238E27FC236}">
                      <a16:creationId xmlns:a16="http://schemas.microsoft.com/office/drawing/2014/main" id="{53FE8520-813A-B194-0447-1A8096166E9B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8" name="자유형: 도형 107">
                  <a:extLst>
                    <a:ext uri="{FF2B5EF4-FFF2-40B4-BE49-F238E27FC236}">
                      <a16:creationId xmlns:a16="http://schemas.microsoft.com/office/drawing/2014/main" id="{81ADCFC0-4E86-C8DC-08BE-9E060856F1A4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자유형: 도형 108">
                  <a:extLst>
                    <a:ext uri="{FF2B5EF4-FFF2-40B4-BE49-F238E27FC236}">
                      <a16:creationId xmlns:a16="http://schemas.microsoft.com/office/drawing/2014/main" id="{184C8A8A-F3E1-E9A9-8112-673D236FD65F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0" name="자유형: 도형 109">
                  <a:extLst>
                    <a:ext uri="{FF2B5EF4-FFF2-40B4-BE49-F238E27FC236}">
                      <a16:creationId xmlns:a16="http://schemas.microsoft.com/office/drawing/2014/main" id="{3E7F6F6F-D3FB-CD7D-861B-F830B1CE3127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1" name="그래픽 52">
                <a:extLst>
                  <a:ext uri="{FF2B5EF4-FFF2-40B4-BE49-F238E27FC236}">
                    <a16:creationId xmlns:a16="http://schemas.microsoft.com/office/drawing/2014/main" id="{77867E08-785E-A8BB-DF36-7F9FD931DC32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02" name="그래픽 52">
                  <a:extLst>
                    <a:ext uri="{FF2B5EF4-FFF2-40B4-BE49-F238E27FC236}">
                      <a16:creationId xmlns:a16="http://schemas.microsoft.com/office/drawing/2014/main" id="{F6BF7C64-7446-6041-E50D-E54D17AD25C5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05" name="자유형: 도형 104">
                    <a:extLst>
                      <a:ext uri="{FF2B5EF4-FFF2-40B4-BE49-F238E27FC236}">
                        <a16:creationId xmlns:a16="http://schemas.microsoft.com/office/drawing/2014/main" id="{A3FBC7D2-4B97-2311-388B-0DD04742E38C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06" name="자유형: 도형 105">
                    <a:extLst>
                      <a:ext uri="{FF2B5EF4-FFF2-40B4-BE49-F238E27FC236}">
                        <a16:creationId xmlns:a16="http://schemas.microsoft.com/office/drawing/2014/main" id="{34D32694-EC8C-8B76-9E36-BDEAF6F4F5C0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03" name="자유형: 도형 102">
                  <a:extLst>
                    <a:ext uri="{FF2B5EF4-FFF2-40B4-BE49-F238E27FC236}">
                      <a16:creationId xmlns:a16="http://schemas.microsoft.com/office/drawing/2014/main" id="{8416833B-B11F-96E0-F16B-496524B16F95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4" name="자유형: 도형 103">
                  <a:extLst>
                    <a:ext uri="{FF2B5EF4-FFF2-40B4-BE49-F238E27FC236}">
                      <a16:creationId xmlns:a16="http://schemas.microsoft.com/office/drawing/2014/main" id="{DEE45F03-842C-A9C3-FDEE-709456C5B565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88" name="그래픽 52">
              <a:extLst>
                <a:ext uri="{FF2B5EF4-FFF2-40B4-BE49-F238E27FC236}">
                  <a16:creationId xmlns:a16="http://schemas.microsoft.com/office/drawing/2014/main" id="{2D37C29D-7A85-FB7C-6D73-8F2D565C2F7B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89" name="그래픽 52">
                <a:extLst>
                  <a:ext uri="{FF2B5EF4-FFF2-40B4-BE49-F238E27FC236}">
                    <a16:creationId xmlns:a16="http://schemas.microsoft.com/office/drawing/2014/main" id="{8D04E584-3631-6308-51FE-450A6CEB48AD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96" name="자유형: 도형 95">
                  <a:extLst>
                    <a:ext uri="{FF2B5EF4-FFF2-40B4-BE49-F238E27FC236}">
                      <a16:creationId xmlns:a16="http://schemas.microsoft.com/office/drawing/2014/main" id="{3E378A21-4771-F05A-7AE7-440811EA71DD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7" name="자유형: 도형 96">
                  <a:extLst>
                    <a:ext uri="{FF2B5EF4-FFF2-40B4-BE49-F238E27FC236}">
                      <a16:creationId xmlns:a16="http://schemas.microsoft.com/office/drawing/2014/main" id="{3CFFAEC4-58E0-6D96-1483-E1AFF28DAA3E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8" name="자유형: 도형 97">
                  <a:extLst>
                    <a:ext uri="{FF2B5EF4-FFF2-40B4-BE49-F238E27FC236}">
                      <a16:creationId xmlns:a16="http://schemas.microsoft.com/office/drawing/2014/main" id="{221C2CC7-B351-BC13-4844-F489FBB9F830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9" name="자유형: 도형 98">
                  <a:extLst>
                    <a:ext uri="{FF2B5EF4-FFF2-40B4-BE49-F238E27FC236}">
                      <a16:creationId xmlns:a16="http://schemas.microsoft.com/office/drawing/2014/main" id="{30712C2C-C11D-7E86-477A-8183AA6DD142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90" name="그래픽 52">
                <a:extLst>
                  <a:ext uri="{FF2B5EF4-FFF2-40B4-BE49-F238E27FC236}">
                    <a16:creationId xmlns:a16="http://schemas.microsoft.com/office/drawing/2014/main" id="{DD7F578A-8C4E-66B3-4C22-7A31CBD13BFF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91" name="그래픽 52">
                  <a:extLst>
                    <a:ext uri="{FF2B5EF4-FFF2-40B4-BE49-F238E27FC236}">
                      <a16:creationId xmlns:a16="http://schemas.microsoft.com/office/drawing/2014/main" id="{89995136-02C5-7EF4-BEFA-FC40D367EEE7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94" name="자유형: 도형 93">
                    <a:extLst>
                      <a:ext uri="{FF2B5EF4-FFF2-40B4-BE49-F238E27FC236}">
                        <a16:creationId xmlns:a16="http://schemas.microsoft.com/office/drawing/2014/main" id="{63EBD79C-C6C2-B603-A959-835E24BF7BCD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95" name="자유형: 도형 94">
                    <a:extLst>
                      <a:ext uri="{FF2B5EF4-FFF2-40B4-BE49-F238E27FC236}">
                        <a16:creationId xmlns:a16="http://schemas.microsoft.com/office/drawing/2014/main" id="{7277CC1B-EDB6-9449-6A2D-D05DCD9819AE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92" name="자유형: 도형 91">
                  <a:extLst>
                    <a:ext uri="{FF2B5EF4-FFF2-40B4-BE49-F238E27FC236}">
                      <a16:creationId xmlns:a16="http://schemas.microsoft.com/office/drawing/2014/main" id="{89285D62-B1CD-D219-717B-8DDE3D408D32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3" name="자유형: 도형 92">
                  <a:extLst>
                    <a:ext uri="{FF2B5EF4-FFF2-40B4-BE49-F238E27FC236}">
                      <a16:creationId xmlns:a16="http://schemas.microsoft.com/office/drawing/2014/main" id="{B03B3C66-FA98-18D6-74BC-EFAE8D2B70EC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924164B5-E1BB-011E-4EB7-7B44B1F60943}"/>
              </a:ext>
            </a:extLst>
          </p:cNvPr>
          <p:cNvSpPr txBox="1"/>
          <p:nvPr/>
        </p:nvSpPr>
        <p:spPr>
          <a:xfrm>
            <a:off x="2372912" y="2993629"/>
            <a:ext cx="184088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관련된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를 입력하세요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110DE5C8-D4B6-4A25-426B-21214118750D}"/>
              </a:ext>
            </a:extLst>
          </p:cNvPr>
          <p:cNvSpPr txBox="1"/>
          <p:nvPr/>
        </p:nvSpPr>
        <p:spPr>
          <a:xfrm>
            <a:off x="6578651" y="2477316"/>
            <a:ext cx="3919172" cy="220085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  <a:spcAft>
                <a:spcPts val="1000"/>
              </a:spcAft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여러분들에게 더 나은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PPT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템플릿을 제작하기 위해서 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200%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노력을 가하고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spcAft>
                <a:spcPts val="1000"/>
              </a:spcAft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어떻게 제작하면 여러분들의 피피티 시간과 디자인 고민을 줄여줄 수 있는지 매일 고민하고 매일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피피티를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만들고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</a:p>
          <a:p>
            <a:pPr latinLnBrk="0">
              <a:lnSpc>
                <a:spcPct val="130000"/>
              </a:lnSpc>
              <a:spcAft>
                <a:spcPts val="1000"/>
              </a:spcAft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감사합니다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BD06975-E9AB-60E9-AF38-39B7EADEA1F7}"/>
              </a:ext>
            </a:extLst>
          </p:cNvPr>
          <p:cNvSpPr txBox="1"/>
          <p:nvPr/>
        </p:nvSpPr>
        <p:spPr>
          <a:xfrm>
            <a:off x="6596209" y="1625829"/>
            <a:ext cx="1237518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200</a:t>
            </a:r>
            <a:r>
              <a:rPr lang="en-US" altLang="ko-KR" sz="24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3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0093720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C522F972-7068-9F89-490C-D784FFE36203}"/>
              </a:ext>
            </a:extLst>
          </p:cNvPr>
          <p:cNvSpPr txBox="1"/>
          <p:nvPr/>
        </p:nvSpPr>
        <p:spPr>
          <a:xfrm>
            <a:off x="695326" y="1737524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8" name="도형 7">
            <a:extLst>
              <a:ext uri="{FF2B5EF4-FFF2-40B4-BE49-F238E27FC236}">
                <a16:creationId xmlns:a16="http://schemas.microsoft.com/office/drawing/2014/main" id="{D0ADE7CB-72CE-6C87-925D-6893C31A474A}"/>
              </a:ext>
            </a:extLst>
          </p:cNvPr>
          <p:cNvSpPr/>
          <p:nvPr/>
        </p:nvSpPr>
        <p:spPr>
          <a:xfrm rot="18900000" flipV="1">
            <a:off x="1805175" y="626383"/>
            <a:ext cx="9394619" cy="7030507"/>
          </a:xfrm>
          <a:prstGeom prst="swooshArrow">
            <a:avLst>
              <a:gd name="adj1" fmla="val 17829"/>
              <a:gd name="adj2" fmla="val 25000"/>
            </a:avLst>
          </a:prstGeom>
          <a:solidFill>
            <a:schemeClr val="accent3">
              <a:lumMod val="60000"/>
              <a:lumOff val="40000"/>
              <a:alpha val="33000"/>
            </a:schemeClr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3744C3FB-865A-7DE2-1DA3-E298AC1161F0}"/>
              </a:ext>
            </a:extLst>
          </p:cNvPr>
          <p:cNvSpPr/>
          <p:nvPr/>
        </p:nvSpPr>
        <p:spPr>
          <a:xfrm>
            <a:off x="2034605" y="4468940"/>
            <a:ext cx="1624653" cy="162465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9B87B26-EEA1-7CB0-3C45-CE711AB8AC42}"/>
              </a:ext>
            </a:extLst>
          </p:cNvPr>
          <p:cNvSpPr/>
          <p:nvPr/>
        </p:nvSpPr>
        <p:spPr>
          <a:xfrm>
            <a:off x="4727872" y="3993185"/>
            <a:ext cx="1955997" cy="1955996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2E6AB119-6CB1-C112-409C-1307D7DF6D18}"/>
              </a:ext>
            </a:extLst>
          </p:cNvPr>
          <p:cNvSpPr/>
          <p:nvPr/>
        </p:nvSpPr>
        <p:spPr>
          <a:xfrm>
            <a:off x="7755087" y="3029758"/>
            <a:ext cx="2404915" cy="2404913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4A0A133-4CD0-053C-FA70-A620A13575C3}"/>
              </a:ext>
            </a:extLst>
          </p:cNvPr>
          <p:cNvSpPr txBox="1"/>
          <p:nvPr/>
        </p:nvSpPr>
        <p:spPr>
          <a:xfrm>
            <a:off x="2438165" y="4945149"/>
            <a:ext cx="74103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+23</a:t>
            </a:r>
            <a:r>
              <a:rPr lang="en-US" altLang="ko-KR" sz="1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4D922A4-1B79-269E-3DE0-F54243113CD4}"/>
              </a:ext>
            </a:extLst>
          </p:cNvPr>
          <p:cNvSpPr txBox="1"/>
          <p:nvPr/>
        </p:nvSpPr>
        <p:spPr>
          <a:xfrm>
            <a:off x="2460927" y="540193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983B844-D481-5669-42B9-FA3C779593B6}"/>
              </a:ext>
            </a:extLst>
          </p:cNvPr>
          <p:cNvSpPr txBox="1"/>
          <p:nvPr/>
        </p:nvSpPr>
        <p:spPr>
          <a:xfrm>
            <a:off x="5259654" y="4571571"/>
            <a:ext cx="892424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+33</a:t>
            </a:r>
            <a:r>
              <a:rPr lang="en-US" altLang="ko-KR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8BD0D7B-AB06-1648-E4D9-F89925A8080C}"/>
              </a:ext>
            </a:extLst>
          </p:cNvPr>
          <p:cNvSpPr txBox="1"/>
          <p:nvPr/>
        </p:nvSpPr>
        <p:spPr>
          <a:xfrm>
            <a:off x="5261355" y="5091856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0B2BEAA-C5A3-AC7B-7544-7FE7450ABA11}"/>
              </a:ext>
            </a:extLst>
          </p:cNvPr>
          <p:cNvSpPr txBox="1"/>
          <p:nvPr/>
        </p:nvSpPr>
        <p:spPr>
          <a:xfrm>
            <a:off x="8377513" y="3763183"/>
            <a:ext cx="1160061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+53</a:t>
            </a:r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D2476E1-E512-7BA6-CC67-0794550B9FA2}"/>
              </a:ext>
            </a:extLst>
          </p:cNvPr>
          <p:cNvSpPr txBox="1"/>
          <p:nvPr/>
        </p:nvSpPr>
        <p:spPr>
          <a:xfrm>
            <a:off x="8395207" y="4393463"/>
            <a:ext cx="112466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1023F22B-C33A-52F6-A6E4-C2BCC0E58B58}"/>
              </a:ext>
            </a:extLst>
          </p:cNvPr>
          <p:cNvSpPr/>
          <p:nvPr/>
        </p:nvSpPr>
        <p:spPr>
          <a:xfrm>
            <a:off x="728661" y="2972080"/>
            <a:ext cx="38882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6AFC25D-A354-998C-B991-AFD753058809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855C933-081C-3A33-F389-E3BAA3C7EF0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3528562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403DFC1D-02CA-B0F6-6144-38D113442F4D}"/>
              </a:ext>
            </a:extLst>
          </p:cNvPr>
          <p:cNvSpPr txBox="1"/>
          <p:nvPr/>
        </p:nvSpPr>
        <p:spPr>
          <a:xfrm>
            <a:off x="695326" y="1737524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1023F22B-C33A-52F6-A6E4-C2BCC0E58B58}"/>
              </a:ext>
            </a:extLst>
          </p:cNvPr>
          <p:cNvSpPr/>
          <p:nvPr/>
        </p:nvSpPr>
        <p:spPr>
          <a:xfrm>
            <a:off x="728662" y="2972080"/>
            <a:ext cx="345841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41B3EA82-CEEA-5846-2473-C75C86835604}"/>
              </a:ext>
            </a:extLst>
          </p:cNvPr>
          <p:cNvSpPr/>
          <p:nvPr/>
        </p:nvSpPr>
        <p:spPr>
          <a:xfrm>
            <a:off x="0" y="1737525"/>
            <a:ext cx="12192000" cy="5120476"/>
          </a:xfrm>
          <a:prstGeom prst="triangle">
            <a:avLst>
              <a:gd name="adj" fmla="val 100000"/>
            </a:avLst>
          </a:prstGeom>
          <a:solidFill>
            <a:schemeClr val="accent3">
              <a:lumMod val="60000"/>
              <a:lumOff val="40000"/>
              <a:alpha val="33000"/>
            </a:schemeClr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CE0840F2-6700-5137-8F09-B6C055A24881}"/>
              </a:ext>
            </a:extLst>
          </p:cNvPr>
          <p:cNvSpPr/>
          <p:nvPr/>
        </p:nvSpPr>
        <p:spPr>
          <a:xfrm>
            <a:off x="726281" y="4943476"/>
            <a:ext cx="3460795" cy="1914525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0996144-080B-927E-33ED-DF0B11214D28}"/>
              </a:ext>
            </a:extLst>
          </p:cNvPr>
          <p:cNvSpPr txBox="1"/>
          <p:nvPr/>
        </p:nvSpPr>
        <p:spPr>
          <a:xfrm>
            <a:off x="996067" y="4543425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키워드를 입력하세요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3795450-3E47-456B-540A-8108DFFDCB67}"/>
              </a:ext>
            </a:extLst>
          </p:cNvPr>
          <p:cNvSpPr txBox="1"/>
          <p:nvPr/>
        </p:nvSpPr>
        <p:spPr>
          <a:xfrm>
            <a:off x="996067" y="5196961"/>
            <a:ext cx="56387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389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B83D7C8C-4A54-E550-FA06-91546971578B}"/>
              </a:ext>
            </a:extLst>
          </p:cNvPr>
          <p:cNvSpPr/>
          <p:nvPr/>
        </p:nvSpPr>
        <p:spPr>
          <a:xfrm>
            <a:off x="998867" y="5672277"/>
            <a:ext cx="28809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186C47B6-DA7C-C00B-84DC-848038493691}"/>
              </a:ext>
            </a:extLst>
          </p:cNvPr>
          <p:cNvSpPr/>
          <p:nvPr/>
        </p:nvSpPr>
        <p:spPr>
          <a:xfrm>
            <a:off x="4381083" y="3986213"/>
            <a:ext cx="3460795" cy="287178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41D02B3-4D14-24C8-8873-AF47EC7F5677}"/>
              </a:ext>
            </a:extLst>
          </p:cNvPr>
          <p:cNvSpPr txBox="1"/>
          <p:nvPr/>
        </p:nvSpPr>
        <p:spPr>
          <a:xfrm>
            <a:off x="4650867" y="3586163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키워드를 입력하세요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68333F5-A72C-B4EC-53E5-082CCBC5E27D}"/>
              </a:ext>
            </a:extLst>
          </p:cNvPr>
          <p:cNvSpPr txBox="1"/>
          <p:nvPr/>
        </p:nvSpPr>
        <p:spPr>
          <a:xfrm>
            <a:off x="4650867" y="4239697"/>
            <a:ext cx="81368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1,235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DC321411-8456-0051-92E3-302F1D7C64DC}"/>
              </a:ext>
            </a:extLst>
          </p:cNvPr>
          <p:cNvSpPr/>
          <p:nvPr/>
        </p:nvSpPr>
        <p:spPr>
          <a:xfrm>
            <a:off x="4653667" y="4715013"/>
            <a:ext cx="28809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227C92B-0637-499E-835B-9738BD3C2B23}"/>
              </a:ext>
            </a:extLst>
          </p:cNvPr>
          <p:cNvSpPr/>
          <p:nvPr/>
        </p:nvSpPr>
        <p:spPr>
          <a:xfrm>
            <a:off x="8035883" y="2138647"/>
            <a:ext cx="3460795" cy="471935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AE3471C-DBFD-5C2A-98B9-DF2CBAC86D25}"/>
              </a:ext>
            </a:extLst>
          </p:cNvPr>
          <p:cNvSpPr txBox="1"/>
          <p:nvPr/>
        </p:nvSpPr>
        <p:spPr>
          <a:xfrm>
            <a:off x="8305666" y="1738597"/>
            <a:ext cx="169245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키워드를 입력하세요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456459C-8BFE-404D-35B1-9B4733B9EF79}"/>
              </a:ext>
            </a:extLst>
          </p:cNvPr>
          <p:cNvSpPr txBox="1"/>
          <p:nvPr/>
        </p:nvSpPr>
        <p:spPr>
          <a:xfrm>
            <a:off x="8305666" y="2392132"/>
            <a:ext cx="82009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5,358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852F1EB3-2078-9039-74FC-3AA969889C31}"/>
              </a:ext>
            </a:extLst>
          </p:cNvPr>
          <p:cNvSpPr/>
          <p:nvPr/>
        </p:nvSpPr>
        <p:spPr>
          <a:xfrm>
            <a:off x="8308465" y="2867448"/>
            <a:ext cx="28809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72B845A-D11B-AB1D-AF4E-B63E50901E74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62925A-CBF8-91B5-82E6-1BCCF000F3D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234055236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3">
            <a:extLst>
              <a:ext uri="{FF2B5EF4-FFF2-40B4-BE49-F238E27FC236}">
                <a16:creationId xmlns:a16="http://schemas.microsoft.com/office/drawing/2014/main" id="{0F19F052-679D-4E2B-9A05-C37E3D3C5A93}"/>
              </a:ext>
            </a:extLst>
          </p:cNvPr>
          <p:cNvGraphicFramePr/>
          <p:nvPr/>
        </p:nvGraphicFramePr>
        <p:xfrm>
          <a:off x="697707" y="2647949"/>
          <a:ext cx="10717968" cy="3665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1E2ACB3A-42E6-3762-DB1D-DE400C6335C1}"/>
              </a:ext>
            </a:extLst>
          </p:cNvPr>
          <p:cNvSpPr txBox="1"/>
          <p:nvPr/>
        </p:nvSpPr>
        <p:spPr>
          <a:xfrm>
            <a:off x="3958403" y="1737527"/>
            <a:ext cx="4275208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부제목을 정말 멋지게 내용을 채워서 그 </a:t>
            </a:r>
            <a:r>
              <a:rPr lang="ko-KR" altLang="en-US" sz="1800" err="1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어떤것보다</a:t>
            </a:r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endParaRPr lang="en-US" altLang="ko-KR" sz="1800"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8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4F32FA87-1AAC-6BA8-A619-603F1585D7FA}"/>
              </a:ext>
            </a:extLst>
          </p:cNvPr>
          <p:cNvSpPr/>
          <p:nvPr/>
        </p:nvSpPr>
        <p:spPr>
          <a:xfrm>
            <a:off x="8062886" y="3105151"/>
            <a:ext cx="1790700" cy="1125960"/>
          </a:xfrm>
          <a:custGeom>
            <a:avLst/>
            <a:gdLst>
              <a:gd name="connsiteX0" fmla="*/ 120447 w 1790700"/>
              <a:gd name="connsiteY0" fmla="*/ 0 h 1125960"/>
              <a:gd name="connsiteX1" fmla="*/ 1670253 w 1790700"/>
              <a:gd name="connsiteY1" fmla="*/ 0 h 1125960"/>
              <a:gd name="connsiteX2" fmla="*/ 1790700 w 1790700"/>
              <a:gd name="connsiteY2" fmla="*/ 120447 h 1125960"/>
              <a:gd name="connsiteX3" fmla="*/ 1790700 w 1790700"/>
              <a:gd name="connsiteY3" fmla="*/ 809649 h 1125960"/>
              <a:gd name="connsiteX4" fmla="*/ 1670253 w 1790700"/>
              <a:gd name="connsiteY4" fmla="*/ 930096 h 1125960"/>
              <a:gd name="connsiteX5" fmla="*/ 578028 w 1790700"/>
              <a:gd name="connsiteY5" fmla="*/ 930096 h 1125960"/>
              <a:gd name="connsiteX6" fmla="*/ 237222 w 1790700"/>
              <a:gd name="connsiteY6" fmla="*/ 1125960 h 1125960"/>
              <a:gd name="connsiteX7" fmla="*/ 236834 w 1790700"/>
              <a:gd name="connsiteY7" fmla="*/ 930096 h 1125960"/>
              <a:gd name="connsiteX8" fmla="*/ 120447 w 1790700"/>
              <a:gd name="connsiteY8" fmla="*/ 930096 h 1125960"/>
              <a:gd name="connsiteX9" fmla="*/ 0 w 1790700"/>
              <a:gd name="connsiteY9" fmla="*/ 809649 h 1125960"/>
              <a:gd name="connsiteX10" fmla="*/ 0 w 1790700"/>
              <a:gd name="connsiteY10" fmla="*/ 120447 h 1125960"/>
              <a:gd name="connsiteX11" fmla="*/ 120447 w 1790700"/>
              <a:gd name="connsiteY11" fmla="*/ 0 h 1125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90700" h="1125960">
                <a:moveTo>
                  <a:pt x="120447" y="0"/>
                </a:moveTo>
                <a:lnTo>
                  <a:pt x="1670253" y="0"/>
                </a:lnTo>
                <a:cubicBezTo>
                  <a:pt x="1736774" y="0"/>
                  <a:pt x="1790700" y="53926"/>
                  <a:pt x="1790700" y="120447"/>
                </a:cubicBezTo>
                <a:lnTo>
                  <a:pt x="1790700" y="809649"/>
                </a:lnTo>
                <a:cubicBezTo>
                  <a:pt x="1790700" y="876170"/>
                  <a:pt x="1736774" y="930096"/>
                  <a:pt x="1670253" y="930096"/>
                </a:cubicBezTo>
                <a:lnTo>
                  <a:pt x="578028" y="930096"/>
                </a:lnTo>
                <a:lnTo>
                  <a:pt x="237222" y="1125960"/>
                </a:lnTo>
                <a:lnTo>
                  <a:pt x="236834" y="930096"/>
                </a:lnTo>
                <a:lnTo>
                  <a:pt x="120447" y="930096"/>
                </a:lnTo>
                <a:cubicBezTo>
                  <a:pt x="53926" y="930096"/>
                  <a:pt x="0" y="876170"/>
                  <a:pt x="0" y="809649"/>
                </a:cubicBezTo>
                <a:lnTo>
                  <a:pt x="0" y="120447"/>
                </a:lnTo>
                <a:cubicBezTo>
                  <a:pt x="0" y="53926"/>
                  <a:pt x="53926" y="0"/>
                  <a:pt x="1204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3723F3C-70C5-17F5-5485-603C04A2CB58}"/>
              </a:ext>
            </a:extLst>
          </p:cNvPr>
          <p:cNvSpPr txBox="1"/>
          <p:nvPr/>
        </p:nvSpPr>
        <p:spPr>
          <a:xfrm>
            <a:off x="8511255" y="3366965"/>
            <a:ext cx="893963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rgbClr val="2269F7"/>
                </a:solidFill>
                <a:latin typeface="페이퍼로지 8 ExtraBold" pitchFamily="2" charset="-127"/>
                <a:ea typeface="페이퍼로지 8 ExtraBold" pitchFamily="2" charset="-127"/>
              </a:rPr>
              <a:t>+25</a:t>
            </a:r>
            <a:r>
              <a:rPr lang="en-US" altLang="ko-KR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rgbClr val="2269F7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rgbClr val="2269F7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DBA29F0D-8DF2-9B08-03A5-A5C92CF2BFBB}"/>
              </a:ext>
            </a:extLst>
          </p:cNvPr>
          <p:cNvSpPr/>
          <p:nvPr/>
        </p:nvSpPr>
        <p:spPr>
          <a:xfrm flipV="1">
            <a:off x="4739294" y="4714875"/>
            <a:ext cx="1790700" cy="1125960"/>
          </a:xfrm>
          <a:custGeom>
            <a:avLst/>
            <a:gdLst>
              <a:gd name="connsiteX0" fmla="*/ 120447 w 1790700"/>
              <a:gd name="connsiteY0" fmla="*/ 0 h 1125960"/>
              <a:gd name="connsiteX1" fmla="*/ 1670253 w 1790700"/>
              <a:gd name="connsiteY1" fmla="*/ 0 h 1125960"/>
              <a:gd name="connsiteX2" fmla="*/ 1790700 w 1790700"/>
              <a:gd name="connsiteY2" fmla="*/ 120447 h 1125960"/>
              <a:gd name="connsiteX3" fmla="*/ 1790700 w 1790700"/>
              <a:gd name="connsiteY3" fmla="*/ 809649 h 1125960"/>
              <a:gd name="connsiteX4" fmla="*/ 1670253 w 1790700"/>
              <a:gd name="connsiteY4" fmla="*/ 930096 h 1125960"/>
              <a:gd name="connsiteX5" fmla="*/ 578028 w 1790700"/>
              <a:gd name="connsiteY5" fmla="*/ 930096 h 1125960"/>
              <a:gd name="connsiteX6" fmla="*/ 237222 w 1790700"/>
              <a:gd name="connsiteY6" fmla="*/ 1125960 h 1125960"/>
              <a:gd name="connsiteX7" fmla="*/ 236834 w 1790700"/>
              <a:gd name="connsiteY7" fmla="*/ 930096 h 1125960"/>
              <a:gd name="connsiteX8" fmla="*/ 120447 w 1790700"/>
              <a:gd name="connsiteY8" fmla="*/ 930096 h 1125960"/>
              <a:gd name="connsiteX9" fmla="*/ 0 w 1790700"/>
              <a:gd name="connsiteY9" fmla="*/ 809649 h 1125960"/>
              <a:gd name="connsiteX10" fmla="*/ 0 w 1790700"/>
              <a:gd name="connsiteY10" fmla="*/ 120447 h 1125960"/>
              <a:gd name="connsiteX11" fmla="*/ 120447 w 1790700"/>
              <a:gd name="connsiteY11" fmla="*/ 0 h 1125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90700" h="1125960">
                <a:moveTo>
                  <a:pt x="120447" y="0"/>
                </a:moveTo>
                <a:lnTo>
                  <a:pt x="1670253" y="0"/>
                </a:lnTo>
                <a:cubicBezTo>
                  <a:pt x="1736774" y="0"/>
                  <a:pt x="1790700" y="53926"/>
                  <a:pt x="1790700" y="120447"/>
                </a:cubicBezTo>
                <a:lnTo>
                  <a:pt x="1790700" y="809649"/>
                </a:lnTo>
                <a:cubicBezTo>
                  <a:pt x="1790700" y="876170"/>
                  <a:pt x="1736774" y="930096"/>
                  <a:pt x="1670253" y="930096"/>
                </a:cubicBezTo>
                <a:lnTo>
                  <a:pt x="578028" y="930096"/>
                </a:lnTo>
                <a:lnTo>
                  <a:pt x="237222" y="1125960"/>
                </a:lnTo>
                <a:lnTo>
                  <a:pt x="236834" y="930096"/>
                </a:lnTo>
                <a:lnTo>
                  <a:pt x="120447" y="930096"/>
                </a:lnTo>
                <a:cubicBezTo>
                  <a:pt x="53926" y="930096"/>
                  <a:pt x="0" y="876170"/>
                  <a:pt x="0" y="809649"/>
                </a:cubicBezTo>
                <a:lnTo>
                  <a:pt x="0" y="120447"/>
                </a:lnTo>
                <a:cubicBezTo>
                  <a:pt x="0" y="53926"/>
                  <a:pt x="53926" y="0"/>
                  <a:pt x="1204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28F6EDE-E68C-A49E-5C3B-0C55BD8A9DD1}"/>
              </a:ext>
            </a:extLst>
          </p:cNvPr>
          <p:cNvSpPr txBox="1"/>
          <p:nvPr/>
        </p:nvSpPr>
        <p:spPr>
          <a:xfrm>
            <a:off x="5226938" y="5205291"/>
            <a:ext cx="815416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rgbClr val="EF5F47"/>
                </a:solidFill>
                <a:latin typeface="페이퍼로지 8 ExtraBold" pitchFamily="2" charset="-127"/>
                <a:ea typeface="페이퍼로지 8 ExtraBold" pitchFamily="2" charset="-127"/>
              </a:rPr>
              <a:t>-85</a:t>
            </a:r>
            <a:r>
              <a:rPr lang="en-US" altLang="ko-KR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rgbClr val="EF5F47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rgbClr val="EF5F47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5FB54FE-79DC-C14C-8EA5-410F9731155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F73FFA-90F2-09AE-F734-2077D20B5B4F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664154197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그래픽 30" descr="남성 사무직 근로자 단색으로 채워진">
            <a:extLst>
              <a:ext uri="{FF2B5EF4-FFF2-40B4-BE49-F238E27FC236}">
                <a16:creationId xmlns:a16="http://schemas.microsoft.com/office/drawing/2014/main" id="{02BE6B9A-6D76-E9C1-3F47-D754BF790042}"/>
              </a:ext>
            </a:extLst>
          </p:cNvPr>
          <p:cNvGrpSpPr/>
          <p:nvPr/>
        </p:nvGrpSpPr>
        <p:grpSpPr>
          <a:xfrm>
            <a:off x="2602779" y="2925335"/>
            <a:ext cx="801649" cy="988496"/>
            <a:chOff x="2602775" y="2925335"/>
            <a:chExt cx="801649" cy="988496"/>
          </a:xfrm>
          <a:solidFill>
            <a:schemeClr val="accent3"/>
          </a:solidFill>
        </p:grpSpPr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A138828F-7546-0BB2-6F88-1E6EBC0276A2}"/>
                </a:ext>
              </a:extLst>
            </p:cNvPr>
            <p:cNvSpPr/>
            <p:nvPr/>
          </p:nvSpPr>
          <p:spPr>
            <a:xfrm>
              <a:off x="2940992" y="3489031"/>
              <a:ext cx="125265" cy="75159"/>
            </a:xfrm>
            <a:custGeom>
              <a:avLst/>
              <a:gdLst>
                <a:gd name="connsiteX0" fmla="*/ 24302 w 125265"/>
                <a:gd name="connsiteY0" fmla="*/ 75159 h 75159"/>
                <a:gd name="connsiteX1" fmla="*/ 100964 w 125265"/>
                <a:gd name="connsiteY1" fmla="*/ 75159 h 75159"/>
                <a:gd name="connsiteX2" fmla="*/ 125266 w 125265"/>
                <a:gd name="connsiteY2" fmla="*/ 0 h 75159"/>
                <a:gd name="connsiteX3" fmla="*/ 0 w 125265"/>
                <a:gd name="connsiteY3" fmla="*/ 0 h 75159"/>
                <a:gd name="connsiteX4" fmla="*/ 24302 w 125265"/>
                <a:gd name="connsiteY4" fmla="*/ 75159 h 75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65" h="75159">
                  <a:moveTo>
                    <a:pt x="24302" y="75159"/>
                  </a:moveTo>
                  <a:lnTo>
                    <a:pt x="100964" y="75159"/>
                  </a:lnTo>
                  <a:lnTo>
                    <a:pt x="125266" y="0"/>
                  </a:lnTo>
                  <a:lnTo>
                    <a:pt x="0" y="0"/>
                  </a:lnTo>
                  <a:lnTo>
                    <a:pt x="24302" y="75159"/>
                  </a:ln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54B4170D-6AE9-1457-0959-3F8679A66DE9}"/>
                </a:ext>
              </a:extLst>
            </p:cNvPr>
            <p:cNvSpPr/>
            <p:nvPr/>
          </p:nvSpPr>
          <p:spPr>
            <a:xfrm>
              <a:off x="2950136" y="3589243"/>
              <a:ext cx="106976" cy="300637"/>
            </a:xfrm>
            <a:custGeom>
              <a:avLst/>
              <a:gdLst>
                <a:gd name="connsiteX0" fmla="*/ 17036 w 106976"/>
                <a:gd name="connsiteY0" fmla="*/ 0 h 300637"/>
                <a:gd name="connsiteX1" fmla="*/ 0 w 106976"/>
                <a:gd name="connsiteY1" fmla="*/ 247149 h 300637"/>
                <a:gd name="connsiteX2" fmla="*/ 53488 w 106976"/>
                <a:gd name="connsiteY2" fmla="*/ 300638 h 300637"/>
                <a:gd name="connsiteX3" fmla="*/ 106977 w 106976"/>
                <a:gd name="connsiteY3" fmla="*/ 247149 h 300637"/>
                <a:gd name="connsiteX4" fmla="*/ 89941 w 106976"/>
                <a:gd name="connsiteY4" fmla="*/ 0 h 300637"/>
                <a:gd name="connsiteX5" fmla="*/ 17036 w 106976"/>
                <a:gd name="connsiteY5" fmla="*/ 0 h 300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976" h="300637">
                  <a:moveTo>
                    <a:pt x="17036" y="0"/>
                  </a:moveTo>
                  <a:lnTo>
                    <a:pt x="0" y="247149"/>
                  </a:lnTo>
                  <a:lnTo>
                    <a:pt x="53488" y="300638"/>
                  </a:lnTo>
                  <a:lnTo>
                    <a:pt x="106977" y="247149"/>
                  </a:lnTo>
                  <a:lnTo>
                    <a:pt x="89941" y="0"/>
                  </a:lnTo>
                  <a:lnTo>
                    <a:pt x="17036" y="0"/>
                  </a:ln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E4B591FC-C396-5560-F658-ACE229FB32B5}"/>
                </a:ext>
              </a:extLst>
            </p:cNvPr>
            <p:cNvSpPr/>
            <p:nvPr/>
          </p:nvSpPr>
          <p:spPr>
            <a:xfrm>
              <a:off x="2602775" y="2925335"/>
              <a:ext cx="801649" cy="988496"/>
            </a:xfrm>
            <a:custGeom>
              <a:avLst/>
              <a:gdLst>
                <a:gd name="connsiteX0" fmla="*/ 801625 w 801649"/>
                <a:gd name="connsiteY0" fmla="*/ 700987 h 988496"/>
                <a:gd name="connsiteX1" fmla="*/ 754851 w 801649"/>
                <a:gd name="connsiteY1" fmla="*/ 607037 h 988496"/>
                <a:gd name="connsiteX2" fmla="*/ 595312 w 801649"/>
                <a:gd name="connsiteY2" fmla="*/ 524437 h 988496"/>
                <a:gd name="connsiteX3" fmla="*/ 533870 w 801649"/>
                <a:gd name="connsiteY3" fmla="*/ 499221 h 988496"/>
                <a:gd name="connsiteX4" fmla="*/ 526103 w 801649"/>
                <a:gd name="connsiteY4" fmla="*/ 487634 h 988496"/>
                <a:gd name="connsiteX5" fmla="*/ 526103 w 801649"/>
                <a:gd name="connsiteY5" fmla="*/ 456894 h 988496"/>
                <a:gd name="connsiteX6" fmla="*/ 601087 w 801649"/>
                <a:gd name="connsiteY6" fmla="*/ 304533 h 988496"/>
                <a:gd name="connsiteX7" fmla="*/ 633005 w 801649"/>
                <a:gd name="connsiteY7" fmla="*/ 249780 h 988496"/>
                <a:gd name="connsiteX8" fmla="*/ 638592 w 801649"/>
                <a:gd name="connsiteY8" fmla="*/ 213991 h 988496"/>
                <a:gd name="connsiteX9" fmla="*/ 507426 w 801649"/>
                <a:gd name="connsiteY9" fmla="*/ 23588 h 988496"/>
                <a:gd name="connsiteX10" fmla="*/ 489062 w 801649"/>
                <a:gd name="connsiteY10" fmla="*/ 25229 h 988496"/>
                <a:gd name="connsiteX11" fmla="*/ 476410 w 801649"/>
                <a:gd name="connsiteY11" fmla="*/ 33997 h 988496"/>
                <a:gd name="connsiteX12" fmla="*/ 462418 w 801649"/>
                <a:gd name="connsiteY12" fmla="*/ 14869 h 988496"/>
                <a:gd name="connsiteX13" fmla="*/ 444342 w 801649"/>
                <a:gd name="connsiteY13" fmla="*/ 3357 h 988496"/>
                <a:gd name="connsiteX14" fmla="*/ 404884 w 801649"/>
                <a:gd name="connsiteY14" fmla="*/ 0 h 988496"/>
                <a:gd name="connsiteX15" fmla="*/ 174270 w 801649"/>
                <a:gd name="connsiteY15" fmla="*/ 191156 h 988496"/>
                <a:gd name="connsiteX16" fmla="*/ 173768 w 801649"/>
                <a:gd name="connsiteY16" fmla="*/ 193886 h 988496"/>
                <a:gd name="connsiteX17" fmla="*/ 136740 w 801649"/>
                <a:gd name="connsiteY17" fmla="*/ 284917 h 988496"/>
                <a:gd name="connsiteX18" fmla="*/ 200475 w 801649"/>
                <a:gd name="connsiteY18" fmla="*/ 284917 h 988496"/>
                <a:gd name="connsiteX19" fmla="*/ 200475 w 801649"/>
                <a:gd name="connsiteY19" fmla="*/ 300638 h 988496"/>
                <a:gd name="connsiteX20" fmla="*/ 275509 w 801649"/>
                <a:gd name="connsiteY20" fmla="*/ 456806 h 988496"/>
                <a:gd name="connsiteX21" fmla="*/ 275509 w 801649"/>
                <a:gd name="connsiteY21" fmla="*/ 487572 h 988496"/>
                <a:gd name="connsiteX22" fmla="*/ 267743 w 801649"/>
                <a:gd name="connsiteY22" fmla="*/ 499159 h 988496"/>
                <a:gd name="connsiteX23" fmla="*/ 206363 w 801649"/>
                <a:gd name="connsiteY23" fmla="*/ 524324 h 988496"/>
                <a:gd name="connsiteX24" fmla="*/ 47100 w 801649"/>
                <a:gd name="connsiteY24" fmla="*/ 606637 h 988496"/>
                <a:gd name="connsiteX25" fmla="*/ 0 w 801649"/>
                <a:gd name="connsiteY25" fmla="*/ 701488 h 988496"/>
                <a:gd name="connsiteX26" fmla="*/ 0 w 801649"/>
                <a:gd name="connsiteY26" fmla="*/ 920703 h 988496"/>
                <a:gd name="connsiteX27" fmla="*/ 10021 w 801649"/>
                <a:gd name="connsiteY27" fmla="*/ 928218 h 988496"/>
                <a:gd name="connsiteX28" fmla="*/ 291869 w 801649"/>
                <a:gd name="connsiteY28" fmla="*/ 986943 h 988496"/>
                <a:gd name="connsiteX29" fmla="*/ 321344 w 801649"/>
                <a:gd name="connsiteY29" fmla="*/ 988471 h 988496"/>
                <a:gd name="connsiteX30" fmla="*/ 272591 w 801649"/>
                <a:gd name="connsiteY30" fmla="*/ 551294 h 988496"/>
                <a:gd name="connsiteX31" fmla="*/ 286758 w 801649"/>
                <a:gd name="connsiteY31" fmla="*/ 545482 h 988496"/>
                <a:gd name="connsiteX32" fmla="*/ 325615 w 801649"/>
                <a:gd name="connsiteY32" fmla="*/ 487572 h 988496"/>
                <a:gd name="connsiteX33" fmla="*/ 325615 w 801649"/>
                <a:gd name="connsiteY33" fmla="*/ 486319 h 988496"/>
                <a:gd name="connsiteX34" fmla="*/ 476009 w 801649"/>
                <a:gd name="connsiteY34" fmla="*/ 486319 h 988496"/>
                <a:gd name="connsiteX35" fmla="*/ 476009 w 801649"/>
                <a:gd name="connsiteY35" fmla="*/ 487572 h 988496"/>
                <a:gd name="connsiteX36" fmla="*/ 514842 w 801649"/>
                <a:gd name="connsiteY36" fmla="*/ 545507 h 988496"/>
                <a:gd name="connsiteX37" fmla="*/ 529009 w 801649"/>
                <a:gd name="connsiteY37" fmla="*/ 551319 h 988496"/>
                <a:gd name="connsiteX38" fmla="*/ 480243 w 801649"/>
                <a:gd name="connsiteY38" fmla="*/ 988496 h 988496"/>
                <a:gd name="connsiteX39" fmla="*/ 509706 w 801649"/>
                <a:gd name="connsiteY39" fmla="*/ 986968 h 988496"/>
                <a:gd name="connsiteX40" fmla="*/ 791629 w 801649"/>
                <a:gd name="connsiteY40" fmla="*/ 928243 h 988496"/>
                <a:gd name="connsiteX41" fmla="*/ 801650 w 801649"/>
                <a:gd name="connsiteY41" fmla="*/ 920728 h 988496"/>
                <a:gd name="connsiteX42" fmla="*/ 250581 w 801649"/>
                <a:gd name="connsiteY42" fmla="*/ 300638 h 988496"/>
                <a:gd name="connsiteX43" fmla="*/ 250581 w 801649"/>
                <a:gd name="connsiteY43" fmla="*/ 284917 h 988496"/>
                <a:gd name="connsiteX44" fmla="*/ 337879 w 801649"/>
                <a:gd name="connsiteY44" fmla="*/ 284917 h 988496"/>
                <a:gd name="connsiteX45" fmla="*/ 505484 w 801649"/>
                <a:gd name="connsiteY45" fmla="*/ 167593 h 988496"/>
                <a:gd name="connsiteX46" fmla="*/ 551219 w 801649"/>
                <a:gd name="connsiteY46" fmla="*/ 173481 h 988496"/>
                <a:gd name="connsiteX47" fmla="*/ 551219 w 801649"/>
                <a:gd name="connsiteY47" fmla="*/ 300638 h 988496"/>
                <a:gd name="connsiteX48" fmla="*/ 400900 w 801649"/>
                <a:gd name="connsiteY48" fmla="*/ 450956 h 988496"/>
                <a:gd name="connsiteX49" fmla="*/ 250581 w 801649"/>
                <a:gd name="connsiteY49" fmla="*/ 300638 h 988496"/>
                <a:gd name="connsiteX50" fmla="*/ 701475 w 801649"/>
                <a:gd name="connsiteY50" fmla="*/ 764120 h 988496"/>
                <a:gd name="connsiteX51" fmla="*/ 588736 w 801649"/>
                <a:gd name="connsiteY51" fmla="*/ 764120 h 988496"/>
                <a:gd name="connsiteX52" fmla="*/ 588736 w 801649"/>
                <a:gd name="connsiteY52" fmla="*/ 739067 h 988496"/>
                <a:gd name="connsiteX53" fmla="*/ 701475 w 801649"/>
                <a:gd name="connsiteY53" fmla="*/ 739067 h 98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01649" h="988496">
                  <a:moveTo>
                    <a:pt x="801625" y="700987"/>
                  </a:moveTo>
                  <a:cubicBezTo>
                    <a:pt x="800921" y="664237"/>
                    <a:pt x="783749" y="629748"/>
                    <a:pt x="754851" y="607037"/>
                  </a:cubicBezTo>
                  <a:cubicBezTo>
                    <a:pt x="708051" y="568731"/>
                    <a:pt x="653047" y="545081"/>
                    <a:pt x="595312" y="524437"/>
                  </a:cubicBezTo>
                  <a:lnTo>
                    <a:pt x="533870" y="499221"/>
                  </a:lnTo>
                  <a:cubicBezTo>
                    <a:pt x="529171" y="497291"/>
                    <a:pt x="526103" y="492714"/>
                    <a:pt x="526103" y="487634"/>
                  </a:cubicBezTo>
                  <a:lnTo>
                    <a:pt x="526103" y="456894"/>
                  </a:lnTo>
                  <a:cubicBezTo>
                    <a:pt x="572490" y="419768"/>
                    <a:pt x="599967" y="363938"/>
                    <a:pt x="601087" y="304533"/>
                  </a:cubicBezTo>
                  <a:lnTo>
                    <a:pt x="633005" y="249780"/>
                  </a:lnTo>
                  <a:cubicBezTo>
                    <a:pt x="637784" y="238492"/>
                    <a:pt x="639703" y="226199"/>
                    <a:pt x="638592" y="213991"/>
                  </a:cubicBezTo>
                  <a:cubicBezTo>
                    <a:pt x="631331" y="131897"/>
                    <a:pt x="581544" y="59625"/>
                    <a:pt x="507426" y="23588"/>
                  </a:cubicBezTo>
                  <a:cubicBezTo>
                    <a:pt x="501456" y="20787"/>
                    <a:pt x="494441" y="21413"/>
                    <a:pt x="489062" y="25229"/>
                  </a:cubicBezTo>
                  <a:lnTo>
                    <a:pt x="476410" y="33997"/>
                  </a:lnTo>
                  <a:lnTo>
                    <a:pt x="462418" y="14869"/>
                  </a:lnTo>
                  <a:cubicBezTo>
                    <a:pt x="458111" y="8836"/>
                    <a:pt x="451631" y="4709"/>
                    <a:pt x="444342" y="3357"/>
                  </a:cubicBezTo>
                  <a:cubicBezTo>
                    <a:pt x="431310" y="1108"/>
                    <a:pt x="418108" y="-15"/>
                    <a:pt x="404884" y="0"/>
                  </a:cubicBezTo>
                  <a:cubicBezTo>
                    <a:pt x="292062" y="15"/>
                    <a:pt x="195210" y="80294"/>
                    <a:pt x="174270" y="191156"/>
                  </a:cubicBezTo>
                  <a:lnTo>
                    <a:pt x="173768" y="193886"/>
                  </a:lnTo>
                  <a:cubicBezTo>
                    <a:pt x="167687" y="226415"/>
                    <a:pt x="155091" y="257378"/>
                    <a:pt x="136740" y="284917"/>
                  </a:cubicBezTo>
                  <a:lnTo>
                    <a:pt x="200475" y="284917"/>
                  </a:lnTo>
                  <a:lnTo>
                    <a:pt x="200475" y="300638"/>
                  </a:lnTo>
                  <a:cubicBezTo>
                    <a:pt x="200479" y="361387"/>
                    <a:pt x="228085" y="418842"/>
                    <a:pt x="275509" y="456806"/>
                  </a:cubicBezTo>
                  <a:lnTo>
                    <a:pt x="275509" y="487572"/>
                  </a:lnTo>
                  <a:cubicBezTo>
                    <a:pt x="275509" y="492651"/>
                    <a:pt x="272441" y="497228"/>
                    <a:pt x="267743" y="499159"/>
                  </a:cubicBezTo>
                  <a:lnTo>
                    <a:pt x="206363" y="524324"/>
                  </a:lnTo>
                  <a:cubicBezTo>
                    <a:pt x="148590" y="544981"/>
                    <a:pt x="93624" y="568593"/>
                    <a:pt x="47100" y="606637"/>
                  </a:cubicBezTo>
                  <a:cubicBezTo>
                    <a:pt x="17877" y="629515"/>
                    <a:pt x="565" y="664379"/>
                    <a:pt x="0" y="701488"/>
                  </a:cubicBezTo>
                  <a:lnTo>
                    <a:pt x="0" y="920703"/>
                  </a:lnTo>
                  <a:lnTo>
                    <a:pt x="10021" y="928218"/>
                  </a:lnTo>
                  <a:cubicBezTo>
                    <a:pt x="64950" y="969418"/>
                    <a:pt x="210221" y="982696"/>
                    <a:pt x="291869" y="986943"/>
                  </a:cubicBezTo>
                  <a:lnTo>
                    <a:pt x="321344" y="988471"/>
                  </a:lnTo>
                  <a:lnTo>
                    <a:pt x="272591" y="551294"/>
                  </a:lnTo>
                  <a:lnTo>
                    <a:pt x="286758" y="545482"/>
                  </a:lnTo>
                  <a:cubicBezTo>
                    <a:pt x="310292" y="535889"/>
                    <a:pt x="325659" y="512985"/>
                    <a:pt x="325615" y="487572"/>
                  </a:cubicBezTo>
                  <a:lnTo>
                    <a:pt x="325615" y="486319"/>
                  </a:lnTo>
                  <a:cubicBezTo>
                    <a:pt x="373815" y="506003"/>
                    <a:pt x="427810" y="506003"/>
                    <a:pt x="476009" y="486319"/>
                  </a:cubicBezTo>
                  <a:lnTo>
                    <a:pt x="476009" y="487572"/>
                  </a:lnTo>
                  <a:cubicBezTo>
                    <a:pt x="475951" y="512988"/>
                    <a:pt x="491309" y="535903"/>
                    <a:pt x="514842" y="545507"/>
                  </a:cubicBezTo>
                  <a:lnTo>
                    <a:pt x="529009" y="551319"/>
                  </a:lnTo>
                  <a:lnTo>
                    <a:pt x="480243" y="988496"/>
                  </a:lnTo>
                  <a:lnTo>
                    <a:pt x="509706" y="986968"/>
                  </a:lnTo>
                  <a:cubicBezTo>
                    <a:pt x="591417" y="982721"/>
                    <a:pt x="736687" y="969431"/>
                    <a:pt x="791629" y="928243"/>
                  </a:cubicBezTo>
                  <a:lnTo>
                    <a:pt x="801650" y="920728"/>
                  </a:lnTo>
                  <a:close/>
                  <a:moveTo>
                    <a:pt x="250581" y="300638"/>
                  </a:moveTo>
                  <a:lnTo>
                    <a:pt x="250581" y="284917"/>
                  </a:lnTo>
                  <a:lnTo>
                    <a:pt x="337879" y="284917"/>
                  </a:lnTo>
                  <a:cubicBezTo>
                    <a:pt x="466652" y="284917"/>
                    <a:pt x="449140" y="182287"/>
                    <a:pt x="505484" y="167593"/>
                  </a:cubicBezTo>
                  <a:cubicBezTo>
                    <a:pt x="520970" y="164709"/>
                    <a:pt x="536969" y="166769"/>
                    <a:pt x="551219" y="173481"/>
                  </a:cubicBezTo>
                  <a:lnTo>
                    <a:pt x="551219" y="300638"/>
                  </a:lnTo>
                  <a:cubicBezTo>
                    <a:pt x="551219" y="383656"/>
                    <a:pt x="483919" y="450956"/>
                    <a:pt x="400900" y="450956"/>
                  </a:cubicBezTo>
                  <a:cubicBezTo>
                    <a:pt x="317882" y="450956"/>
                    <a:pt x="250581" y="383656"/>
                    <a:pt x="250581" y="300638"/>
                  </a:cubicBezTo>
                  <a:close/>
                  <a:moveTo>
                    <a:pt x="701475" y="764120"/>
                  </a:moveTo>
                  <a:lnTo>
                    <a:pt x="588736" y="764120"/>
                  </a:lnTo>
                  <a:lnTo>
                    <a:pt x="588736" y="739067"/>
                  </a:lnTo>
                  <a:lnTo>
                    <a:pt x="701475" y="739067"/>
                  </a:lnTo>
                  <a:close/>
                </a:path>
              </a:pathLst>
            </a:custGeom>
            <a:grpFill/>
            <a:ln w="125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5AC9F5D-B88E-3B1D-753C-E94B11E83872}"/>
              </a:ext>
            </a:extLst>
          </p:cNvPr>
          <p:cNvSpPr/>
          <p:nvPr/>
        </p:nvSpPr>
        <p:spPr>
          <a:xfrm>
            <a:off x="1231900" y="3831772"/>
            <a:ext cx="9728200" cy="5080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ECB7553-0F4F-26A6-2AE6-D45567D16D92}"/>
              </a:ext>
            </a:extLst>
          </p:cNvPr>
          <p:cNvSpPr/>
          <p:nvPr/>
        </p:nvSpPr>
        <p:spPr>
          <a:xfrm>
            <a:off x="1231901" y="38317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C59829C6-DDA8-8EE9-CF99-40315821A6DD}"/>
              </a:ext>
            </a:extLst>
          </p:cNvPr>
          <p:cNvSpPr/>
          <p:nvPr/>
        </p:nvSpPr>
        <p:spPr>
          <a:xfrm>
            <a:off x="7416801" y="38317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2AFA401-6A06-7BCF-079C-4FA42F2EF624}"/>
              </a:ext>
            </a:extLst>
          </p:cNvPr>
          <p:cNvSpPr/>
          <p:nvPr/>
        </p:nvSpPr>
        <p:spPr>
          <a:xfrm>
            <a:off x="1231900" y="4606472"/>
            <a:ext cx="9728200" cy="5080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B772A24E-6F51-E460-7892-60729E759819}"/>
              </a:ext>
            </a:extLst>
          </p:cNvPr>
          <p:cNvSpPr/>
          <p:nvPr/>
        </p:nvSpPr>
        <p:spPr>
          <a:xfrm>
            <a:off x="1231901" y="46064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126504D8-4CDF-6FE5-086A-5E6EA73B097D}"/>
              </a:ext>
            </a:extLst>
          </p:cNvPr>
          <p:cNvSpPr/>
          <p:nvPr/>
        </p:nvSpPr>
        <p:spPr>
          <a:xfrm>
            <a:off x="7416801" y="46064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A609E07-D07F-0F73-4524-75C9A47EECE9}"/>
              </a:ext>
            </a:extLst>
          </p:cNvPr>
          <p:cNvSpPr/>
          <p:nvPr/>
        </p:nvSpPr>
        <p:spPr>
          <a:xfrm>
            <a:off x="1231900" y="5381172"/>
            <a:ext cx="9728200" cy="5080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50B55F22-313E-7E80-1E79-6CE8EBB2425C}"/>
              </a:ext>
            </a:extLst>
          </p:cNvPr>
          <p:cNvSpPr/>
          <p:nvPr/>
        </p:nvSpPr>
        <p:spPr>
          <a:xfrm>
            <a:off x="1231901" y="53811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6F08D51-D866-5D6F-B087-15D295D97A99}"/>
              </a:ext>
            </a:extLst>
          </p:cNvPr>
          <p:cNvSpPr/>
          <p:nvPr/>
        </p:nvSpPr>
        <p:spPr>
          <a:xfrm>
            <a:off x="7416801" y="5381172"/>
            <a:ext cx="3543300" cy="508000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중요 내용 입력하기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6809A6E-DD50-3177-38DF-8418DB5EDAE1}"/>
              </a:ext>
            </a:extLst>
          </p:cNvPr>
          <p:cNvSpPr txBox="1"/>
          <p:nvPr/>
        </p:nvSpPr>
        <p:spPr>
          <a:xfrm>
            <a:off x="5710000" y="3978051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627F050-6847-85C6-A0C2-DA4011C84DAE}"/>
              </a:ext>
            </a:extLst>
          </p:cNvPr>
          <p:cNvSpPr txBox="1"/>
          <p:nvPr/>
        </p:nvSpPr>
        <p:spPr>
          <a:xfrm>
            <a:off x="5710000" y="4752751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9D32B6A-CAC7-EC59-6075-72043B88B365}"/>
              </a:ext>
            </a:extLst>
          </p:cNvPr>
          <p:cNvSpPr txBox="1"/>
          <p:nvPr/>
        </p:nvSpPr>
        <p:spPr>
          <a:xfrm>
            <a:off x="5709999" y="5527451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FB6C2B92-33EC-900C-C3C0-DD0676A8B508}"/>
              </a:ext>
            </a:extLst>
          </p:cNvPr>
          <p:cNvSpPr/>
          <p:nvPr/>
        </p:nvSpPr>
        <p:spPr>
          <a:xfrm>
            <a:off x="2092327" y="2167973"/>
            <a:ext cx="1822451" cy="508000"/>
          </a:xfrm>
          <a:prstGeom prst="roundRect">
            <a:avLst>
              <a:gd name="adj" fmla="val 50000"/>
            </a:avLst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키워드 입력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B3D3F4C5-41F1-8CD1-6FE8-7CAD83B7CABF}"/>
              </a:ext>
            </a:extLst>
          </p:cNvPr>
          <p:cNvSpPr/>
          <p:nvPr/>
        </p:nvSpPr>
        <p:spPr>
          <a:xfrm>
            <a:off x="8277227" y="2167973"/>
            <a:ext cx="1822451" cy="508000"/>
          </a:xfrm>
          <a:prstGeom prst="roundRect">
            <a:avLst>
              <a:gd name="adj" fmla="val 50000"/>
            </a:avLst>
          </a:prstGeom>
          <a:noFill/>
          <a:ln w="1905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</a:rPr>
              <a:t>키워드 입력</a:t>
            </a:r>
          </a:p>
        </p:txBody>
      </p:sp>
      <p:sp>
        <p:nvSpPr>
          <p:cNvPr id="39" name="그래픽 28" descr="여성 사무직 근로자 단색으로 채워진">
            <a:extLst>
              <a:ext uri="{FF2B5EF4-FFF2-40B4-BE49-F238E27FC236}">
                <a16:creationId xmlns:a16="http://schemas.microsoft.com/office/drawing/2014/main" id="{B1C5CCC9-0C81-2CAD-6731-6AD6E707CF58}"/>
              </a:ext>
            </a:extLst>
          </p:cNvPr>
          <p:cNvSpPr/>
          <p:nvPr/>
        </p:nvSpPr>
        <p:spPr>
          <a:xfrm>
            <a:off x="8800267" y="2924585"/>
            <a:ext cx="776647" cy="990477"/>
          </a:xfrm>
          <a:custGeom>
            <a:avLst/>
            <a:gdLst>
              <a:gd name="connsiteX0" fmla="*/ 776509 w 776646"/>
              <a:gd name="connsiteY0" fmla="*/ 701740 h 990477"/>
              <a:gd name="connsiteX1" fmla="*/ 730161 w 776646"/>
              <a:gd name="connsiteY1" fmla="*/ 608017 h 990477"/>
              <a:gd name="connsiteX2" fmla="*/ 561904 w 776646"/>
              <a:gd name="connsiteY2" fmla="*/ 518113 h 990477"/>
              <a:gd name="connsiteX3" fmla="*/ 638867 w 776646"/>
              <a:gd name="connsiteY3" fmla="*/ 498948 h 990477"/>
              <a:gd name="connsiteX4" fmla="*/ 592982 w 776646"/>
              <a:gd name="connsiteY4" fmla="*/ 412640 h 990477"/>
              <a:gd name="connsiteX5" fmla="*/ 624825 w 776646"/>
              <a:gd name="connsiteY5" fmla="*/ 183404 h 990477"/>
              <a:gd name="connsiteX6" fmla="*/ 574468 w 776646"/>
              <a:gd name="connsiteY6" fmla="*/ 75901 h 990477"/>
              <a:gd name="connsiteX7" fmla="*/ 511635 w 776646"/>
              <a:gd name="connsiteY7" fmla="*/ 75062 h 990477"/>
              <a:gd name="connsiteX8" fmla="*/ 413239 w 776646"/>
              <a:gd name="connsiteY8" fmla="*/ 8545 h 990477"/>
              <a:gd name="connsiteX9" fmla="*/ 228472 w 776646"/>
              <a:gd name="connsiteY9" fmla="*/ 32158 h 990477"/>
              <a:gd name="connsiteX10" fmla="*/ 157885 w 776646"/>
              <a:gd name="connsiteY10" fmla="*/ 210236 h 990477"/>
              <a:gd name="connsiteX11" fmla="*/ 164674 w 776646"/>
              <a:gd name="connsiteY11" fmla="*/ 452349 h 990477"/>
              <a:gd name="connsiteX12" fmla="*/ 137792 w 776646"/>
              <a:gd name="connsiteY12" fmla="*/ 519542 h 990477"/>
              <a:gd name="connsiteX13" fmla="*/ 207089 w 776646"/>
              <a:gd name="connsiteY13" fmla="*/ 521032 h 990477"/>
              <a:gd name="connsiteX14" fmla="*/ 46411 w 776646"/>
              <a:gd name="connsiteY14" fmla="*/ 608017 h 990477"/>
              <a:gd name="connsiteX15" fmla="*/ 0 w 776646"/>
              <a:gd name="connsiteY15" fmla="*/ 702241 h 990477"/>
              <a:gd name="connsiteX16" fmla="*/ 100 w 776646"/>
              <a:gd name="connsiteY16" fmla="*/ 922333 h 990477"/>
              <a:gd name="connsiteX17" fmla="*/ 11249 w 776646"/>
              <a:gd name="connsiteY17" fmla="*/ 929774 h 990477"/>
              <a:gd name="connsiteX18" fmla="*/ 324701 w 776646"/>
              <a:gd name="connsiteY18" fmla="*/ 989137 h 990477"/>
              <a:gd name="connsiteX19" fmla="*/ 356869 w 776646"/>
              <a:gd name="connsiteY19" fmla="*/ 990352 h 990477"/>
              <a:gd name="connsiteX20" fmla="*/ 274733 w 776646"/>
              <a:gd name="connsiteY20" fmla="*/ 610798 h 990477"/>
              <a:gd name="connsiteX21" fmla="*/ 388298 w 776646"/>
              <a:gd name="connsiteY21" fmla="*/ 627082 h 990477"/>
              <a:gd name="connsiteX22" fmla="*/ 501814 w 776646"/>
              <a:gd name="connsiteY22" fmla="*/ 610798 h 990477"/>
              <a:gd name="connsiteX23" fmla="*/ 419590 w 776646"/>
              <a:gd name="connsiteY23" fmla="*/ 990478 h 990477"/>
              <a:gd name="connsiteX24" fmla="*/ 451620 w 776646"/>
              <a:gd name="connsiteY24" fmla="*/ 989488 h 990477"/>
              <a:gd name="connsiteX25" fmla="*/ 766626 w 776646"/>
              <a:gd name="connsiteY25" fmla="*/ 928997 h 990477"/>
              <a:gd name="connsiteX26" fmla="*/ 776647 w 776646"/>
              <a:gd name="connsiteY26" fmla="*/ 921481 h 990477"/>
              <a:gd name="connsiteX27" fmla="*/ 237980 w 776646"/>
              <a:gd name="connsiteY27" fmla="*/ 301391 h 990477"/>
              <a:gd name="connsiteX28" fmla="*/ 237980 w 776646"/>
              <a:gd name="connsiteY28" fmla="*/ 238020 h 990477"/>
              <a:gd name="connsiteX29" fmla="*/ 256193 w 776646"/>
              <a:gd name="connsiteY29" fmla="*/ 235827 h 990477"/>
              <a:gd name="connsiteX30" fmla="*/ 377977 w 776646"/>
              <a:gd name="connsiteY30" fmla="*/ 201567 h 990477"/>
              <a:gd name="connsiteX31" fmla="*/ 482648 w 776646"/>
              <a:gd name="connsiteY31" fmla="*/ 136191 h 990477"/>
              <a:gd name="connsiteX32" fmla="*/ 499779 w 776646"/>
              <a:gd name="connsiteY32" fmla="*/ 136350 h 990477"/>
              <a:gd name="connsiteX33" fmla="*/ 503104 w 776646"/>
              <a:gd name="connsiteY33" fmla="*/ 142981 h 990477"/>
              <a:gd name="connsiteX34" fmla="*/ 523447 w 776646"/>
              <a:gd name="connsiteY34" fmla="*/ 224203 h 990477"/>
              <a:gd name="connsiteX35" fmla="*/ 538630 w 776646"/>
              <a:gd name="connsiteY35" fmla="*/ 248993 h 990477"/>
              <a:gd name="connsiteX36" fmla="*/ 538630 w 776646"/>
              <a:gd name="connsiteY36" fmla="*/ 301391 h 990477"/>
              <a:gd name="connsiteX37" fmla="*/ 388311 w 776646"/>
              <a:gd name="connsiteY37" fmla="*/ 451710 h 990477"/>
              <a:gd name="connsiteX38" fmla="*/ 388311 w 776646"/>
              <a:gd name="connsiteY38" fmla="*/ 451710 h 990477"/>
              <a:gd name="connsiteX39" fmla="*/ 237980 w 776646"/>
              <a:gd name="connsiteY39" fmla="*/ 301391 h 990477"/>
              <a:gd name="connsiteX40" fmla="*/ 388298 w 776646"/>
              <a:gd name="connsiteY40" fmla="*/ 576976 h 990477"/>
              <a:gd name="connsiteX41" fmla="*/ 263333 w 776646"/>
              <a:gd name="connsiteY41" fmla="*/ 552261 h 990477"/>
              <a:gd name="connsiteX42" fmla="*/ 274194 w 776646"/>
              <a:gd name="connsiteY42" fmla="*/ 547801 h 990477"/>
              <a:gd name="connsiteX43" fmla="*/ 313026 w 776646"/>
              <a:gd name="connsiteY43" fmla="*/ 489879 h 990477"/>
              <a:gd name="connsiteX44" fmla="*/ 313026 w 776646"/>
              <a:gd name="connsiteY44" fmla="*/ 487060 h 990477"/>
              <a:gd name="connsiteX45" fmla="*/ 463420 w 776646"/>
              <a:gd name="connsiteY45" fmla="*/ 487060 h 990477"/>
              <a:gd name="connsiteX46" fmla="*/ 463420 w 776646"/>
              <a:gd name="connsiteY46" fmla="*/ 489841 h 990477"/>
              <a:gd name="connsiteX47" fmla="*/ 502253 w 776646"/>
              <a:gd name="connsiteY47" fmla="*/ 547789 h 990477"/>
              <a:gd name="connsiteX48" fmla="*/ 513163 w 776646"/>
              <a:gd name="connsiteY48" fmla="*/ 552273 h 990477"/>
              <a:gd name="connsiteX49" fmla="*/ 388298 w 776646"/>
              <a:gd name="connsiteY49" fmla="*/ 576976 h 990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776646" h="990477">
                <a:moveTo>
                  <a:pt x="776509" y="701740"/>
                </a:moveTo>
                <a:cubicBezTo>
                  <a:pt x="775135" y="665318"/>
                  <a:pt x="758270" y="631217"/>
                  <a:pt x="730161" y="608017"/>
                </a:cubicBezTo>
                <a:cubicBezTo>
                  <a:pt x="690890" y="574683"/>
                  <a:pt x="637063" y="545998"/>
                  <a:pt x="561904" y="518113"/>
                </a:cubicBezTo>
                <a:cubicBezTo>
                  <a:pt x="588309" y="515242"/>
                  <a:pt x="614200" y="508795"/>
                  <a:pt x="638867" y="498948"/>
                </a:cubicBezTo>
                <a:cubicBezTo>
                  <a:pt x="638867" y="498948"/>
                  <a:pt x="610545" y="481999"/>
                  <a:pt x="592982" y="412640"/>
                </a:cubicBezTo>
                <a:cubicBezTo>
                  <a:pt x="581846" y="369060"/>
                  <a:pt x="624462" y="260104"/>
                  <a:pt x="624825" y="183404"/>
                </a:cubicBezTo>
                <a:cubicBezTo>
                  <a:pt x="624825" y="122024"/>
                  <a:pt x="607388" y="94553"/>
                  <a:pt x="574468" y="75901"/>
                </a:cubicBezTo>
                <a:cubicBezTo>
                  <a:pt x="555453" y="65128"/>
                  <a:pt x="511635" y="75062"/>
                  <a:pt x="511635" y="75062"/>
                </a:cubicBezTo>
                <a:cubicBezTo>
                  <a:pt x="511635" y="75062"/>
                  <a:pt x="488987" y="32158"/>
                  <a:pt x="413239" y="8545"/>
                </a:cubicBezTo>
                <a:cubicBezTo>
                  <a:pt x="350957" y="-8414"/>
                  <a:pt x="284487" y="80"/>
                  <a:pt x="228472" y="32158"/>
                </a:cubicBezTo>
                <a:cubicBezTo>
                  <a:pt x="181623" y="62422"/>
                  <a:pt x="158975" y="95705"/>
                  <a:pt x="157885" y="210236"/>
                </a:cubicBezTo>
                <a:cubicBezTo>
                  <a:pt x="156920" y="315183"/>
                  <a:pt x="171326" y="408406"/>
                  <a:pt x="164674" y="452349"/>
                </a:cubicBezTo>
                <a:cubicBezTo>
                  <a:pt x="161603" y="476676"/>
                  <a:pt x="152347" y="499808"/>
                  <a:pt x="137792" y="519542"/>
                </a:cubicBezTo>
                <a:cubicBezTo>
                  <a:pt x="160839" y="521471"/>
                  <a:pt x="183981" y="521968"/>
                  <a:pt x="207089" y="521032"/>
                </a:cubicBezTo>
                <a:cubicBezTo>
                  <a:pt x="135951" y="548014"/>
                  <a:pt x="84329" y="575848"/>
                  <a:pt x="46411" y="608017"/>
                </a:cubicBezTo>
                <a:cubicBezTo>
                  <a:pt x="18159" y="631327"/>
                  <a:pt x="1260" y="665635"/>
                  <a:pt x="0" y="702241"/>
                </a:cubicBezTo>
                <a:lnTo>
                  <a:pt x="100" y="922333"/>
                </a:lnTo>
                <a:lnTo>
                  <a:pt x="11249" y="929774"/>
                </a:lnTo>
                <a:cubicBezTo>
                  <a:pt x="80145" y="975709"/>
                  <a:pt x="253412" y="986594"/>
                  <a:pt x="324701" y="989137"/>
                </a:cubicBezTo>
                <a:lnTo>
                  <a:pt x="356869" y="990352"/>
                </a:lnTo>
                <a:lnTo>
                  <a:pt x="274733" y="610798"/>
                </a:lnTo>
                <a:cubicBezTo>
                  <a:pt x="311538" y="621972"/>
                  <a:pt x="349836" y="627464"/>
                  <a:pt x="388298" y="627082"/>
                </a:cubicBezTo>
                <a:cubicBezTo>
                  <a:pt x="426745" y="627463"/>
                  <a:pt x="465025" y="621971"/>
                  <a:pt x="501814" y="610798"/>
                </a:cubicBezTo>
                <a:lnTo>
                  <a:pt x="419590" y="990478"/>
                </a:lnTo>
                <a:lnTo>
                  <a:pt x="451620" y="989488"/>
                </a:lnTo>
                <a:cubicBezTo>
                  <a:pt x="525101" y="987233"/>
                  <a:pt x="702853" y="976836"/>
                  <a:pt x="766626" y="928997"/>
                </a:cubicBezTo>
                <a:lnTo>
                  <a:pt x="776647" y="921481"/>
                </a:lnTo>
                <a:close/>
                <a:moveTo>
                  <a:pt x="237980" y="301391"/>
                </a:moveTo>
                <a:lnTo>
                  <a:pt x="237980" y="238020"/>
                </a:lnTo>
                <a:cubicBezTo>
                  <a:pt x="244089" y="237651"/>
                  <a:pt x="250171" y="236920"/>
                  <a:pt x="256193" y="235827"/>
                </a:cubicBezTo>
                <a:cubicBezTo>
                  <a:pt x="298217" y="230292"/>
                  <a:pt x="339229" y="218754"/>
                  <a:pt x="377977" y="201567"/>
                </a:cubicBezTo>
                <a:cubicBezTo>
                  <a:pt x="421531" y="179671"/>
                  <a:pt x="446509" y="168923"/>
                  <a:pt x="482648" y="136191"/>
                </a:cubicBezTo>
                <a:cubicBezTo>
                  <a:pt x="487422" y="131505"/>
                  <a:pt x="495092" y="131576"/>
                  <a:pt x="499779" y="136350"/>
                </a:cubicBezTo>
                <a:cubicBezTo>
                  <a:pt x="501554" y="138158"/>
                  <a:pt x="502716" y="140476"/>
                  <a:pt x="503104" y="142981"/>
                </a:cubicBezTo>
                <a:cubicBezTo>
                  <a:pt x="505985" y="162885"/>
                  <a:pt x="513476" y="206716"/>
                  <a:pt x="523447" y="224203"/>
                </a:cubicBezTo>
                <a:cubicBezTo>
                  <a:pt x="527943" y="232800"/>
                  <a:pt x="533015" y="241082"/>
                  <a:pt x="538630" y="248993"/>
                </a:cubicBezTo>
                <a:lnTo>
                  <a:pt x="538630" y="301391"/>
                </a:lnTo>
                <a:cubicBezTo>
                  <a:pt x="538540" y="384372"/>
                  <a:pt x="471292" y="451620"/>
                  <a:pt x="388311" y="451710"/>
                </a:cubicBezTo>
                <a:lnTo>
                  <a:pt x="388311" y="451710"/>
                </a:lnTo>
                <a:cubicBezTo>
                  <a:pt x="305325" y="451628"/>
                  <a:pt x="238070" y="384377"/>
                  <a:pt x="237980" y="301391"/>
                </a:cubicBezTo>
                <a:close/>
                <a:moveTo>
                  <a:pt x="388298" y="576976"/>
                </a:moveTo>
                <a:cubicBezTo>
                  <a:pt x="345316" y="578220"/>
                  <a:pt x="302605" y="569773"/>
                  <a:pt x="263333" y="552261"/>
                </a:cubicBezTo>
                <a:lnTo>
                  <a:pt x="274194" y="547801"/>
                </a:lnTo>
                <a:cubicBezTo>
                  <a:pt x="297723" y="538199"/>
                  <a:pt x="313080" y="515291"/>
                  <a:pt x="313026" y="489879"/>
                </a:cubicBezTo>
                <a:lnTo>
                  <a:pt x="313026" y="487060"/>
                </a:lnTo>
                <a:cubicBezTo>
                  <a:pt x="361226" y="506744"/>
                  <a:pt x="415220" y="506744"/>
                  <a:pt x="463420" y="487060"/>
                </a:cubicBezTo>
                <a:lnTo>
                  <a:pt x="463420" y="489841"/>
                </a:lnTo>
                <a:cubicBezTo>
                  <a:pt x="463356" y="515262"/>
                  <a:pt x="478716" y="538182"/>
                  <a:pt x="502253" y="547789"/>
                </a:cubicBezTo>
                <a:lnTo>
                  <a:pt x="513163" y="552273"/>
                </a:lnTo>
                <a:cubicBezTo>
                  <a:pt x="473920" y="569767"/>
                  <a:pt x="431246" y="578208"/>
                  <a:pt x="388298" y="57697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1250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F8C15BF5-20E3-5335-4E6F-D366546A3D96}"/>
              </a:ext>
            </a:extLst>
          </p:cNvPr>
          <p:cNvSpPr txBox="1"/>
          <p:nvPr/>
        </p:nvSpPr>
        <p:spPr>
          <a:xfrm>
            <a:off x="5799091" y="3057581"/>
            <a:ext cx="59381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VS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E41B2B5-901E-A70D-B10F-6B83664FE30D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440FC9F-40A8-216E-629C-BB3B03DC5279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192443922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204AEB8B-F6F0-62C7-81EA-5723EE2CC53B}"/>
              </a:ext>
            </a:extLst>
          </p:cNvPr>
          <p:cNvSpPr txBox="1"/>
          <p:nvPr/>
        </p:nvSpPr>
        <p:spPr>
          <a:xfrm>
            <a:off x="3114676" y="1674611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C54599-9363-6351-C6C3-38322E32EA59}"/>
              </a:ext>
            </a:extLst>
          </p:cNvPr>
          <p:cNvSpPr txBox="1"/>
          <p:nvPr/>
        </p:nvSpPr>
        <p:spPr>
          <a:xfrm>
            <a:off x="3145634" y="142744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BB7FA0D-1790-2309-7A21-3310EC4D9E71}"/>
              </a:ext>
            </a:extLst>
          </p:cNvPr>
          <p:cNvSpPr/>
          <p:nvPr/>
        </p:nvSpPr>
        <p:spPr>
          <a:xfrm>
            <a:off x="6038852" y="895352"/>
            <a:ext cx="2419351" cy="24193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키워드</a:t>
            </a:r>
            <a:endParaRPr lang="en-US" altLang="ko-KR" sz="20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  <a:p>
            <a:pPr algn="ctr"/>
            <a:r>
              <a:rPr lang="ko-KR" altLang="en-US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입력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F07862D-7D0C-88B2-F572-37593B53932E}"/>
              </a:ext>
            </a:extLst>
          </p:cNvPr>
          <p:cNvSpPr/>
          <p:nvPr/>
        </p:nvSpPr>
        <p:spPr>
          <a:xfrm>
            <a:off x="8705852" y="895352"/>
            <a:ext cx="2419351" cy="2419351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32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▲</a:t>
            </a:r>
            <a:r>
              <a:rPr lang="en-US" altLang="ko-KR" sz="32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234</a:t>
            </a:r>
            <a:r>
              <a:rPr lang="en-US" altLang="ko-KR" sz="20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3200">
              <a:ln>
                <a:solidFill>
                  <a:schemeClr val="accent2"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BABE415-3C3E-5BB1-D0B9-2003C4620E55}"/>
              </a:ext>
            </a:extLst>
          </p:cNvPr>
          <p:cNvSpPr/>
          <p:nvPr/>
        </p:nvSpPr>
        <p:spPr>
          <a:xfrm>
            <a:off x="8705852" y="3543303"/>
            <a:ext cx="2419351" cy="24193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pPr algn="ctr"/>
            <a:r>
              <a:rPr lang="ko-KR" altLang="en-US" sz="3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F0331014-3D83-F9DA-DB79-7A84582342F0}"/>
              </a:ext>
            </a:extLst>
          </p:cNvPr>
          <p:cNvSpPr/>
          <p:nvPr/>
        </p:nvSpPr>
        <p:spPr>
          <a:xfrm>
            <a:off x="0" y="3543301"/>
            <a:ext cx="8458200" cy="2419351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BF630000-EC78-45B9-E839-188492B93D7D}"/>
              </a:ext>
            </a:extLst>
          </p:cNvPr>
          <p:cNvSpPr/>
          <p:nvPr/>
        </p:nvSpPr>
        <p:spPr>
          <a:xfrm rot="18900000">
            <a:off x="-605935" y="-559041"/>
            <a:ext cx="2419350" cy="2419350"/>
          </a:xfrm>
          <a:prstGeom prst="roundRect">
            <a:avLst>
              <a:gd name="adj" fmla="val 8793"/>
            </a:avLst>
          </a:prstGeom>
          <a:solidFill>
            <a:schemeClr val="accent3">
              <a:lumMod val="20000"/>
              <a:lumOff val="80000"/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74960F8C-9F36-6872-403D-9197365B7CE4}"/>
              </a:ext>
            </a:extLst>
          </p:cNvPr>
          <p:cNvSpPr/>
          <p:nvPr/>
        </p:nvSpPr>
        <p:spPr>
          <a:xfrm>
            <a:off x="838200" y="4284452"/>
            <a:ext cx="678180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피피티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105509179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204AEB8B-F6F0-62C7-81EA-5723EE2CC53B}"/>
              </a:ext>
            </a:extLst>
          </p:cNvPr>
          <p:cNvSpPr txBox="1"/>
          <p:nvPr/>
        </p:nvSpPr>
        <p:spPr>
          <a:xfrm>
            <a:off x="1428751" y="158848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C54599-9363-6351-C6C3-38322E32EA59}"/>
              </a:ext>
            </a:extLst>
          </p:cNvPr>
          <p:cNvSpPr txBox="1"/>
          <p:nvPr/>
        </p:nvSpPr>
        <p:spPr>
          <a:xfrm>
            <a:off x="1459708" y="134132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3C77E125-B14D-39E0-EDF2-521BA3316527}"/>
              </a:ext>
            </a:extLst>
          </p:cNvPr>
          <p:cNvSpPr/>
          <p:nvPr/>
        </p:nvSpPr>
        <p:spPr>
          <a:xfrm>
            <a:off x="1428751" y="2641719"/>
            <a:ext cx="3465196" cy="287286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12F9FBC-AA68-911D-AAC5-98E7F1546DE0}"/>
              </a:ext>
            </a:extLst>
          </p:cNvPr>
          <p:cNvSpPr/>
          <p:nvPr/>
        </p:nvSpPr>
        <p:spPr>
          <a:xfrm>
            <a:off x="1428752" y="2641719"/>
            <a:ext cx="3465195" cy="53209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rtlCol="0" anchor="ctr"/>
          <a:lstStyle/>
          <a:p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  키워드 입력 </a:t>
            </a:r>
            <a:r>
              <a:rPr lang="en-US" altLang="ko-KR"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Keyword</a:t>
            </a:r>
            <a:endParaRPr lang="en-US" altLang="ko-KR" sz="16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7126AFE-33FA-2C34-4EC0-4891689430C3}"/>
              </a:ext>
            </a:extLst>
          </p:cNvPr>
          <p:cNvSpPr txBox="1"/>
          <p:nvPr/>
        </p:nvSpPr>
        <p:spPr>
          <a:xfrm>
            <a:off x="1654179" y="3448449"/>
            <a:ext cx="57547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: </a:t>
            </a:r>
            <a:endParaRPr lang="ko-KR" altLang="en-US" sz="1600"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D842ACDD-5CEA-1493-CF47-7A1179684468}"/>
              </a:ext>
            </a:extLst>
          </p:cNvPr>
          <p:cNvSpPr/>
          <p:nvPr/>
        </p:nvSpPr>
        <p:spPr>
          <a:xfrm>
            <a:off x="2374233" y="3484524"/>
            <a:ext cx="174086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9D5C8BA-284E-CFDC-BAC6-4B8F7D160457}"/>
              </a:ext>
            </a:extLst>
          </p:cNvPr>
          <p:cNvSpPr txBox="1"/>
          <p:nvPr/>
        </p:nvSpPr>
        <p:spPr>
          <a:xfrm>
            <a:off x="1654179" y="3900997"/>
            <a:ext cx="57547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: </a:t>
            </a:r>
            <a:endParaRPr lang="ko-KR" altLang="en-US" sz="1600"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3FA3153B-50E1-9649-0B3D-F53821ED0771}"/>
              </a:ext>
            </a:extLst>
          </p:cNvPr>
          <p:cNvSpPr/>
          <p:nvPr/>
        </p:nvSpPr>
        <p:spPr>
          <a:xfrm>
            <a:off x="2374233" y="3937072"/>
            <a:ext cx="174086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3CC6178-67D3-C1A8-8678-BECE13954654}"/>
              </a:ext>
            </a:extLst>
          </p:cNvPr>
          <p:cNvSpPr txBox="1"/>
          <p:nvPr/>
        </p:nvSpPr>
        <p:spPr>
          <a:xfrm>
            <a:off x="1654179" y="4353547"/>
            <a:ext cx="57547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: </a:t>
            </a:r>
            <a:endParaRPr lang="ko-KR" altLang="en-US" sz="1600"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84F6AB33-9C37-1D07-DF55-6F4B9DA9FC50}"/>
              </a:ext>
            </a:extLst>
          </p:cNvPr>
          <p:cNvSpPr/>
          <p:nvPr/>
        </p:nvSpPr>
        <p:spPr>
          <a:xfrm>
            <a:off x="2374233" y="4389621"/>
            <a:ext cx="174086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C4F6023-1879-4324-2289-647F9731B96F}"/>
              </a:ext>
            </a:extLst>
          </p:cNvPr>
          <p:cNvSpPr txBox="1"/>
          <p:nvPr/>
        </p:nvSpPr>
        <p:spPr>
          <a:xfrm>
            <a:off x="1654179" y="4806096"/>
            <a:ext cx="575479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600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: </a:t>
            </a:r>
            <a:endParaRPr lang="ko-KR" altLang="en-US" sz="1600"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3" name="Rectangle 5">
            <a:extLst>
              <a:ext uri="{FF2B5EF4-FFF2-40B4-BE49-F238E27FC236}">
                <a16:creationId xmlns:a16="http://schemas.microsoft.com/office/drawing/2014/main" id="{C3627C32-95E2-B76C-68EF-1535D4943ACA}"/>
              </a:ext>
            </a:extLst>
          </p:cNvPr>
          <p:cNvSpPr/>
          <p:nvPr/>
        </p:nvSpPr>
        <p:spPr>
          <a:xfrm>
            <a:off x="2374233" y="4842171"/>
            <a:ext cx="174086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4" name="눈물 방울 33">
            <a:extLst>
              <a:ext uri="{FF2B5EF4-FFF2-40B4-BE49-F238E27FC236}">
                <a16:creationId xmlns:a16="http://schemas.microsoft.com/office/drawing/2014/main" id="{B3C9455F-2898-EBF8-F138-CD1F8FA2A0B9}"/>
              </a:ext>
            </a:extLst>
          </p:cNvPr>
          <p:cNvSpPr/>
          <p:nvPr/>
        </p:nvSpPr>
        <p:spPr>
          <a:xfrm rot="5400000">
            <a:off x="6577747" y="1341327"/>
            <a:ext cx="2038395" cy="2038395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눈물 방울 34">
            <a:extLst>
              <a:ext uri="{FF2B5EF4-FFF2-40B4-BE49-F238E27FC236}">
                <a16:creationId xmlns:a16="http://schemas.microsoft.com/office/drawing/2014/main" id="{EC0184C1-77E9-1C34-A335-22B493979AFA}"/>
              </a:ext>
            </a:extLst>
          </p:cNvPr>
          <p:cNvSpPr/>
          <p:nvPr/>
        </p:nvSpPr>
        <p:spPr>
          <a:xfrm rot="16200000" flipH="1">
            <a:off x="8724858" y="1341327"/>
            <a:ext cx="2038395" cy="2038395"/>
          </a:xfrm>
          <a:prstGeom prst="teardrop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눈물 방울 37">
            <a:extLst>
              <a:ext uri="{FF2B5EF4-FFF2-40B4-BE49-F238E27FC236}">
                <a16:creationId xmlns:a16="http://schemas.microsoft.com/office/drawing/2014/main" id="{29B9143E-FC51-4B5D-D438-43255450D894}"/>
              </a:ext>
            </a:extLst>
          </p:cNvPr>
          <p:cNvSpPr/>
          <p:nvPr/>
        </p:nvSpPr>
        <p:spPr>
          <a:xfrm rot="16200000" flipV="1">
            <a:off x="6577747" y="3478285"/>
            <a:ext cx="2038395" cy="2038395"/>
          </a:xfrm>
          <a:prstGeom prst="teardrop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눈물 방울 38">
            <a:extLst>
              <a:ext uri="{FF2B5EF4-FFF2-40B4-BE49-F238E27FC236}">
                <a16:creationId xmlns:a16="http://schemas.microsoft.com/office/drawing/2014/main" id="{0AB61D31-0EA1-4445-AA41-02C7439A7E89}"/>
              </a:ext>
            </a:extLst>
          </p:cNvPr>
          <p:cNvSpPr/>
          <p:nvPr/>
        </p:nvSpPr>
        <p:spPr>
          <a:xfrm rot="5400000" flipH="1" flipV="1">
            <a:off x="8724858" y="3478285"/>
            <a:ext cx="2038395" cy="2038395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150CF04-CDB9-64AA-522F-EFA76FCDB4B9}"/>
              </a:ext>
            </a:extLst>
          </p:cNvPr>
          <p:cNvSpPr txBox="1"/>
          <p:nvPr/>
        </p:nvSpPr>
        <p:spPr>
          <a:xfrm>
            <a:off x="7320427" y="1974359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F4629BAD-56E6-0D33-4D3A-99CB200432D2}"/>
              </a:ext>
            </a:extLst>
          </p:cNvPr>
          <p:cNvSpPr/>
          <p:nvPr/>
        </p:nvSpPr>
        <p:spPr>
          <a:xfrm>
            <a:off x="7034223" y="2289765"/>
            <a:ext cx="11254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2EEC881-7217-C041-608C-0D1CB63DB211}"/>
              </a:ext>
            </a:extLst>
          </p:cNvPr>
          <p:cNvSpPr txBox="1"/>
          <p:nvPr/>
        </p:nvSpPr>
        <p:spPr>
          <a:xfrm>
            <a:off x="9467537" y="1974359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1" name="Rectangle 5">
            <a:extLst>
              <a:ext uri="{FF2B5EF4-FFF2-40B4-BE49-F238E27FC236}">
                <a16:creationId xmlns:a16="http://schemas.microsoft.com/office/drawing/2014/main" id="{B0698237-3546-91DD-B50A-1632AB1AF297}"/>
              </a:ext>
            </a:extLst>
          </p:cNvPr>
          <p:cNvSpPr/>
          <p:nvPr/>
        </p:nvSpPr>
        <p:spPr>
          <a:xfrm>
            <a:off x="9181332" y="2289765"/>
            <a:ext cx="11254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DBEC9B4-C26C-1534-B6F2-C012331CBD50}"/>
              </a:ext>
            </a:extLst>
          </p:cNvPr>
          <p:cNvSpPr txBox="1"/>
          <p:nvPr/>
        </p:nvSpPr>
        <p:spPr>
          <a:xfrm>
            <a:off x="7320427" y="4111317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4" name="Rectangle 5">
            <a:extLst>
              <a:ext uri="{FF2B5EF4-FFF2-40B4-BE49-F238E27FC236}">
                <a16:creationId xmlns:a16="http://schemas.microsoft.com/office/drawing/2014/main" id="{6E0DBB92-CE8C-9467-5D62-AD0FC113D1F2}"/>
              </a:ext>
            </a:extLst>
          </p:cNvPr>
          <p:cNvSpPr/>
          <p:nvPr/>
        </p:nvSpPr>
        <p:spPr>
          <a:xfrm>
            <a:off x="7034223" y="4426723"/>
            <a:ext cx="11254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E3FBF850-ECA0-83D6-A6A5-A5DBF56D9BB5}"/>
              </a:ext>
            </a:extLst>
          </p:cNvPr>
          <p:cNvSpPr txBox="1"/>
          <p:nvPr/>
        </p:nvSpPr>
        <p:spPr>
          <a:xfrm>
            <a:off x="9467537" y="4111317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BE2FFBE3-9E1F-4110-6F6F-277DA6FC1ED1}"/>
              </a:ext>
            </a:extLst>
          </p:cNvPr>
          <p:cNvSpPr/>
          <p:nvPr/>
        </p:nvSpPr>
        <p:spPr>
          <a:xfrm>
            <a:off x="9181332" y="4426723"/>
            <a:ext cx="11254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정성스럽게 입력해 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5135744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Rectangle 4">
            <a:extLst>
              <a:ext uri="{FF2B5EF4-FFF2-40B4-BE49-F238E27FC236}">
                <a16:creationId xmlns:a16="http://schemas.microsoft.com/office/drawing/2014/main" id="{36A6CE3E-72D7-4DBC-AF61-F882005D899E}"/>
              </a:ext>
            </a:extLst>
          </p:cNvPr>
          <p:cNvSpPr/>
          <p:nvPr/>
        </p:nvSpPr>
        <p:spPr>
          <a:xfrm>
            <a:off x="6096001" y="-14288"/>
            <a:ext cx="3783739" cy="6872288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130B272-57DB-4471-8F10-C74BD3016D02}"/>
              </a:ext>
            </a:extLst>
          </p:cNvPr>
          <p:cNvSpPr txBox="1"/>
          <p:nvPr/>
        </p:nvSpPr>
        <p:spPr>
          <a:xfrm>
            <a:off x="695326" y="213276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1FBA2E8E-744D-4CF6-891D-8B8A765F74A6}"/>
              </a:ext>
            </a:extLst>
          </p:cNvPr>
          <p:cNvSpPr/>
          <p:nvPr/>
        </p:nvSpPr>
        <p:spPr>
          <a:xfrm>
            <a:off x="728661" y="3617241"/>
            <a:ext cx="3888243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C0570D8A-3643-4588-8C8D-08DDBED95A26}"/>
              </a:ext>
            </a:extLst>
          </p:cNvPr>
          <p:cNvCxnSpPr>
            <a:cxnSpLocks/>
          </p:cNvCxnSpPr>
          <p:nvPr/>
        </p:nvCxnSpPr>
        <p:spPr>
          <a:xfrm>
            <a:off x="695326" y="6308725"/>
            <a:ext cx="209500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DA5D63FD-8A69-4852-8CE1-A4CC756E41B9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073D868-B853-4AAB-8E6F-9EF61786310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EAA14DB1-D3F1-4446-B5D6-9973F8129CA8}"/>
              </a:ext>
            </a:extLst>
          </p:cNvPr>
          <p:cNvSpPr txBox="1"/>
          <p:nvPr/>
        </p:nvSpPr>
        <p:spPr>
          <a:xfrm>
            <a:off x="6587389" y="1611713"/>
            <a:ext cx="37164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9AB1977-D999-42CD-994B-E51BEE14942B}"/>
              </a:ext>
            </a:extLst>
          </p:cNvPr>
          <p:cNvSpPr txBox="1"/>
          <p:nvPr/>
        </p:nvSpPr>
        <p:spPr>
          <a:xfrm>
            <a:off x="7083299" y="163222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7C1EFFC4-D893-4F6E-B91E-4B96D4168269}"/>
              </a:ext>
            </a:extLst>
          </p:cNvPr>
          <p:cNvSpPr/>
          <p:nvPr/>
        </p:nvSpPr>
        <p:spPr>
          <a:xfrm>
            <a:off x="7083301" y="1903297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B4B666B-F3F2-4042-A5D7-E259842254C4}"/>
              </a:ext>
            </a:extLst>
          </p:cNvPr>
          <p:cNvSpPr txBox="1"/>
          <p:nvPr/>
        </p:nvSpPr>
        <p:spPr>
          <a:xfrm>
            <a:off x="6587389" y="3086365"/>
            <a:ext cx="38286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671548AD-E7A9-4908-B213-25FF7F9F8EB5}"/>
              </a:ext>
            </a:extLst>
          </p:cNvPr>
          <p:cNvSpPr txBox="1"/>
          <p:nvPr/>
        </p:nvSpPr>
        <p:spPr>
          <a:xfrm>
            <a:off x="7083299" y="31068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C640AC94-4E45-401D-B1F5-0969C1CC23D3}"/>
              </a:ext>
            </a:extLst>
          </p:cNvPr>
          <p:cNvSpPr/>
          <p:nvPr/>
        </p:nvSpPr>
        <p:spPr>
          <a:xfrm>
            <a:off x="7083301" y="3377949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F81AD5D-3FC5-4B92-9AEF-7A805945F238}"/>
              </a:ext>
            </a:extLst>
          </p:cNvPr>
          <p:cNvSpPr txBox="1"/>
          <p:nvPr/>
        </p:nvSpPr>
        <p:spPr>
          <a:xfrm>
            <a:off x="6587389" y="4561017"/>
            <a:ext cx="38446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54FD7FE-458B-481E-A8CF-C0442C5FF9FF}"/>
              </a:ext>
            </a:extLst>
          </p:cNvPr>
          <p:cNvSpPr txBox="1"/>
          <p:nvPr/>
        </p:nvSpPr>
        <p:spPr>
          <a:xfrm>
            <a:off x="7083299" y="458153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7A84371F-BB5C-4E69-A254-A86C36C6DC46}"/>
              </a:ext>
            </a:extLst>
          </p:cNvPr>
          <p:cNvSpPr/>
          <p:nvPr/>
        </p:nvSpPr>
        <p:spPr>
          <a:xfrm>
            <a:off x="7083301" y="4852602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3" name="그림 개체 틀 2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D23E2021-D356-FA63-8E88-1BEA0CFF9DD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04286132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260D87D1-752E-3EE3-22CB-DD3140B45340}"/>
              </a:ext>
            </a:extLst>
          </p:cNvPr>
          <p:cNvSpPr/>
          <p:nvPr/>
        </p:nvSpPr>
        <p:spPr>
          <a:xfrm>
            <a:off x="2438403" y="2019300"/>
            <a:ext cx="7305675" cy="1600200"/>
          </a:xfrm>
          <a:custGeom>
            <a:avLst/>
            <a:gdLst>
              <a:gd name="connsiteX0" fmla="*/ 0 w 7305675"/>
              <a:gd name="connsiteY0" fmla="*/ 1600200 h 1600200"/>
              <a:gd name="connsiteX1" fmla="*/ 2428875 w 7305675"/>
              <a:gd name="connsiteY1" fmla="*/ 981075 h 1600200"/>
              <a:gd name="connsiteX2" fmla="*/ 4876800 w 7305675"/>
              <a:gd name="connsiteY2" fmla="*/ 571500 h 1600200"/>
              <a:gd name="connsiteX3" fmla="*/ 7305675 w 7305675"/>
              <a:gd name="connsiteY3" fmla="*/ 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05675" h="1600200">
                <a:moveTo>
                  <a:pt x="0" y="1600200"/>
                </a:moveTo>
                <a:lnTo>
                  <a:pt x="2428875" y="981075"/>
                </a:lnTo>
                <a:lnTo>
                  <a:pt x="4876800" y="571500"/>
                </a:lnTo>
                <a:lnTo>
                  <a:pt x="7305675" y="0"/>
                </a:lnTo>
              </a:path>
            </a:pathLst>
          </a:custGeom>
          <a:noFill/>
          <a:ln>
            <a:solidFill>
              <a:schemeClr val="accent1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7E1372F-786F-F7A2-D142-CCD863B48E37}"/>
              </a:ext>
            </a:extLst>
          </p:cNvPr>
          <p:cNvGrpSpPr/>
          <p:nvPr/>
        </p:nvGrpSpPr>
        <p:grpSpPr>
          <a:xfrm>
            <a:off x="1844803" y="3822704"/>
            <a:ext cx="1225296" cy="1327023"/>
            <a:chOff x="1844803" y="3822704"/>
            <a:chExt cx="1225296" cy="1327023"/>
          </a:xfrm>
        </p:grpSpPr>
        <p:sp>
          <p:nvSpPr>
            <p:cNvPr id="9" name="이등변 삼각형 8">
              <a:extLst>
                <a:ext uri="{FF2B5EF4-FFF2-40B4-BE49-F238E27FC236}">
                  <a16:creationId xmlns:a16="http://schemas.microsoft.com/office/drawing/2014/main" id="{6CDDDC23-9961-2CD8-CC3C-EA78927CF4FF}"/>
                </a:ext>
              </a:extLst>
            </p:cNvPr>
            <p:cNvSpPr/>
            <p:nvPr/>
          </p:nvSpPr>
          <p:spPr>
            <a:xfrm rot="16200000">
              <a:off x="1487615" y="4179892"/>
              <a:ext cx="1327023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65000"/>
                  </a:schemeClr>
                </a:gs>
                <a:gs pos="100000">
                  <a:schemeClr val="accent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0" name="이등변 삼각형 9">
              <a:extLst>
                <a:ext uri="{FF2B5EF4-FFF2-40B4-BE49-F238E27FC236}">
                  <a16:creationId xmlns:a16="http://schemas.microsoft.com/office/drawing/2014/main" id="{98BD6B30-736C-13F9-9BD7-5199FE006EA4}"/>
                </a:ext>
              </a:extLst>
            </p:cNvPr>
            <p:cNvSpPr/>
            <p:nvPr/>
          </p:nvSpPr>
          <p:spPr>
            <a:xfrm rot="5400000" flipH="1">
              <a:off x="2100263" y="4179892"/>
              <a:ext cx="1327023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75000"/>
                  </a:schemeClr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1BA0BAC1-BEEB-869D-8623-387429E049C8}"/>
              </a:ext>
            </a:extLst>
          </p:cNvPr>
          <p:cNvSpPr txBox="1"/>
          <p:nvPr/>
        </p:nvSpPr>
        <p:spPr>
          <a:xfrm>
            <a:off x="2071449" y="537513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1CC045EE-38EE-1E73-A144-6DD27B19CFE7}"/>
              </a:ext>
            </a:extLst>
          </p:cNvPr>
          <p:cNvSpPr/>
          <p:nvPr/>
        </p:nvSpPr>
        <p:spPr>
          <a:xfrm>
            <a:off x="1582211" y="564211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DAD65FE5-1B91-2805-43C7-E74F4FB51C38}"/>
              </a:ext>
            </a:extLst>
          </p:cNvPr>
          <p:cNvGrpSpPr/>
          <p:nvPr/>
        </p:nvGrpSpPr>
        <p:grpSpPr>
          <a:xfrm>
            <a:off x="4270503" y="3171955"/>
            <a:ext cx="1225296" cy="1977771"/>
            <a:chOff x="4270503" y="3171955"/>
            <a:chExt cx="1225296" cy="1977771"/>
          </a:xfrm>
        </p:grpSpPr>
        <p:sp>
          <p:nvSpPr>
            <p:cNvPr id="24" name="이등변 삼각형 23">
              <a:extLst>
                <a:ext uri="{FF2B5EF4-FFF2-40B4-BE49-F238E27FC236}">
                  <a16:creationId xmlns:a16="http://schemas.microsoft.com/office/drawing/2014/main" id="{AD6C07DF-790E-0405-40E8-F1E0099C2E2B}"/>
                </a:ext>
              </a:extLst>
            </p:cNvPr>
            <p:cNvSpPr/>
            <p:nvPr/>
          </p:nvSpPr>
          <p:spPr>
            <a:xfrm rot="16200000">
              <a:off x="3587941" y="3854517"/>
              <a:ext cx="1977771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65000"/>
                  </a:schemeClr>
                </a:gs>
                <a:gs pos="100000">
                  <a:schemeClr val="accent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이등변 삼각형 24">
              <a:extLst>
                <a:ext uri="{FF2B5EF4-FFF2-40B4-BE49-F238E27FC236}">
                  <a16:creationId xmlns:a16="http://schemas.microsoft.com/office/drawing/2014/main" id="{C7C1580F-8335-87E4-7580-E82FD6D9FA8F}"/>
                </a:ext>
              </a:extLst>
            </p:cNvPr>
            <p:cNvSpPr/>
            <p:nvPr/>
          </p:nvSpPr>
          <p:spPr>
            <a:xfrm rot="5400000" flipH="1">
              <a:off x="4200589" y="3854517"/>
              <a:ext cx="1977771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75000"/>
                  </a:schemeClr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A0E8B6B4-A437-3DBC-A097-99D35EFD1B6A}"/>
              </a:ext>
            </a:extLst>
          </p:cNvPr>
          <p:cNvSpPr txBox="1"/>
          <p:nvPr/>
        </p:nvSpPr>
        <p:spPr>
          <a:xfrm>
            <a:off x="4497149" y="537513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8B8B77A0-891C-12CE-3CD3-93F6F7F9BEE7}"/>
              </a:ext>
            </a:extLst>
          </p:cNvPr>
          <p:cNvSpPr/>
          <p:nvPr/>
        </p:nvSpPr>
        <p:spPr>
          <a:xfrm>
            <a:off x="4007913" y="564211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C0CC38F2-0804-269B-5F99-EDF50B3B970F}"/>
              </a:ext>
            </a:extLst>
          </p:cNvPr>
          <p:cNvGrpSpPr/>
          <p:nvPr/>
        </p:nvGrpSpPr>
        <p:grpSpPr>
          <a:xfrm>
            <a:off x="6696203" y="2755904"/>
            <a:ext cx="1225296" cy="2393823"/>
            <a:chOff x="6696203" y="2755904"/>
            <a:chExt cx="1225296" cy="2393823"/>
          </a:xfrm>
        </p:grpSpPr>
        <p:sp>
          <p:nvSpPr>
            <p:cNvPr id="30" name="이등변 삼각형 29">
              <a:extLst>
                <a:ext uri="{FF2B5EF4-FFF2-40B4-BE49-F238E27FC236}">
                  <a16:creationId xmlns:a16="http://schemas.microsoft.com/office/drawing/2014/main" id="{115ED06C-137F-9AE4-A15D-C5616DDDAB7C}"/>
                </a:ext>
              </a:extLst>
            </p:cNvPr>
            <p:cNvSpPr/>
            <p:nvPr/>
          </p:nvSpPr>
          <p:spPr>
            <a:xfrm rot="16200000">
              <a:off x="5805615" y="3646492"/>
              <a:ext cx="2393823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65000"/>
                  </a:schemeClr>
                </a:gs>
                <a:gs pos="100000">
                  <a:schemeClr val="accent1">
                    <a:lumMod val="6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이등변 삼각형 30">
              <a:extLst>
                <a:ext uri="{FF2B5EF4-FFF2-40B4-BE49-F238E27FC236}">
                  <a16:creationId xmlns:a16="http://schemas.microsoft.com/office/drawing/2014/main" id="{DC0F0BAA-7932-B21D-22FF-AD8D2ABD3D11}"/>
                </a:ext>
              </a:extLst>
            </p:cNvPr>
            <p:cNvSpPr/>
            <p:nvPr/>
          </p:nvSpPr>
          <p:spPr>
            <a:xfrm rot="5400000" flipH="1">
              <a:off x="6418263" y="3646492"/>
              <a:ext cx="2393823" cy="612648"/>
            </a:xfrm>
            <a:prstGeom prst="triangle">
              <a:avLst>
                <a:gd name="adj" fmla="val 13880"/>
              </a:avLst>
            </a:prstGeom>
            <a:gradFill>
              <a:gsLst>
                <a:gs pos="0">
                  <a:schemeClr val="accent1">
                    <a:lumMod val="75000"/>
                  </a:schemeClr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63593FE0-E0EA-60A5-5AA4-6AEFD1250E3E}"/>
              </a:ext>
            </a:extLst>
          </p:cNvPr>
          <p:cNvSpPr txBox="1"/>
          <p:nvPr/>
        </p:nvSpPr>
        <p:spPr>
          <a:xfrm>
            <a:off x="6922849" y="537513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ECCB6E6D-B797-0298-1D64-FD031DF6526B}"/>
              </a:ext>
            </a:extLst>
          </p:cNvPr>
          <p:cNvSpPr/>
          <p:nvPr/>
        </p:nvSpPr>
        <p:spPr>
          <a:xfrm>
            <a:off x="6433613" y="564211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7D337356-ED10-22A2-B4A1-E583464FA27A}"/>
              </a:ext>
            </a:extLst>
          </p:cNvPr>
          <p:cNvGrpSpPr/>
          <p:nvPr/>
        </p:nvGrpSpPr>
        <p:grpSpPr>
          <a:xfrm>
            <a:off x="9121903" y="2197104"/>
            <a:ext cx="1225296" cy="2952623"/>
            <a:chOff x="9121903" y="2197104"/>
            <a:chExt cx="1225296" cy="2952623"/>
          </a:xfrm>
        </p:grpSpPr>
        <p:sp>
          <p:nvSpPr>
            <p:cNvPr id="36" name="이등변 삼각형 35">
              <a:extLst>
                <a:ext uri="{FF2B5EF4-FFF2-40B4-BE49-F238E27FC236}">
                  <a16:creationId xmlns:a16="http://schemas.microsoft.com/office/drawing/2014/main" id="{27613D73-2E56-E024-38CA-B3752D839F29}"/>
                </a:ext>
              </a:extLst>
            </p:cNvPr>
            <p:cNvSpPr/>
            <p:nvPr/>
          </p:nvSpPr>
          <p:spPr>
            <a:xfrm rot="16200000">
              <a:off x="7951915" y="3367092"/>
              <a:ext cx="2952623" cy="612648"/>
            </a:xfrm>
            <a:prstGeom prst="triangle">
              <a:avLst>
                <a:gd name="adj" fmla="val 13880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이등변 삼각형 36">
              <a:extLst>
                <a:ext uri="{FF2B5EF4-FFF2-40B4-BE49-F238E27FC236}">
                  <a16:creationId xmlns:a16="http://schemas.microsoft.com/office/drawing/2014/main" id="{1F3E49E9-CE61-0002-DCFB-6B2B226264C2}"/>
                </a:ext>
              </a:extLst>
            </p:cNvPr>
            <p:cNvSpPr/>
            <p:nvPr/>
          </p:nvSpPr>
          <p:spPr>
            <a:xfrm rot="5400000" flipH="1">
              <a:off x="8564563" y="3367092"/>
              <a:ext cx="2952623" cy="612648"/>
            </a:xfrm>
            <a:prstGeom prst="triangle">
              <a:avLst>
                <a:gd name="adj" fmla="val 1388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67D27DCA-1154-9A05-0771-B7E22D9EA6C5}"/>
              </a:ext>
            </a:extLst>
          </p:cNvPr>
          <p:cNvSpPr txBox="1"/>
          <p:nvPr/>
        </p:nvSpPr>
        <p:spPr>
          <a:xfrm>
            <a:off x="9348549" y="537513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관련 키워드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04E435BB-8E66-2C15-FE9B-F69FBD9D06DA}"/>
              </a:ext>
            </a:extLst>
          </p:cNvPr>
          <p:cNvSpPr/>
          <p:nvPr/>
        </p:nvSpPr>
        <p:spPr>
          <a:xfrm>
            <a:off x="8859313" y="564211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4F9AC15F-49A0-AEB5-EB86-A17620C40B93}"/>
              </a:ext>
            </a:extLst>
          </p:cNvPr>
          <p:cNvSpPr/>
          <p:nvPr/>
        </p:nvSpPr>
        <p:spPr>
          <a:xfrm>
            <a:off x="2392059" y="3584579"/>
            <a:ext cx="130793" cy="13079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3CF444EC-F6D7-F262-1028-DFA744B6B8A5}"/>
              </a:ext>
            </a:extLst>
          </p:cNvPr>
          <p:cNvSpPr/>
          <p:nvPr/>
        </p:nvSpPr>
        <p:spPr>
          <a:xfrm>
            <a:off x="4817759" y="2933831"/>
            <a:ext cx="130793" cy="13079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8774278B-C6A7-ABF9-6FC1-9DD14393DD69}"/>
              </a:ext>
            </a:extLst>
          </p:cNvPr>
          <p:cNvSpPr/>
          <p:nvPr/>
        </p:nvSpPr>
        <p:spPr>
          <a:xfrm>
            <a:off x="7243459" y="2517779"/>
            <a:ext cx="130793" cy="130793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1BCF11FF-C537-F19F-DD84-E42B95D393F4}"/>
              </a:ext>
            </a:extLst>
          </p:cNvPr>
          <p:cNvSpPr/>
          <p:nvPr/>
        </p:nvSpPr>
        <p:spPr>
          <a:xfrm>
            <a:off x="9669159" y="1958979"/>
            <a:ext cx="130793" cy="1307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6D561FE-F3F2-4090-626A-37818EDEA829}"/>
              </a:ext>
            </a:extLst>
          </p:cNvPr>
          <p:cNvSpPr txBox="1"/>
          <p:nvPr/>
        </p:nvSpPr>
        <p:spPr>
          <a:xfrm>
            <a:off x="2292507" y="3251444"/>
            <a:ext cx="3298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123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27B7104-7FD6-459A-1B46-436B3F943F7F}"/>
              </a:ext>
            </a:extLst>
          </p:cNvPr>
          <p:cNvSpPr txBox="1"/>
          <p:nvPr/>
        </p:nvSpPr>
        <p:spPr>
          <a:xfrm>
            <a:off x="4719008" y="2631444"/>
            <a:ext cx="32829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220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E88A8E2-F9DC-8B55-3154-1A17B2D011AB}"/>
              </a:ext>
            </a:extLst>
          </p:cNvPr>
          <p:cNvSpPr txBox="1"/>
          <p:nvPr/>
        </p:nvSpPr>
        <p:spPr>
          <a:xfrm>
            <a:off x="7143105" y="2184644"/>
            <a:ext cx="33150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305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5A75014-F917-791B-32CE-DAE2D1C95E1B}"/>
              </a:ext>
            </a:extLst>
          </p:cNvPr>
          <p:cNvSpPr txBox="1"/>
          <p:nvPr/>
        </p:nvSpPr>
        <p:spPr>
          <a:xfrm>
            <a:off x="9569606" y="1646193"/>
            <a:ext cx="32989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423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275FA53-8F27-EDB6-18B1-6976A7890215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B24E2B5-A4D2-D3AE-A530-148A0EA3DAED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302263455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1CB9FA4-3EEF-F960-FFC6-96D3467A3EFE}"/>
              </a:ext>
            </a:extLst>
          </p:cNvPr>
          <p:cNvSpPr/>
          <p:nvPr/>
        </p:nvSpPr>
        <p:spPr>
          <a:xfrm rot="18900000">
            <a:off x="10554747" y="-559041"/>
            <a:ext cx="2419351" cy="2419351"/>
          </a:xfrm>
          <a:prstGeom prst="roundRect">
            <a:avLst>
              <a:gd name="adj" fmla="val 8793"/>
            </a:avLst>
          </a:prstGeom>
          <a:solidFill>
            <a:schemeClr val="accent3">
              <a:lumMod val="20000"/>
              <a:lumOff val="80000"/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176DA2A-2FE4-33F1-30DB-C8CFF509C635}"/>
              </a:ext>
            </a:extLst>
          </p:cNvPr>
          <p:cNvSpPr txBox="1"/>
          <p:nvPr/>
        </p:nvSpPr>
        <p:spPr>
          <a:xfrm>
            <a:off x="695326" y="1737524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EB1CFA9-BE38-07AC-8350-6ACF2B31EDEC}"/>
              </a:ext>
            </a:extLst>
          </p:cNvPr>
          <p:cNvSpPr/>
          <p:nvPr/>
        </p:nvSpPr>
        <p:spPr>
          <a:xfrm>
            <a:off x="695325" y="3461207"/>
            <a:ext cx="1092200" cy="36684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키워드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84456E85-63B2-5706-23A7-02EAF16A1DC8}"/>
              </a:ext>
            </a:extLst>
          </p:cNvPr>
          <p:cNvSpPr/>
          <p:nvPr/>
        </p:nvSpPr>
        <p:spPr>
          <a:xfrm>
            <a:off x="1961968" y="351359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ED97C327-7F74-1200-1788-4E01AAA2559D}"/>
              </a:ext>
            </a:extLst>
          </p:cNvPr>
          <p:cNvSpPr/>
          <p:nvPr/>
        </p:nvSpPr>
        <p:spPr>
          <a:xfrm>
            <a:off x="695325" y="4175723"/>
            <a:ext cx="1092200" cy="366848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 defTabSz="914377">
              <a:defRPr/>
            </a:pPr>
            <a:r>
              <a:rPr lang="ko-KR" altLang="en-US" sz="1600">
                <a:ln>
                  <a:solidFill>
                    <a:srgbClr val="2269F7"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0D840CAB-6707-B808-4E22-9FFDDA3DE3FB}"/>
              </a:ext>
            </a:extLst>
          </p:cNvPr>
          <p:cNvSpPr/>
          <p:nvPr/>
        </p:nvSpPr>
        <p:spPr>
          <a:xfrm>
            <a:off x="1961968" y="4228109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7E85FE6C-CE57-FACB-9730-36279C6DF8E1}"/>
              </a:ext>
            </a:extLst>
          </p:cNvPr>
          <p:cNvSpPr/>
          <p:nvPr/>
        </p:nvSpPr>
        <p:spPr>
          <a:xfrm>
            <a:off x="695325" y="4890239"/>
            <a:ext cx="1092200" cy="36684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키워드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EF3DAA19-89AC-6558-53D3-6914A6F4E129}"/>
              </a:ext>
            </a:extLst>
          </p:cNvPr>
          <p:cNvSpPr/>
          <p:nvPr/>
        </p:nvSpPr>
        <p:spPr>
          <a:xfrm>
            <a:off x="1961966" y="4942628"/>
            <a:ext cx="372446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요즘에는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틱톡에서도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활동하고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:)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450403C-A600-50E8-C6F1-A111FE542AC0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115A45D-4FEB-E28B-6312-9A7A8117AE1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9" name="그림 개체 틀 8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E8BABE01-5F57-5BC4-F962-092228F6841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035432573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타원 4">
            <a:extLst>
              <a:ext uri="{FF2B5EF4-FFF2-40B4-BE49-F238E27FC236}">
                <a16:creationId xmlns:a16="http://schemas.microsoft.com/office/drawing/2014/main" id="{D30619D2-E5E2-05D1-3A85-34978CF1096E}"/>
              </a:ext>
            </a:extLst>
          </p:cNvPr>
          <p:cNvSpPr/>
          <p:nvPr/>
        </p:nvSpPr>
        <p:spPr>
          <a:xfrm>
            <a:off x="4647869" y="3311806"/>
            <a:ext cx="3001359" cy="3001356"/>
          </a:xfrm>
          <a:prstGeom prst="ellipse">
            <a:avLst/>
          </a:prstGeom>
          <a:solidFill>
            <a:schemeClr val="accent3">
              <a:alpha val="1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A2A98D2C-4F13-3AD6-2F92-35D5B5951700}"/>
              </a:ext>
            </a:extLst>
          </p:cNvPr>
          <p:cNvSpPr/>
          <p:nvPr/>
        </p:nvSpPr>
        <p:spPr>
          <a:xfrm>
            <a:off x="4929347" y="3593288"/>
            <a:ext cx="2438400" cy="243839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749C7542-F5AE-1211-48F8-69A668376647}"/>
              </a:ext>
            </a:extLst>
          </p:cNvPr>
          <p:cNvSpPr/>
          <p:nvPr/>
        </p:nvSpPr>
        <p:spPr>
          <a:xfrm>
            <a:off x="3140734" y="4916162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C0878E2E-1ACA-F846-ACF2-143EEBBDF3D0}"/>
              </a:ext>
            </a:extLst>
          </p:cNvPr>
          <p:cNvSpPr/>
          <p:nvPr/>
        </p:nvSpPr>
        <p:spPr>
          <a:xfrm>
            <a:off x="3214447" y="3301987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85824EE-D07E-67D1-D829-20EF86FAF961}"/>
              </a:ext>
            </a:extLst>
          </p:cNvPr>
          <p:cNvSpPr/>
          <p:nvPr/>
        </p:nvSpPr>
        <p:spPr>
          <a:xfrm>
            <a:off x="4194094" y="1981089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타원 57">
            <a:extLst>
              <a:ext uri="{FF2B5EF4-FFF2-40B4-BE49-F238E27FC236}">
                <a16:creationId xmlns:a16="http://schemas.microsoft.com/office/drawing/2014/main" id="{D5C0C9EB-9106-7897-F005-FA01763B2522}"/>
              </a:ext>
            </a:extLst>
          </p:cNvPr>
          <p:cNvSpPr/>
          <p:nvPr/>
        </p:nvSpPr>
        <p:spPr>
          <a:xfrm flipH="1">
            <a:off x="8073369" y="4916162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BFA9D4E6-BC1B-CACE-6D98-9F8F28607ABE}"/>
              </a:ext>
            </a:extLst>
          </p:cNvPr>
          <p:cNvSpPr/>
          <p:nvPr/>
        </p:nvSpPr>
        <p:spPr>
          <a:xfrm flipH="1">
            <a:off x="7997909" y="3301987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C8952300-E68B-0C34-B2AA-020ACAA68830}"/>
              </a:ext>
            </a:extLst>
          </p:cNvPr>
          <p:cNvSpPr/>
          <p:nvPr/>
        </p:nvSpPr>
        <p:spPr>
          <a:xfrm flipH="1">
            <a:off x="7020009" y="1981089"/>
            <a:ext cx="977900" cy="977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id="{D18600A4-87D9-B5DE-F898-1114EE77D863}"/>
              </a:ext>
            </a:extLst>
          </p:cNvPr>
          <p:cNvSpPr/>
          <p:nvPr/>
        </p:nvSpPr>
        <p:spPr>
          <a:xfrm>
            <a:off x="1249515" y="534023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C2238F3-B406-C6EE-8BE8-A3C1489336D9}"/>
              </a:ext>
            </a:extLst>
          </p:cNvPr>
          <p:cNvSpPr txBox="1"/>
          <p:nvPr/>
        </p:nvSpPr>
        <p:spPr>
          <a:xfrm>
            <a:off x="2446959" y="5013069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78" name="Rectangle 5">
            <a:extLst>
              <a:ext uri="{FF2B5EF4-FFF2-40B4-BE49-F238E27FC236}">
                <a16:creationId xmlns:a16="http://schemas.microsoft.com/office/drawing/2014/main" id="{B70F6645-6CD9-383E-B605-D3EC8C4D7152}"/>
              </a:ext>
            </a:extLst>
          </p:cNvPr>
          <p:cNvSpPr/>
          <p:nvPr/>
        </p:nvSpPr>
        <p:spPr>
          <a:xfrm>
            <a:off x="1306666" y="3726060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69A7636A-9013-3F58-5DE9-F1ED96BB2D2C}"/>
              </a:ext>
            </a:extLst>
          </p:cNvPr>
          <p:cNvSpPr txBox="1"/>
          <p:nvPr/>
        </p:nvSpPr>
        <p:spPr>
          <a:xfrm>
            <a:off x="2504109" y="3398896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641D1759-5284-30D7-951E-A36DCD0747C0}"/>
              </a:ext>
            </a:extLst>
          </p:cNvPr>
          <p:cNvSpPr/>
          <p:nvPr/>
        </p:nvSpPr>
        <p:spPr>
          <a:xfrm>
            <a:off x="2249642" y="2405161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70BECA12-06B2-A446-CF0E-401F74971157}"/>
              </a:ext>
            </a:extLst>
          </p:cNvPr>
          <p:cNvSpPr txBox="1"/>
          <p:nvPr/>
        </p:nvSpPr>
        <p:spPr>
          <a:xfrm>
            <a:off x="3447084" y="2077997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83" name="Rectangle 5">
            <a:extLst>
              <a:ext uri="{FF2B5EF4-FFF2-40B4-BE49-F238E27FC236}">
                <a16:creationId xmlns:a16="http://schemas.microsoft.com/office/drawing/2014/main" id="{9964F4C0-5CC3-B2AD-B86F-82E02B113F41}"/>
              </a:ext>
            </a:extLst>
          </p:cNvPr>
          <p:cNvSpPr/>
          <p:nvPr/>
        </p:nvSpPr>
        <p:spPr>
          <a:xfrm>
            <a:off x="9192008" y="5340233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C24E143F-81DB-EEFD-BD58-6E4418A932A7}"/>
              </a:ext>
            </a:extLst>
          </p:cNvPr>
          <p:cNvSpPr txBox="1"/>
          <p:nvPr/>
        </p:nvSpPr>
        <p:spPr>
          <a:xfrm>
            <a:off x="9192009" y="5013069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85" name="Rectangle 5">
            <a:extLst>
              <a:ext uri="{FF2B5EF4-FFF2-40B4-BE49-F238E27FC236}">
                <a16:creationId xmlns:a16="http://schemas.microsoft.com/office/drawing/2014/main" id="{B266501E-7563-C48F-62A4-8A03DB8AAC16}"/>
              </a:ext>
            </a:extLst>
          </p:cNvPr>
          <p:cNvSpPr/>
          <p:nvPr/>
        </p:nvSpPr>
        <p:spPr>
          <a:xfrm>
            <a:off x="9134859" y="3726060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6745CC46-8F2D-C827-6E2A-B2BFEF1F1B1A}"/>
              </a:ext>
            </a:extLst>
          </p:cNvPr>
          <p:cNvSpPr txBox="1"/>
          <p:nvPr/>
        </p:nvSpPr>
        <p:spPr>
          <a:xfrm>
            <a:off x="9134859" y="3398896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87" name="Rectangle 5">
            <a:extLst>
              <a:ext uri="{FF2B5EF4-FFF2-40B4-BE49-F238E27FC236}">
                <a16:creationId xmlns:a16="http://schemas.microsoft.com/office/drawing/2014/main" id="{D4614D86-4462-CF77-D5A8-1A85903B022A}"/>
              </a:ext>
            </a:extLst>
          </p:cNvPr>
          <p:cNvSpPr/>
          <p:nvPr/>
        </p:nvSpPr>
        <p:spPr>
          <a:xfrm>
            <a:off x="8191884" y="2405161"/>
            <a:ext cx="1750479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E2DFF79-F01C-EFA4-5387-03C447E8FD9B}"/>
              </a:ext>
            </a:extLst>
          </p:cNvPr>
          <p:cNvSpPr txBox="1"/>
          <p:nvPr/>
        </p:nvSpPr>
        <p:spPr>
          <a:xfrm>
            <a:off x="8191884" y="2077997"/>
            <a:ext cx="50494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grpSp>
        <p:nvGrpSpPr>
          <p:cNvPr id="89" name="그래픽 11">
            <a:extLst>
              <a:ext uri="{FF2B5EF4-FFF2-40B4-BE49-F238E27FC236}">
                <a16:creationId xmlns:a16="http://schemas.microsoft.com/office/drawing/2014/main" id="{EC29C3B3-00A8-7E3F-AAA3-E4A836591524}"/>
              </a:ext>
            </a:extLst>
          </p:cNvPr>
          <p:cNvGrpSpPr/>
          <p:nvPr/>
        </p:nvGrpSpPr>
        <p:grpSpPr>
          <a:xfrm>
            <a:off x="7357579" y="2256559"/>
            <a:ext cx="302763" cy="426967"/>
            <a:chOff x="1551849" y="4320879"/>
            <a:chExt cx="382914" cy="540000"/>
          </a:xfrm>
          <a:solidFill>
            <a:schemeClr val="accent3"/>
          </a:solidFill>
        </p:grpSpPr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ACBF3CEE-CB5E-F2F8-5E24-935462CCED8C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4C9A47F0-D91B-C7E1-C81E-4214CD6654C4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92" name="그래픽 11">
              <a:extLst>
                <a:ext uri="{FF2B5EF4-FFF2-40B4-BE49-F238E27FC236}">
                  <a16:creationId xmlns:a16="http://schemas.microsoft.com/office/drawing/2014/main" id="{E1CBDBC1-749A-0CF3-28BD-F351ECE266A4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96" name="그래픽 11">
                <a:extLst>
                  <a:ext uri="{FF2B5EF4-FFF2-40B4-BE49-F238E27FC236}">
                    <a16:creationId xmlns:a16="http://schemas.microsoft.com/office/drawing/2014/main" id="{0E1388CE-9AAB-DD10-FCE4-5A3B49D40A33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101" name="자유형: 도형 100">
                  <a:extLst>
                    <a:ext uri="{FF2B5EF4-FFF2-40B4-BE49-F238E27FC236}">
                      <a16:creationId xmlns:a16="http://schemas.microsoft.com/office/drawing/2014/main" id="{D7E186C9-FDC4-91B6-43F2-C5BD9ED5074D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02" name="자유형: 도형 101">
                  <a:extLst>
                    <a:ext uri="{FF2B5EF4-FFF2-40B4-BE49-F238E27FC236}">
                      <a16:creationId xmlns:a16="http://schemas.microsoft.com/office/drawing/2014/main" id="{E4774DA9-5AEC-2F6D-4F1C-02249E0E2ED0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03" name="자유형: 도형 102">
                  <a:extLst>
                    <a:ext uri="{FF2B5EF4-FFF2-40B4-BE49-F238E27FC236}">
                      <a16:creationId xmlns:a16="http://schemas.microsoft.com/office/drawing/2014/main" id="{904E0909-8288-B4BF-278D-DE2F4EC810C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97" name="그래픽 11">
                <a:extLst>
                  <a:ext uri="{FF2B5EF4-FFF2-40B4-BE49-F238E27FC236}">
                    <a16:creationId xmlns:a16="http://schemas.microsoft.com/office/drawing/2014/main" id="{906AF7B5-AAB1-8F79-3379-803441A458DA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98" name="자유형: 도형 97">
                  <a:extLst>
                    <a:ext uri="{FF2B5EF4-FFF2-40B4-BE49-F238E27FC236}">
                      <a16:creationId xmlns:a16="http://schemas.microsoft.com/office/drawing/2014/main" id="{94ED0A36-A0C5-F299-471A-B37E7735BD37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9" name="자유형: 도형 98">
                  <a:extLst>
                    <a:ext uri="{FF2B5EF4-FFF2-40B4-BE49-F238E27FC236}">
                      <a16:creationId xmlns:a16="http://schemas.microsoft.com/office/drawing/2014/main" id="{B3EA2F67-FDFC-0157-7B89-847D9F98A293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00" name="자유형: 도형 99">
                  <a:extLst>
                    <a:ext uri="{FF2B5EF4-FFF2-40B4-BE49-F238E27FC236}">
                      <a16:creationId xmlns:a16="http://schemas.microsoft.com/office/drawing/2014/main" id="{8A2F6266-BCD8-738A-7376-A99A9B1FFB5D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93" name="그래픽 11">
              <a:extLst>
                <a:ext uri="{FF2B5EF4-FFF2-40B4-BE49-F238E27FC236}">
                  <a16:creationId xmlns:a16="http://schemas.microsoft.com/office/drawing/2014/main" id="{4FE2B7E4-3F56-0D71-D0DA-B6D6EE95E5E4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170153AD-01A5-C755-130D-83B3FC205149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8140DED0-4550-AFC1-FF4C-D410CD972893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104" name="그래픽 342">
            <a:extLst>
              <a:ext uri="{FF2B5EF4-FFF2-40B4-BE49-F238E27FC236}">
                <a16:creationId xmlns:a16="http://schemas.microsoft.com/office/drawing/2014/main" id="{A3C1F871-F677-27EA-F46C-F7D9ACC8A56E}"/>
              </a:ext>
            </a:extLst>
          </p:cNvPr>
          <p:cNvGrpSpPr>
            <a:grpSpLocks noChangeAspect="1"/>
          </p:cNvGrpSpPr>
          <p:nvPr/>
        </p:nvGrpSpPr>
        <p:grpSpPr>
          <a:xfrm>
            <a:off x="4446944" y="2258339"/>
            <a:ext cx="421405" cy="423407"/>
            <a:chOff x="7906850" y="6052273"/>
            <a:chExt cx="539988" cy="542556"/>
          </a:xfrm>
          <a:solidFill>
            <a:schemeClr val="accent3"/>
          </a:solidFill>
        </p:grpSpPr>
        <p:grpSp>
          <p:nvGrpSpPr>
            <p:cNvPr id="105" name="그래픽 342">
              <a:extLst>
                <a:ext uri="{FF2B5EF4-FFF2-40B4-BE49-F238E27FC236}">
                  <a16:creationId xmlns:a16="http://schemas.microsoft.com/office/drawing/2014/main" id="{8137B5AC-AE6E-2649-A248-FAF2D15301A5}"/>
                </a:ext>
              </a:extLst>
            </p:cNvPr>
            <p:cNvGrpSpPr/>
            <p:nvPr/>
          </p:nvGrpSpPr>
          <p:grpSpPr>
            <a:xfrm>
              <a:off x="8003601" y="6052273"/>
              <a:ext cx="443237" cy="492470"/>
              <a:chOff x="8003784" y="6052270"/>
              <a:chExt cx="443252" cy="492474"/>
            </a:xfrm>
            <a:grpFill/>
          </p:grpSpPr>
          <p:sp>
            <p:nvSpPr>
              <p:cNvPr id="111" name="자유형: 도형 110">
                <a:extLst>
                  <a:ext uri="{FF2B5EF4-FFF2-40B4-BE49-F238E27FC236}">
                    <a16:creationId xmlns:a16="http://schemas.microsoft.com/office/drawing/2014/main" id="{2EBF8BE5-5E4A-9486-7795-C6767BF49FD6}"/>
                  </a:ext>
                </a:extLst>
              </p:cNvPr>
              <p:cNvSpPr/>
              <p:nvPr/>
            </p:nvSpPr>
            <p:spPr>
              <a:xfrm>
                <a:off x="8125265" y="6052273"/>
                <a:ext cx="224071" cy="96145"/>
              </a:xfrm>
              <a:custGeom>
                <a:avLst/>
                <a:gdLst>
                  <a:gd name="connsiteX0" fmla="*/ 224066 w 224066"/>
                  <a:gd name="connsiteY0" fmla="*/ 96145 h 96145"/>
                  <a:gd name="connsiteX1" fmla="*/ 207111 w 224066"/>
                  <a:gd name="connsiteY1" fmla="*/ 96145 h 96145"/>
                  <a:gd name="connsiteX2" fmla="*/ 128891 w 224066"/>
                  <a:gd name="connsiteY2" fmla="*/ 16955 h 96145"/>
                  <a:gd name="connsiteX3" fmla="*/ 95188 w 224066"/>
                  <a:gd name="connsiteY3" fmla="*/ 16955 h 96145"/>
                  <a:gd name="connsiteX4" fmla="*/ 16955 w 224066"/>
                  <a:gd name="connsiteY4" fmla="*/ 96145 h 96145"/>
                  <a:gd name="connsiteX5" fmla="*/ 0 w 224066"/>
                  <a:gd name="connsiteY5" fmla="*/ 96145 h 96145"/>
                  <a:gd name="connsiteX6" fmla="*/ 95188 w 224066"/>
                  <a:gd name="connsiteY6" fmla="*/ 0 h 96145"/>
                  <a:gd name="connsiteX7" fmla="*/ 128891 w 224066"/>
                  <a:gd name="connsiteY7" fmla="*/ 0 h 96145"/>
                  <a:gd name="connsiteX8" fmla="*/ 224066 w 224066"/>
                  <a:gd name="connsiteY8" fmla="*/ 96145 h 9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66" h="96145">
                    <a:moveTo>
                      <a:pt x="224066" y="96145"/>
                    </a:moveTo>
                    <a:lnTo>
                      <a:pt x="207111" y="96145"/>
                    </a:lnTo>
                    <a:cubicBezTo>
                      <a:pt x="207111" y="52477"/>
                      <a:pt x="172024" y="16955"/>
                      <a:pt x="128891" y="16955"/>
                    </a:cubicBezTo>
                    <a:lnTo>
                      <a:pt x="95188" y="16955"/>
                    </a:lnTo>
                    <a:cubicBezTo>
                      <a:pt x="52051" y="16955"/>
                      <a:pt x="16955" y="52481"/>
                      <a:pt x="16955" y="96145"/>
                    </a:cubicBezTo>
                    <a:lnTo>
                      <a:pt x="0" y="96145"/>
                    </a:lnTo>
                    <a:cubicBezTo>
                      <a:pt x="0" y="43132"/>
                      <a:pt x="42698" y="0"/>
                      <a:pt x="95188" y="0"/>
                    </a:cubicBezTo>
                    <a:lnTo>
                      <a:pt x="128891" y="0"/>
                    </a:lnTo>
                    <a:cubicBezTo>
                      <a:pt x="181373" y="0"/>
                      <a:pt x="224066" y="43132"/>
                      <a:pt x="224066" y="9614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2" name="자유형: 도형 111">
                <a:extLst>
                  <a:ext uri="{FF2B5EF4-FFF2-40B4-BE49-F238E27FC236}">
                    <a16:creationId xmlns:a16="http://schemas.microsoft.com/office/drawing/2014/main" id="{72E1DD75-9CDE-B5E5-3285-8066D2351FC9}"/>
                  </a:ext>
                </a:extLst>
              </p:cNvPr>
              <p:cNvSpPr/>
              <p:nvPr/>
            </p:nvSpPr>
            <p:spPr>
              <a:xfrm>
                <a:off x="8003784" y="6170343"/>
                <a:ext cx="352830" cy="374401"/>
              </a:xfrm>
              <a:custGeom>
                <a:avLst/>
                <a:gdLst>
                  <a:gd name="connsiteX0" fmla="*/ 352823 w 352822"/>
                  <a:gd name="connsiteY0" fmla="*/ 374401 h 374401"/>
                  <a:gd name="connsiteX1" fmla="*/ 202601 w 352822"/>
                  <a:gd name="connsiteY1" fmla="*/ 374401 h 374401"/>
                  <a:gd name="connsiteX2" fmla="*/ 202601 w 352822"/>
                  <a:gd name="connsiteY2" fmla="*/ 357446 h 374401"/>
                  <a:gd name="connsiteX3" fmla="*/ 335867 w 352822"/>
                  <a:gd name="connsiteY3" fmla="*/ 357446 h 374401"/>
                  <a:gd name="connsiteX4" fmla="*/ 335867 w 352822"/>
                  <a:gd name="connsiteY4" fmla="*/ 16955 h 374401"/>
                  <a:gd name="connsiteX5" fmla="*/ 16955 w 352822"/>
                  <a:gd name="connsiteY5" fmla="*/ 16955 h 374401"/>
                  <a:gd name="connsiteX6" fmla="*/ 16955 w 352822"/>
                  <a:gd name="connsiteY6" fmla="*/ 104891 h 374401"/>
                  <a:gd name="connsiteX7" fmla="*/ 0 w 352822"/>
                  <a:gd name="connsiteY7" fmla="*/ 104891 h 374401"/>
                  <a:gd name="connsiteX8" fmla="*/ 0 w 352822"/>
                  <a:gd name="connsiteY8" fmla="*/ 0 h 374401"/>
                  <a:gd name="connsiteX9" fmla="*/ 352823 w 352822"/>
                  <a:gd name="connsiteY9" fmla="*/ 0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822" h="374401">
                    <a:moveTo>
                      <a:pt x="352823" y="374401"/>
                    </a:moveTo>
                    <a:lnTo>
                      <a:pt x="202601" y="374401"/>
                    </a:lnTo>
                    <a:lnTo>
                      <a:pt x="202601" y="357446"/>
                    </a:lnTo>
                    <a:lnTo>
                      <a:pt x="335867" y="357446"/>
                    </a:lnTo>
                    <a:lnTo>
                      <a:pt x="335867" y="16955"/>
                    </a:lnTo>
                    <a:lnTo>
                      <a:pt x="16955" y="16955"/>
                    </a:lnTo>
                    <a:lnTo>
                      <a:pt x="16955" y="104891"/>
                    </a:lnTo>
                    <a:lnTo>
                      <a:pt x="0" y="104891"/>
                    </a:lnTo>
                    <a:lnTo>
                      <a:pt x="0" y="0"/>
                    </a:lnTo>
                    <a:lnTo>
                      <a:pt x="352823" y="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3" name="자유형: 도형 112">
                <a:extLst>
                  <a:ext uri="{FF2B5EF4-FFF2-40B4-BE49-F238E27FC236}">
                    <a16:creationId xmlns:a16="http://schemas.microsoft.com/office/drawing/2014/main" id="{3488D670-A55B-48C6-34A4-2DBA3C6F4A4F}"/>
                  </a:ext>
                </a:extLst>
              </p:cNvPr>
              <p:cNvSpPr/>
              <p:nvPr/>
            </p:nvSpPr>
            <p:spPr>
              <a:xfrm>
                <a:off x="8068922" y="6052270"/>
                <a:ext cx="224071" cy="181199"/>
              </a:xfrm>
              <a:custGeom>
                <a:avLst/>
                <a:gdLst>
                  <a:gd name="connsiteX0" fmla="*/ 224066 w 224066"/>
                  <a:gd name="connsiteY0" fmla="*/ 181200 h 181199"/>
                  <a:gd name="connsiteX1" fmla="*/ 207107 w 224066"/>
                  <a:gd name="connsiteY1" fmla="*/ 181200 h 181199"/>
                  <a:gd name="connsiteX2" fmla="*/ 207107 w 224066"/>
                  <a:gd name="connsiteY2" fmla="*/ 96145 h 181199"/>
                  <a:gd name="connsiteX3" fmla="*/ 128891 w 224066"/>
                  <a:gd name="connsiteY3" fmla="*/ 16955 h 181199"/>
                  <a:gd name="connsiteX4" fmla="*/ 95179 w 224066"/>
                  <a:gd name="connsiteY4" fmla="*/ 16955 h 181199"/>
                  <a:gd name="connsiteX5" fmla="*/ 16955 w 224066"/>
                  <a:gd name="connsiteY5" fmla="*/ 96145 h 181199"/>
                  <a:gd name="connsiteX6" fmla="*/ 16955 w 224066"/>
                  <a:gd name="connsiteY6" fmla="*/ 181200 h 181199"/>
                  <a:gd name="connsiteX7" fmla="*/ 0 w 224066"/>
                  <a:gd name="connsiteY7" fmla="*/ 181200 h 181199"/>
                  <a:gd name="connsiteX8" fmla="*/ 0 w 224066"/>
                  <a:gd name="connsiteY8" fmla="*/ 96145 h 181199"/>
                  <a:gd name="connsiteX9" fmla="*/ 95179 w 224066"/>
                  <a:gd name="connsiteY9" fmla="*/ 0 h 181199"/>
                  <a:gd name="connsiteX10" fmla="*/ 128891 w 224066"/>
                  <a:gd name="connsiteY10" fmla="*/ 0 h 181199"/>
                  <a:gd name="connsiteX11" fmla="*/ 224066 w 224066"/>
                  <a:gd name="connsiteY11" fmla="*/ 96145 h 181199"/>
                  <a:gd name="connsiteX12" fmla="*/ 224066 w 224066"/>
                  <a:gd name="connsiteY12" fmla="*/ 181200 h 18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066" h="181199">
                    <a:moveTo>
                      <a:pt x="224066" y="181200"/>
                    </a:moveTo>
                    <a:lnTo>
                      <a:pt x="207107" y="181200"/>
                    </a:lnTo>
                    <a:lnTo>
                      <a:pt x="207107" y="96145"/>
                    </a:lnTo>
                    <a:cubicBezTo>
                      <a:pt x="207107" y="52477"/>
                      <a:pt x="172020" y="16955"/>
                      <a:pt x="128891" y="16955"/>
                    </a:cubicBezTo>
                    <a:lnTo>
                      <a:pt x="95179" y="16955"/>
                    </a:lnTo>
                    <a:cubicBezTo>
                      <a:pt x="52047" y="16955"/>
                      <a:pt x="16955" y="52481"/>
                      <a:pt x="16955" y="96145"/>
                    </a:cubicBezTo>
                    <a:lnTo>
                      <a:pt x="16955" y="181200"/>
                    </a:lnTo>
                    <a:lnTo>
                      <a:pt x="0" y="181200"/>
                    </a:lnTo>
                    <a:lnTo>
                      <a:pt x="0" y="96145"/>
                    </a:lnTo>
                    <a:cubicBezTo>
                      <a:pt x="0" y="43132"/>
                      <a:pt x="42698" y="0"/>
                      <a:pt x="95179" y="0"/>
                    </a:cubicBezTo>
                    <a:lnTo>
                      <a:pt x="128891" y="0"/>
                    </a:lnTo>
                    <a:cubicBezTo>
                      <a:pt x="181368" y="0"/>
                      <a:pt x="224066" y="43132"/>
                      <a:pt x="224066" y="96145"/>
                    </a:cubicBezTo>
                    <a:lnTo>
                      <a:pt x="224066" y="18120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4" name="자유형: 도형 113">
                <a:extLst>
                  <a:ext uri="{FF2B5EF4-FFF2-40B4-BE49-F238E27FC236}">
                    <a16:creationId xmlns:a16="http://schemas.microsoft.com/office/drawing/2014/main" id="{357C57FD-96E1-DAFB-C269-5F31D1D7FF6A}"/>
                  </a:ext>
                </a:extLst>
              </p:cNvPr>
              <p:cNvSpPr/>
              <p:nvPr/>
            </p:nvSpPr>
            <p:spPr>
              <a:xfrm>
                <a:off x="8338963" y="6170340"/>
                <a:ext cx="108073" cy="374401"/>
              </a:xfrm>
              <a:custGeom>
                <a:avLst/>
                <a:gdLst>
                  <a:gd name="connsiteX0" fmla="*/ 108072 w 108071"/>
                  <a:gd name="connsiteY0" fmla="*/ 374401 h 374401"/>
                  <a:gd name="connsiteX1" fmla="*/ 0 w 108071"/>
                  <a:gd name="connsiteY1" fmla="*/ 374401 h 374401"/>
                  <a:gd name="connsiteX2" fmla="*/ 0 w 108071"/>
                  <a:gd name="connsiteY2" fmla="*/ 0 h 374401"/>
                  <a:gd name="connsiteX3" fmla="*/ 108072 w 108071"/>
                  <a:gd name="connsiteY3" fmla="*/ 0 h 374401"/>
                  <a:gd name="connsiteX4" fmla="*/ 108072 w 108071"/>
                  <a:gd name="connsiteY4" fmla="*/ 374401 h 374401"/>
                  <a:gd name="connsiteX5" fmla="*/ 16955 w 108071"/>
                  <a:gd name="connsiteY5" fmla="*/ 357446 h 374401"/>
                  <a:gd name="connsiteX6" fmla="*/ 91117 w 108071"/>
                  <a:gd name="connsiteY6" fmla="*/ 357446 h 374401"/>
                  <a:gd name="connsiteX7" fmla="*/ 91117 w 108071"/>
                  <a:gd name="connsiteY7" fmla="*/ 16955 h 374401"/>
                  <a:gd name="connsiteX8" fmla="*/ 16955 w 108071"/>
                  <a:gd name="connsiteY8" fmla="*/ 16955 h 374401"/>
                  <a:gd name="connsiteX9" fmla="*/ 16955 w 108071"/>
                  <a:gd name="connsiteY9" fmla="*/ 357446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71" h="374401">
                    <a:moveTo>
                      <a:pt x="108072" y="374401"/>
                    </a:moveTo>
                    <a:lnTo>
                      <a:pt x="0" y="374401"/>
                    </a:lnTo>
                    <a:lnTo>
                      <a:pt x="0" y="0"/>
                    </a:lnTo>
                    <a:lnTo>
                      <a:pt x="108072" y="0"/>
                    </a:lnTo>
                    <a:lnTo>
                      <a:pt x="108072" y="374401"/>
                    </a:lnTo>
                    <a:close/>
                    <a:moveTo>
                      <a:pt x="16955" y="357446"/>
                    </a:moveTo>
                    <a:lnTo>
                      <a:pt x="91117" y="357446"/>
                    </a:lnTo>
                    <a:lnTo>
                      <a:pt x="91117" y="16955"/>
                    </a:lnTo>
                    <a:lnTo>
                      <a:pt x="16955" y="16955"/>
                    </a:lnTo>
                    <a:lnTo>
                      <a:pt x="16955" y="357446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5" name="그래픽 342">
                <a:extLst>
                  <a:ext uri="{FF2B5EF4-FFF2-40B4-BE49-F238E27FC236}">
                    <a16:creationId xmlns:a16="http://schemas.microsoft.com/office/drawing/2014/main" id="{0B94DCF3-32CE-E61E-BDE3-832A912C943D}"/>
                  </a:ext>
                </a:extLst>
              </p:cNvPr>
              <p:cNvGrpSpPr/>
              <p:nvPr/>
            </p:nvGrpSpPr>
            <p:grpSpPr>
              <a:xfrm>
                <a:off x="8383425" y="6173166"/>
                <a:ext cx="16963" cy="363099"/>
                <a:chOff x="8383425" y="6173166"/>
                <a:chExt cx="16963" cy="363099"/>
              </a:xfrm>
              <a:grpFill/>
            </p:grpSpPr>
            <p:sp>
              <p:nvSpPr>
                <p:cNvPr id="116" name="자유형: 도형 115">
                  <a:extLst>
                    <a:ext uri="{FF2B5EF4-FFF2-40B4-BE49-F238E27FC236}">
                      <a16:creationId xmlns:a16="http://schemas.microsoft.com/office/drawing/2014/main" id="{2FEF2F52-792C-A8A6-8390-6BEAE83C23F6}"/>
                    </a:ext>
                  </a:extLst>
                </p:cNvPr>
                <p:cNvSpPr/>
                <p:nvPr/>
              </p:nvSpPr>
              <p:spPr>
                <a:xfrm>
                  <a:off x="8383429" y="6173166"/>
                  <a:ext cx="16959" cy="8298"/>
                </a:xfrm>
                <a:custGeom>
                  <a:avLst/>
                  <a:gdLst>
                    <a:gd name="connsiteX0" fmla="*/ 0 w 16959"/>
                    <a:gd name="connsiteY0" fmla="*/ 0 h 8298"/>
                    <a:gd name="connsiteX1" fmla="*/ 16959 w 16959"/>
                    <a:gd name="connsiteY1" fmla="*/ 0 h 8298"/>
                    <a:gd name="connsiteX2" fmla="*/ 16959 w 16959"/>
                    <a:gd name="connsiteY2" fmla="*/ 8298 h 8298"/>
                    <a:gd name="connsiteX3" fmla="*/ 0 w 16959"/>
                    <a:gd name="connsiteY3" fmla="*/ 8298 h 8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8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8"/>
                      </a:lnTo>
                      <a:lnTo>
                        <a:pt x="0" y="8298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7" name="자유형: 도형 116">
                  <a:extLst>
                    <a:ext uri="{FF2B5EF4-FFF2-40B4-BE49-F238E27FC236}">
                      <a16:creationId xmlns:a16="http://schemas.microsoft.com/office/drawing/2014/main" id="{D4488C9A-6304-1CE0-DCBD-42886F090F6C}"/>
                    </a:ext>
                  </a:extLst>
                </p:cNvPr>
                <p:cNvSpPr/>
                <p:nvPr/>
              </p:nvSpPr>
              <p:spPr>
                <a:xfrm>
                  <a:off x="8383425" y="6197968"/>
                  <a:ext cx="16959" cy="320118"/>
                </a:xfrm>
                <a:custGeom>
                  <a:avLst/>
                  <a:gdLst>
                    <a:gd name="connsiteX0" fmla="*/ 16959 w 16959"/>
                    <a:gd name="connsiteY0" fmla="*/ 320119 h 320118"/>
                    <a:gd name="connsiteX1" fmla="*/ 0 w 16959"/>
                    <a:gd name="connsiteY1" fmla="*/ 320119 h 320118"/>
                    <a:gd name="connsiteX2" fmla="*/ 0 w 16959"/>
                    <a:gd name="connsiteY2" fmla="*/ 303265 h 320118"/>
                    <a:gd name="connsiteX3" fmla="*/ 16959 w 16959"/>
                    <a:gd name="connsiteY3" fmla="*/ 303265 h 320118"/>
                    <a:gd name="connsiteX4" fmla="*/ 16959 w 16959"/>
                    <a:gd name="connsiteY4" fmla="*/ 320119 h 320118"/>
                    <a:gd name="connsiteX5" fmla="*/ 16959 w 16959"/>
                    <a:gd name="connsiteY5" fmla="*/ 286419 h 320118"/>
                    <a:gd name="connsiteX6" fmla="*/ 0 w 16959"/>
                    <a:gd name="connsiteY6" fmla="*/ 286419 h 320118"/>
                    <a:gd name="connsiteX7" fmla="*/ 0 w 16959"/>
                    <a:gd name="connsiteY7" fmla="*/ 269574 h 320118"/>
                    <a:gd name="connsiteX8" fmla="*/ 16959 w 16959"/>
                    <a:gd name="connsiteY8" fmla="*/ 269574 h 320118"/>
                    <a:gd name="connsiteX9" fmla="*/ 16959 w 16959"/>
                    <a:gd name="connsiteY9" fmla="*/ 286419 h 320118"/>
                    <a:gd name="connsiteX10" fmla="*/ 16959 w 16959"/>
                    <a:gd name="connsiteY10" fmla="*/ 252724 h 320118"/>
                    <a:gd name="connsiteX11" fmla="*/ 0 w 16959"/>
                    <a:gd name="connsiteY11" fmla="*/ 252724 h 320118"/>
                    <a:gd name="connsiteX12" fmla="*/ 0 w 16959"/>
                    <a:gd name="connsiteY12" fmla="*/ 235875 h 320118"/>
                    <a:gd name="connsiteX13" fmla="*/ 16959 w 16959"/>
                    <a:gd name="connsiteY13" fmla="*/ 235875 h 320118"/>
                    <a:gd name="connsiteX14" fmla="*/ 16959 w 16959"/>
                    <a:gd name="connsiteY14" fmla="*/ 252724 h 320118"/>
                    <a:gd name="connsiteX15" fmla="*/ 16959 w 16959"/>
                    <a:gd name="connsiteY15" fmla="*/ 219025 h 320118"/>
                    <a:gd name="connsiteX16" fmla="*/ 0 w 16959"/>
                    <a:gd name="connsiteY16" fmla="*/ 219025 h 320118"/>
                    <a:gd name="connsiteX17" fmla="*/ 0 w 16959"/>
                    <a:gd name="connsiteY17" fmla="*/ 202179 h 320118"/>
                    <a:gd name="connsiteX18" fmla="*/ 16959 w 16959"/>
                    <a:gd name="connsiteY18" fmla="*/ 202179 h 320118"/>
                    <a:gd name="connsiteX19" fmla="*/ 16959 w 16959"/>
                    <a:gd name="connsiteY19" fmla="*/ 219025 h 320118"/>
                    <a:gd name="connsiteX20" fmla="*/ 16959 w 16959"/>
                    <a:gd name="connsiteY20" fmla="*/ 185325 h 320118"/>
                    <a:gd name="connsiteX21" fmla="*/ 0 w 16959"/>
                    <a:gd name="connsiteY21" fmla="*/ 185325 h 320118"/>
                    <a:gd name="connsiteX22" fmla="*/ 0 w 16959"/>
                    <a:gd name="connsiteY22" fmla="*/ 168480 h 320118"/>
                    <a:gd name="connsiteX23" fmla="*/ 16959 w 16959"/>
                    <a:gd name="connsiteY23" fmla="*/ 168480 h 320118"/>
                    <a:gd name="connsiteX24" fmla="*/ 16959 w 16959"/>
                    <a:gd name="connsiteY24" fmla="*/ 185325 h 320118"/>
                    <a:gd name="connsiteX25" fmla="*/ 16959 w 16959"/>
                    <a:gd name="connsiteY25" fmla="*/ 151635 h 320118"/>
                    <a:gd name="connsiteX26" fmla="*/ 0 w 16959"/>
                    <a:gd name="connsiteY26" fmla="*/ 151635 h 320118"/>
                    <a:gd name="connsiteX27" fmla="*/ 0 w 16959"/>
                    <a:gd name="connsiteY27" fmla="*/ 134785 h 320118"/>
                    <a:gd name="connsiteX28" fmla="*/ 16959 w 16959"/>
                    <a:gd name="connsiteY28" fmla="*/ 134785 h 320118"/>
                    <a:gd name="connsiteX29" fmla="*/ 16959 w 16959"/>
                    <a:gd name="connsiteY29" fmla="*/ 151635 h 320118"/>
                    <a:gd name="connsiteX30" fmla="*/ 16959 w 16959"/>
                    <a:gd name="connsiteY30" fmla="*/ 117935 h 320118"/>
                    <a:gd name="connsiteX31" fmla="*/ 0 w 16959"/>
                    <a:gd name="connsiteY31" fmla="*/ 117935 h 320118"/>
                    <a:gd name="connsiteX32" fmla="*/ 0 w 16959"/>
                    <a:gd name="connsiteY32" fmla="*/ 101090 h 320118"/>
                    <a:gd name="connsiteX33" fmla="*/ 16959 w 16959"/>
                    <a:gd name="connsiteY33" fmla="*/ 101090 h 320118"/>
                    <a:gd name="connsiteX34" fmla="*/ 16959 w 16959"/>
                    <a:gd name="connsiteY34" fmla="*/ 117935 h 320118"/>
                    <a:gd name="connsiteX35" fmla="*/ 16959 w 16959"/>
                    <a:gd name="connsiteY35" fmla="*/ 84236 h 320118"/>
                    <a:gd name="connsiteX36" fmla="*/ 0 w 16959"/>
                    <a:gd name="connsiteY36" fmla="*/ 84236 h 320118"/>
                    <a:gd name="connsiteX37" fmla="*/ 0 w 16959"/>
                    <a:gd name="connsiteY37" fmla="*/ 67390 h 320118"/>
                    <a:gd name="connsiteX38" fmla="*/ 16959 w 16959"/>
                    <a:gd name="connsiteY38" fmla="*/ 67390 h 320118"/>
                    <a:gd name="connsiteX39" fmla="*/ 16959 w 16959"/>
                    <a:gd name="connsiteY39" fmla="*/ 84236 h 320118"/>
                    <a:gd name="connsiteX40" fmla="*/ 16959 w 16959"/>
                    <a:gd name="connsiteY40" fmla="*/ 50541 h 320118"/>
                    <a:gd name="connsiteX41" fmla="*/ 0 w 16959"/>
                    <a:gd name="connsiteY41" fmla="*/ 50541 h 320118"/>
                    <a:gd name="connsiteX42" fmla="*/ 0 w 16959"/>
                    <a:gd name="connsiteY42" fmla="*/ 33695 h 320118"/>
                    <a:gd name="connsiteX43" fmla="*/ 16959 w 16959"/>
                    <a:gd name="connsiteY43" fmla="*/ 33695 h 320118"/>
                    <a:gd name="connsiteX44" fmla="*/ 16959 w 16959"/>
                    <a:gd name="connsiteY44" fmla="*/ 50541 h 320118"/>
                    <a:gd name="connsiteX45" fmla="*/ 16959 w 16959"/>
                    <a:gd name="connsiteY45" fmla="*/ 16845 h 320118"/>
                    <a:gd name="connsiteX46" fmla="*/ 0 w 16959"/>
                    <a:gd name="connsiteY46" fmla="*/ 16845 h 320118"/>
                    <a:gd name="connsiteX47" fmla="*/ 0 w 16959"/>
                    <a:gd name="connsiteY47" fmla="*/ 0 h 320118"/>
                    <a:gd name="connsiteX48" fmla="*/ 16959 w 16959"/>
                    <a:gd name="connsiteY48" fmla="*/ 0 h 320118"/>
                    <a:gd name="connsiteX49" fmla="*/ 16959 w 16959"/>
                    <a:gd name="connsiteY49" fmla="*/ 16845 h 32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6959" h="320118">
                      <a:moveTo>
                        <a:pt x="16959" y="320119"/>
                      </a:moveTo>
                      <a:lnTo>
                        <a:pt x="0" y="320119"/>
                      </a:lnTo>
                      <a:lnTo>
                        <a:pt x="0" y="303265"/>
                      </a:lnTo>
                      <a:lnTo>
                        <a:pt x="16959" y="303265"/>
                      </a:lnTo>
                      <a:lnTo>
                        <a:pt x="16959" y="320119"/>
                      </a:lnTo>
                      <a:close/>
                      <a:moveTo>
                        <a:pt x="16959" y="286419"/>
                      </a:moveTo>
                      <a:lnTo>
                        <a:pt x="0" y="286419"/>
                      </a:lnTo>
                      <a:lnTo>
                        <a:pt x="0" y="269574"/>
                      </a:lnTo>
                      <a:lnTo>
                        <a:pt x="16959" y="269574"/>
                      </a:lnTo>
                      <a:lnTo>
                        <a:pt x="16959" y="286419"/>
                      </a:lnTo>
                      <a:close/>
                      <a:moveTo>
                        <a:pt x="16959" y="252724"/>
                      </a:moveTo>
                      <a:lnTo>
                        <a:pt x="0" y="252724"/>
                      </a:lnTo>
                      <a:lnTo>
                        <a:pt x="0" y="235875"/>
                      </a:lnTo>
                      <a:lnTo>
                        <a:pt x="16959" y="235875"/>
                      </a:lnTo>
                      <a:lnTo>
                        <a:pt x="16959" y="252724"/>
                      </a:lnTo>
                      <a:close/>
                      <a:moveTo>
                        <a:pt x="16959" y="219025"/>
                      </a:moveTo>
                      <a:lnTo>
                        <a:pt x="0" y="219025"/>
                      </a:lnTo>
                      <a:lnTo>
                        <a:pt x="0" y="202179"/>
                      </a:lnTo>
                      <a:lnTo>
                        <a:pt x="16959" y="202179"/>
                      </a:lnTo>
                      <a:lnTo>
                        <a:pt x="16959" y="219025"/>
                      </a:lnTo>
                      <a:close/>
                      <a:moveTo>
                        <a:pt x="16959" y="185325"/>
                      </a:moveTo>
                      <a:lnTo>
                        <a:pt x="0" y="185325"/>
                      </a:lnTo>
                      <a:lnTo>
                        <a:pt x="0" y="168480"/>
                      </a:lnTo>
                      <a:lnTo>
                        <a:pt x="16959" y="168480"/>
                      </a:lnTo>
                      <a:lnTo>
                        <a:pt x="16959" y="185325"/>
                      </a:lnTo>
                      <a:close/>
                      <a:moveTo>
                        <a:pt x="16959" y="151635"/>
                      </a:moveTo>
                      <a:lnTo>
                        <a:pt x="0" y="151635"/>
                      </a:lnTo>
                      <a:lnTo>
                        <a:pt x="0" y="134785"/>
                      </a:lnTo>
                      <a:lnTo>
                        <a:pt x="16959" y="134785"/>
                      </a:lnTo>
                      <a:lnTo>
                        <a:pt x="16959" y="151635"/>
                      </a:lnTo>
                      <a:close/>
                      <a:moveTo>
                        <a:pt x="16959" y="117935"/>
                      </a:moveTo>
                      <a:lnTo>
                        <a:pt x="0" y="117935"/>
                      </a:lnTo>
                      <a:lnTo>
                        <a:pt x="0" y="101090"/>
                      </a:lnTo>
                      <a:lnTo>
                        <a:pt x="16959" y="101090"/>
                      </a:lnTo>
                      <a:lnTo>
                        <a:pt x="16959" y="117935"/>
                      </a:lnTo>
                      <a:close/>
                      <a:moveTo>
                        <a:pt x="16959" y="84236"/>
                      </a:moveTo>
                      <a:lnTo>
                        <a:pt x="0" y="84236"/>
                      </a:lnTo>
                      <a:lnTo>
                        <a:pt x="0" y="67390"/>
                      </a:lnTo>
                      <a:lnTo>
                        <a:pt x="16959" y="67390"/>
                      </a:lnTo>
                      <a:lnTo>
                        <a:pt x="16959" y="84236"/>
                      </a:lnTo>
                      <a:close/>
                      <a:moveTo>
                        <a:pt x="16959" y="50541"/>
                      </a:moveTo>
                      <a:lnTo>
                        <a:pt x="0" y="50541"/>
                      </a:lnTo>
                      <a:lnTo>
                        <a:pt x="0" y="33695"/>
                      </a:lnTo>
                      <a:lnTo>
                        <a:pt x="16959" y="33695"/>
                      </a:lnTo>
                      <a:lnTo>
                        <a:pt x="16959" y="50541"/>
                      </a:lnTo>
                      <a:close/>
                      <a:moveTo>
                        <a:pt x="16959" y="16845"/>
                      </a:moveTo>
                      <a:lnTo>
                        <a:pt x="0" y="16845"/>
                      </a:lnTo>
                      <a:lnTo>
                        <a:pt x="0" y="0"/>
                      </a:lnTo>
                      <a:lnTo>
                        <a:pt x="16959" y="0"/>
                      </a:lnTo>
                      <a:lnTo>
                        <a:pt x="16959" y="16845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8" name="자유형: 도형 117">
                  <a:extLst>
                    <a:ext uri="{FF2B5EF4-FFF2-40B4-BE49-F238E27FC236}">
                      <a16:creationId xmlns:a16="http://schemas.microsoft.com/office/drawing/2014/main" id="{F547A585-CDE2-8F85-98AD-D4C7D9290077}"/>
                    </a:ext>
                  </a:extLst>
                </p:cNvPr>
                <p:cNvSpPr/>
                <p:nvPr/>
              </p:nvSpPr>
              <p:spPr>
                <a:xfrm>
                  <a:off x="8383429" y="6527971"/>
                  <a:ext cx="16959" cy="8294"/>
                </a:xfrm>
                <a:custGeom>
                  <a:avLst/>
                  <a:gdLst>
                    <a:gd name="connsiteX0" fmla="*/ 0 w 16959"/>
                    <a:gd name="connsiteY0" fmla="*/ 0 h 8294"/>
                    <a:gd name="connsiteX1" fmla="*/ 16959 w 16959"/>
                    <a:gd name="connsiteY1" fmla="*/ 0 h 8294"/>
                    <a:gd name="connsiteX2" fmla="*/ 16959 w 16959"/>
                    <a:gd name="connsiteY2" fmla="*/ 8294 h 8294"/>
                    <a:gd name="connsiteX3" fmla="*/ 0 w 16959"/>
                    <a:gd name="connsiteY3" fmla="*/ 8294 h 8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4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4"/>
                      </a:lnTo>
                      <a:lnTo>
                        <a:pt x="0" y="8294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06" name="그래픽 342">
              <a:extLst>
                <a:ext uri="{FF2B5EF4-FFF2-40B4-BE49-F238E27FC236}">
                  <a16:creationId xmlns:a16="http://schemas.microsoft.com/office/drawing/2014/main" id="{45A07818-A11A-8832-F04A-60131C40C841}"/>
                </a:ext>
              </a:extLst>
            </p:cNvPr>
            <p:cNvGrpSpPr/>
            <p:nvPr/>
          </p:nvGrpSpPr>
          <p:grpSpPr>
            <a:xfrm>
              <a:off x="7906850" y="6292324"/>
              <a:ext cx="299366" cy="302505"/>
              <a:chOff x="7906850" y="6292325"/>
              <a:chExt cx="299366" cy="302507"/>
            </a:xfrm>
            <a:grpFill/>
          </p:grpSpPr>
          <p:sp>
            <p:nvSpPr>
              <p:cNvPr id="107" name="자유형: 도형 106">
                <a:extLst>
                  <a:ext uri="{FF2B5EF4-FFF2-40B4-BE49-F238E27FC236}">
                    <a16:creationId xmlns:a16="http://schemas.microsoft.com/office/drawing/2014/main" id="{32397052-41B8-D929-8928-227D330FF8E4}"/>
                  </a:ext>
                </a:extLst>
              </p:cNvPr>
              <p:cNvSpPr/>
              <p:nvPr/>
            </p:nvSpPr>
            <p:spPr>
              <a:xfrm>
                <a:off x="7906850" y="6292325"/>
                <a:ext cx="299366" cy="302505"/>
              </a:xfrm>
              <a:custGeom>
                <a:avLst/>
                <a:gdLst>
                  <a:gd name="connsiteX0" fmla="*/ 149685 w 299366"/>
                  <a:gd name="connsiteY0" fmla="*/ 302505 h 302505"/>
                  <a:gd name="connsiteX1" fmla="*/ 0 w 299366"/>
                  <a:gd name="connsiteY1" fmla="*/ 151251 h 302505"/>
                  <a:gd name="connsiteX2" fmla="*/ 149685 w 299366"/>
                  <a:gd name="connsiteY2" fmla="*/ 0 h 302505"/>
                  <a:gd name="connsiteX3" fmla="*/ 299367 w 299366"/>
                  <a:gd name="connsiteY3" fmla="*/ 151251 h 302505"/>
                  <a:gd name="connsiteX4" fmla="*/ 149685 w 299366"/>
                  <a:gd name="connsiteY4" fmla="*/ 302505 h 302505"/>
                  <a:gd name="connsiteX5" fmla="*/ 149685 w 299366"/>
                  <a:gd name="connsiteY5" fmla="*/ 16955 h 302505"/>
                  <a:gd name="connsiteX6" fmla="*/ 16955 w 299366"/>
                  <a:gd name="connsiteY6" fmla="*/ 151251 h 302505"/>
                  <a:gd name="connsiteX7" fmla="*/ 149685 w 299366"/>
                  <a:gd name="connsiteY7" fmla="*/ 285550 h 302505"/>
                  <a:gd name="connsiteX8" fmla="*/ 282407 w 299366"/>
                  <a:gd name="connsiteY8" fmla="*/ 151251 h 302505"/>
                  <a:gd name="connsiteX9" fmla="*/ 149685 w 299366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366" h="302505">
                    <a:moveTo>
                      <a:pt x="149685" y="302505"/>
                    </a:moveTo>
                    <a:cubicBezTo>
                      <a:pt x="67150" y="302505"/>
                      <a:pt x="0" y="234655"/>
                      <a:pt x="0" y="151251"/>
                    </a:cubicBezTo>
                    <a:cubicBezTo>
                      <a:pt x="0" y="67850"/>
                      <a:pt x="67150" y="0"/>
                      <a:pt x="149685" y="0"/>
                    </a:cubicBezTo>
                    <a:cubicBezTo>
                      <a:pt x="232217" y="4"/>
                      <a:pt x="299367" y="67854"/>
                      <a:pt x="299367" y="151251"/>
                    </a:cubicBezTo>
                    <a:cubicBezTo>
                      <a:pt x="299367" y="234655"/>
                      <a:pt x="232217" y="302505"/>
                      <a:pt x="149685" y="302505"/>
                    </a:cubicBezTo>
                    <a:close/>
                    <a:moveTo>
                      <a:pt x="149685" y="16955"/>
                    </a:moveTo>
                    <a:cubicBezTo>
                      <a:pt x="76499" y="16955"/>
                      <a:pt x="16955" y="77199"/>
                      <a:pt x="16955" y="151251"/>
                    </a:cubicBezTo>
                    <a:cubicBezTo>
                      <a:pt x="16955" y="225307"/>
                      <a:pt x="76499" y="285550"/>
                      <a:pt x="149685" y="285550"/>
                    </a:cubicBezTo>
                    <a:cubicBezTo>
                      <a:pt x="222868" y="285550"/>
                      <a:pt x="282407" y="225307"/>
                      <a:pt x="282407" y="151251"/>
                    </a:cubicBezTo>
                    <a:cubicBezTo>
                      <a:pt x="282407" y="77203"/>
                      <a:pt x="222868" y="16959"/>
                      <a:pt x="149685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8" name="자유형: 도형 107">
                <a:extLst>
                  <a:ext uri="{FF2B5EF4-FFF2-40B4-BE49-F238E27FC236}">
                    <a16:creationId xmlns:a16="http://schemas.microsoft.com/office/drawing/2014/main" id="{8D4C1363-EEDE-2DA6-6EFA-FEE41A1B3E1E}"/>
                  </a:ext>
                </a:extLst>
              </p:cNvPr>
              <p:cNvSpPr/>
              <p:nvPr/>
            </p:nvSpPr>
            <p:spPr>
              <a:xfrm>
                <a:off x="7966368" y="6292326"/>
                <a:ext cx="180292" cy="302505"/>
              </a:xfrm>
              <a:custGeom>
                <a:avLst/>
                <a:gdLst>
                  <a:gd name="connsiteX0" fmla="*/ 90167 w 180292"/>
                  <a:gd name="connsiteY0" fmla="*/ 302505 h 302505"/>
                  <a:gd name="connsiteX1" fmla="*/ 0 w 180292"/>
                  <a:gd name="connsiteY1" fmla="*/ 151251 h 302505"/>
                  <a:gd name="connsiteX2" fmla="*/ 90167 w 180292"/>
                  <a:gd name="connsiteY2" fmla="*/ 0 h 302505"/>
                  <a:gd name="connsiteX3" fmla="*/ 180293 w 180292"/>
                  <a:gd name="connsiteY3" fmla="*/ 151251 h 302505"/>
                  <a:gd name="connsiteX4" fmla="*/ 90167 w 180292"/>
                  <a:gd name="connsiteY4" fmla="*/ 302505 h 302505"/>
                  <a:gd name="connsiteX5" fmla="*/ 90167 w 180292"/>
                  <a:gd name="connsiteY5" fmla="*/ 16955 h 302505"/>
                  <a:gd name="connsiteX6" fmla="*/ 16955 w 180292"/>
                  <a:gd name="connsiteY6" fmla="*/ 151251 h 302505"/>
                  <a:gd name="connsiteX7" fmla="*/ 90167 w 180292"/>
                  <a:gd name="connsiteY7" fmla="*/ 285550 h 302505"/>
                  <a:gd name="connsiteX8" fmla="*/ 163337 w 180292"/>
                  <a:gd name="connsiteY8" fmla="*/ 151251 h 302505"/>
                  <a:gd name="connsiteX9" fmla="*/ 90167 w 180292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292" h="302505">
                    <a:moveTo>
                      <a:pt x="90167" y="302505"/>
                    </a:moveTo>
                    <a:cubicBezTo>
                      <a:pt x="39610" y="302505"/>
                      <a:pt x="0" y="236069"/>
                      <a:pt x="0" y="151251"/>
                    </a:cubicBezTo>
                    <a:cubicBezTo>
                      <a:pt x="0" y="66433"/>
                      <a:pt x="39606" y="0"/>
                      <a:pt x="90167" y="0"/>
                    </a:cubicBezTo>
                    <a:cubicBezTo>
                      <a:pt x="140704" y="8"/>
                      <a:pt x="180293" y="66441"/>
                      <a:pt x="180293" y="151251"/>
                    </a:cubicBezTo>
                    <a:cubicBezTo>
                      <a:pt x="180293" y="236069"/>
                      <a:pt x="140704" y="302505"/>
                      <a:pt x="90167" y="302505"/>
                    </a:cubicBezTo>
                    <a:close/>
                    <a:moveTo>
                      <a:pt x="90167" y="16955"/>
                    </a:moveTo>
                    <a:cubicBezTo>
                      <a:pt x="50482" y="16955"/>
                      <a:pt x="16955" y="78456"/>
                      <a:pt x="16955" y="151251"/>
                    </a:cubicBezTo>
                    <a:cubicBezTo>
                      <a:pt x="16955" y="224049"/>
                      <a:pt x="50482" y="285550"/>
                      <a:pt x="90167" y="285550"/>
                    </a:cubicBezTo>
                    <a:cubicBezTo>
                      <a:pt x="129828" y="285550"/>
                      <a:pt x="163337" y="224049"/>
                      <a:pt x="163337" y="151251"/>
                    </a:cubicBezTo>
                    <a:cubicBezTo>
                      <a:pt x="163337" y="78456"/>
                      <a:pt x="129828" y="16959"/>
                      <a:pt x="90167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9" name="자유형: 도형 108">
                <a:extLst>
                  <a:ext uri="{FF2B5EF4-FFF2-40B4-BE49-F238E27FC236}">
                    <a16:creationId xmlns:a16="http://schemas.microsoft.com/office/drawing/2014/main" id="{CCC4C937-3498-AC18-700E-3DB1C09A25AE}"/>
                  </a:ext>
                </a:extLst>
              </p:cNvPr>
              <p:cNvSpPr/>
              <p:nvPr/>
            </p:nvSpPr>
            <p:spPr>
              <a:xfrm>
                <a:off x="8048056" y="6292331"/>
                <a:ext cx="158160" cy="302501"/>
              </a:xfrm>
              <a:custGeom>
                <a:avLst/>
                <a:gdLst>
                  <a:gd name="connsiteX0" fmla="*/ 8480 w 158160"/>
                  <a:gd name="connsiteY0" fmla="*/ 302501 h 302501"/>
                  <a:gd name="connsiteX1" fmla="*/ 0 w 158160"/>
                  <a:gd name="connsiteY1" fmla="*/ 302501 h 302501"/>
                  <a:gd name="connsiteX2" fmla="*/ 0 w 158160"/>
                  <a:gd name="connsiteY2" fmla="*/ 0 h 302501"/>
                  <a:gd name="connsiteX3" fmla="*/ 8480 w 158160"/>
                  <a:gd name="connsiteY3" fmla="*/ 0 h 302501"/>
                  <a:gd name="connsiteX4" fmla="*/ 158161 w 158160"/>
                  <a:gd name="connsiteY4" fmla="*/ 151251 h 302501"/>
                  <a:gd name="connsiteX5" fmla="*/ 8480 w 158160"/>
                  <a:gd name="connsiteY5" fmla="*/ 302501 h 302501"/>
                  <a:gd name="connsiteX6" fmla="*/ 16955 w 158160"/>
                  <a:gd name="connsiteY6" fmla="*/ 17225 h 302501"/>
                  <a:gd name="connsiteX7" fmla="*/ 16955 w 158160"/>
                  <a:gd name="connsiteY7" fmla="*/ 285280 h 302501"/>
                  <a:gd name="connsiteX8" fmla="*/ 141202 w 158160"/>
                  <a:gd name="connsiteY8" fmla="*/ 151246 h 302501"/>
                  <a:gd name="connsiteX9" fmla="*/ 16955 w 158160"/>
                  <a:gd name="connsiteY9" fmla="*/ 17225 h 30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160" h="302501">
                    <a:moveTo>
                      <a:pt x="8480" y="302501"/>
                    </a:moveTo>
                    <a:lnTo>
                      <a:pt x="0" y="302501"/>
                    </a:lnTo>
                    <a:lnTo>
                      <a:pt x="0" y="0"/>
                    </a:lnTo>
                    <a:lnTo>
                      <a:pt x="8480" y="0"/>
                    </a:lnTo>
                    <a:cubicBezTo>
                      <a:pt x="91011" y="0"/>
                      <a:pt x="158161" y="67850"/>
                      <a:pt x="158161" y="151251"/>
                    </a:cubicBezTo>
                    <a:cubicBezTo>
                      <a:pt x="158161" y="234651"/>
                      <a:pt x="91011" y="302501"/>
                      <a:pt x="8480" y="302501"/>
                    </a:cubicBezTo>
                    <a:close/>
                    <a:moveTo>
                      <a:pt x="16955" y="17225"/>
                    </a:moveTo>
                    <a:lnTo>
                      <a:pt x="16955" y="285280"/>
                    </a:lnTo>
                    <a:cubicBezTo>
                      <a:pt x="86210" y="280842"/>
                      <a:pt x="141202" y="222425"/>
                      <a:pt x="141202" y="151246"/>
                    </a:cubicBezTo>
                    <a:cubicBezTo>
                      <a:pt x="141202" y="80076"/>
                      <a:pt x="86210" y="21655"/>
                      <a:pt x="16955" y="1722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0" name="자유형: 도형 109">
                <a:extLst>
                  <a:ext uri="{FF2B5EF4-FFF2-40B4-BE49-F238E27FC236}">
                    <a16:creationId xmlns:a16="http://schemas.microsoft.com/office/drawing/2014/main" id="{7D8670D5-D319-2EA0-756D-10D295BBA1B7}"/>
                  </a:ext>
                </a:extLst>
              </p:cNvPr>
              <p:cNvSpPr/>
              <p:nvPr/>
            </p:nvSpPr>
            <p:spPr>
              <a:xfrm>
                <a:off x="7906850" y="6384766"/>
                <a:ext cx="299362" cy="117618"/>
              </a:xfrm>
              <a:custGeom>
                <a:avLst/>
                <a:gdLst>
                  <a:gd name="connsiteX0" fmla="*/ 287567 w 299362"/>
                  <a:gd name="connsiteY0" fmla="*/ 117619 h 117618"/>
                  <a:gd name="connsiteX1" fmla="*/ 11753 w 299362"/>
                  <a:gd name="connsiteY1" fmla="*/ 117619 h 117618"/>
                  <a:gd name="connsiteX2" fmla="*/ 9699 w 299362"/>
                  <a:gd name="connsiteY2" fmla="*/ 112092 h 117618"/>
                  <a:gd name="connsiteX3" fmla="*/ 0 w 299362"/>
                  <a:gd name="connsiteY3" fmla="*/ 58809 h 117618"/>
                  <a:gd name="connsiteX4" fmla="*/ 9716 w 299362"/>
                  <a:gd name="connsiteY4" fmla="*/ 5514 h 117618"/>
                  <a:gd name="connsiteX5" fmla="*/ 11770 w 299362"/>
                  <a:gd name="connsiteY5" fmla="*/ 0 h 117618"/>
                  <a:gd name="connsiteX6" fmla="*/ 287567 w 299362"/>
                  <a:gd name="connsiteY6" fmla="*/ 0 h 117618"/>
                  <a:gd name="connsiteX7" fmla="*/ 289621 w 299362"/>
                  <a:gd name="connsiteY7" fmla="*/ 5510 h 117618"/>
                  <a:gd name="connsiteX8" fmla="*/ 299363 w 299362"/>
                  <a:gd name="connsiteY8" fmla="*/ 58814 h 117618"/>
                  <a:gd name="connsiteX9" fmla="*/ 289621 w 299362"/>
                  <a:gd name="connsiteY9" fmla="*/ 112109 h 117618"/>
                  <a:gd name="connsiteX10" fmla="*/ 287567 w 299362"/>
                  <a:gd name="connsiteY10" fmla="*/ 117619 h 117618"/>
                  <a:gd name="connsiteX11" fmla="*/ 23667 w 299362"/>
                  <a:gd name="connsiteY11" fmla="*/ 100659 h 117618"/>
                  <a:gd name="connsiteX12" fmla="*/ 275674 w 299362"/>
                  <a:gd name="connsiteY12" fmla="*/ 100659 h 117618"/>
                  <a:gd name="connsiteX13" fmla="*/ 282407 w 299362"/>
                  <a:gd name="connsiteY13" fmla="*/ 58809 h 117618"/>
                  <a:gd name="connsiteX14" fmla="*/ 275674 w 299362"/>
                  <a:gd name="connsiteY14" fmla="*/ 16951 h 117618"/>
                  <a:gd name="connsiteX15" fmla="*/ 23676 w 299362"/>
                  <a:gd name="connsiteY15" fmla="*/ 16951 h 117618"/>
                  <a:gd name="connsiteX16" fmla="*/ 16955 w 299362"/>
                  <a:gd name="connsiteY16" fmla="*/ 58809 h 117618"/>
                  <a:gd name="connsiteX17" fmla="*/ 23667 w 299362"/>
                  <a:gd name="connsiteY17" fmla="*/ 100659 h 11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9362" h="117618">
                    <a:moveTo>
                      <a:pt x="287567" y="117619"/>
                    </a:moveTo>
                    <a:lnTo>
                      <a:pt x="11753" y="117619"/>
                    </a:lnTo>
                    <a:lnTo>
                      <a:pt x="9699" y="112092"/>
                    </a:lnTo>
                    <a:cubicBezTo>
                      <a:pt x="3261" y="94783"/>
                      <a:pt x="0" y="76857"/>
                      <a:pt x="0" y="58809"/>
                    </a:cubicBezTo>
                    <a:cubicBezTo>
                      <a:pt x="0" y="40745"/>
                      <a:pt x="3265" y="22811"/>
                      <a:pt x="9716" y="5514"/>
                    </a:cubicBezTo>
                    <a:lnTo>
                      <a:pt x="11770" y="0"/>
                    </a:lnTo>
                    <a:lnTo>
                      <a:pt x="287567" y="0"/>
                    </a:lnTo>
                    <a:lnTo>
                      <a:pt x="289621" y="5510"/>
                    </a:lnTo>
                    <a:cubicBezTo>
                      <a:pt x="296085" y="22794"/>
                      <a:pt x="299363" y="40732"/>
                      <a:pt x="299363" y="58814"/>
                    </a:cubicBezTo>
                    <a:cubicBezTo>
                      <a:pt x="299363" y="76891"/>
                      <a:pt x="296089" y="94825"/>
                      <a:pt x="289621" y="112109"/>
                    </a:cubicBezTo>
                    <a:lnTo>
                      <a:pt x="287567" y="117619"/>
                    </a:lnTo>
                    <a:close/>
                    <a:moveTo>
                      <a:pt x="23667" y="100659"/>
                    </a:moveTo>
                    <a:lnTo>
                      <a:pt x="275674" y="100659"/>
                    </a:lnTo>
                    <a:cubicBezTo>
                      <a:pt x="280150" y="86999"/>
                      <a:pt x="282407" y="72951"/>
                      <a:pt x="282407" y="58809"/>
                    </a:cubicBezTo>
                    <a:cubicBezTo>
                      <a:pt x="282407" y="44664"/>
                      <a:pt x="280146" y="30611"/>
                      <a:pt x="275674" y="16951"/>
                    </a:cubicBezTo>
                    <a:lnTo>
                      <a:pt x="23676" y="16951"/>
                    </a:lnTo>
                    <a:cubicBezTo>
                      <a:pt x="19212" y="30624"/>
                      <a:pt x="16955" y="44677"/>
                      <a:pt x="16955" y="58809"/>
                    </a:cubicBezTo>
                    <a:cubicBezTo>
                      <a:pt x="16955" y="72930"/>
                      <a:pt x="19212" y="86978"/>
                      <a:pt x="23667" y="100659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19" name="그래픽 39">
            <a:extLst>
              <a:ext uri="{FF2B5EF4-FFF2-40B4-BE49-F238E27FC236}">
                <a16:creationId xmlns:a16="http://schemas.microsoft.com/office/drawing/2014/main" id="{1B48F884-A1B2-7877-A4AE-289E3A911829}"/>
              </a:ext>
            </a:extLst>
          </p:cNvPr>
          <p:cNvGrpSpPr/>
          <p:nvPr/>
        </p:nvGrpSpPr>
        <p:grpSpPr>
          <a:xfrm>
            <a:off x="3482241" y="3571998"/>
            <a:ext cx="442315" cy="437883"/>
            <a:chOff x="7270914" y="4323490"/>
            <a:chExt cx="540000" cy="534579"/>
          </a:xfrm>
          <a:solidFill>
            <a:schemeClr val="accent3"/>
          </a:solidFill>
        </p:grpSpPr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6C774FE5-0E37-E13F-D6E9-B743ADA52093}"/>
                </a:ext>
              </a:extLst>
            </p:cNvPr>
            <p:cNvSpPr/>
            <p:nvPr/>
          </p:nvSpPr>
          <p:spPr>
            <a:xfrm>
              <a:off x="7470370" y="4499239"/>
              <a:ext cx="16875" cy="36195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728999B9-DA4D-D713-82A8-8FCBE9B5C16B}"/>
                </a:ext>
              </a:extLst>
            </p:cNvPr>
            <p:cNvSpPr/>
            <p:nvPr/>
          </p:nvSpPr>
          <p:spPr>
            <a:xfrm>
              <a:off x="7467982" y="4323490"/>
              <a:ext cx="173032" cy="106091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1CA160AC-F109-5BA2-C23A-9C749360BD8D}"/>
                </a:ext>
              </a:extLst>
            </p:cNvPr>
            <p:cNvSpPr/>
            <p:nvPr/>
          </p:nvSpPr>
          <p:spPr>
            <a:xfrm>
              <a:off x="7376685" y="4529162"/>
              <a:ext cx="166370" cy="328907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23" name="그래픽 39">
              <a:extLst>
                <a:ext uri="{FF2B5EF4-FFF2-40B4-BE49-F238E27FC236}">
                  <a16:creationId xmlns:a16="http://schemas.microsoft.com/office/drawing/2014/main" id="{2D6B812E-F371-4F8D-627D-6E915BA44F70}"/>
                </a:ext>
              </a:extLst>
            </p:cNvPr>
            <p:cNvGrpSpPr/>
            <p:nvPr/>
          </p:nvGrpSpPr>
          <p:grpSpPr>
            <a:xfrm>
              <a:off x="7409511" y="4610524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163" name="자유형: 도형 162">
                <a:extLst>
                  <a:ext uri="{FF2B5EF4-FFF2-40B4-BE49-F238E27FC236}">
                    <a16:creationId xmlns:a16="http://schemas.microsoft.com/office/drawing/2014/main" id="{91DF2E5C-6489-DADE-2511-E8FBE781C7DD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4" name="자유형: 도형 163">
                <a:extLst>
                  <a:ext uri="{FF2B5EF4-FFF2-40B4-BE49-F238E27FC236}">
                    <a16:creationId xmlns:a16="http://schemas.microsoft.com/office/drawing/2014/main" id="{DAAC6508-DB97-EE4A-D62D-E33391AEAEA8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5" name="자유형: 도형 164">
                <a:extLst>
                  <a:ext uri="{FF2B5EF4-FFF2-40B4-BE49-F238E27FC236}">
                    <a16:creationId xmlns:a16="http://schemas.microsoft.com/office/drawing/2014/main" id="{0BB3CB85-0822-8924-FDD4-787C8358AC6C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4" name="그래픽 39">
              <a:extLst>
                <a:ext uri="{FF2B5EF4-FFF2-40B4-BE49-F238E27FC236}">
                  <a16:creationId xmlns:a16="http://schemas.microsoft.com/office/drawing/2014/main" id="{E574081E-F104-80A0-9407-D397985E8398}"/>
                </a:ext>
              </a:extLst>
            </p:cNvPr>
            <p:cNvGrpSpPr/>
            <p:nvPr/>
          </p:nvGrpSpPr>
          <p:grpSpPr>
            <a:xfrm>
              <a:off x="7409511" y="46487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160" name="자유형: 도형 159">
                <a:extLst>
                  <a:ext uri="{FF2B5EF4-FFF2-40B4-BE49-F238E27FC236}">
                    <a16:creationId xmlns:a16="http://schemas.microsoft.com/office/drawing/2014/main" id="{E24E87AB-1629-4256-2703-7E202F71C0E8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1" name="자유형: 도형 160">
                <a:extLst>
                  <a:ext uri="{FF2B5EF4-FFF2-40B4-BE49-F238E27FC236}">
                    <a16:creationId xmlns:a16="http://schemas.microsoft.com/office/drawing/2014/main" id="{2AFD6916-D764-0173-5299-4A2053BE82F0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62" name="자유형: 도형 161">
                <a:extLst>
                  <a:ext uri="{FF2B5EF4-FFF2-40B4-BE49-F238E27FC236}">
                    <a16:creationId xmlns:a16="http://schemas.microsoft.com/office/drawing/2014/main" id="{70F81848-762D-445E-042F-30E3A700EA92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5" name="그래픽 39">
              <a:extLst>
                <a:ext uri="{FF2B5EF4-FFF2-40B4-BE49-F238E27FC236}">
                  <a16:creationId xmlns:a16="http://schemas.microsoft.com/office/drawing/2014/main" id="{C7AA9B1B-CBCC-1FF6-DF54-18E58A108E7D}"/>
                </a:ext>
              </a:extLst>
            </p:cNvPr>
            <p:cNvGrpSpPr/>
            <p:nvPr/>
          </p:nvGrpSpPr>
          <p:grpSpPr>
            <a:xfrm>
              <a:off x="7409511" y="4687011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157" name="자유형: 도형 156">
                <a:extLst>
                  <a:ext uri="{FF2B5EF4-FFF2-40B4-BE49-F238E27FC236}">
                    <a16:creationId xmlns:a16="http://schemas.microsoft.com/office/drawing/2014/main" id="{9857D1F6-2885-8F7F-0223-C92FA073B243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8" name="자유형: 도형 157">
                <a:extLst>
                  <a:ext uri="{FF2B5EF4-FFF2-40B4-BE49-F238E27FC236}">
                    <a16:creationId xmlns:a16="http://schemas.microsoft.com/office/drawing/2014/main" id="{4C3FAF46-658B-C201-7A1C-0585B1ED5AB2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9" name="자유형: 도형 158">
                <a:extLst>
                  <a:ext uri="{FF2B5EF4-FFF2-40B4-BE49-F238E27FC236}">
                    <a16:creationId xmlns:a16="http://schemas.microsoft.com/office/drawing/2014/main" id="{67833B5B-5A92-1C6C-7C08-183062BBBB64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6" name="그래픽 39">
              <a:extLst>
                <a:ext uri="{FF2B5EF4-FFF2-40B4-BE49-F238E27FC236}">
                  <a16:creationId xmlns:a16="http://schemas.microsoft.com/office/drawing/2014/main" id="{D03FA737-4C82-E8C2-452B-AF227B814FC0}"/>
                </a:ext>
              </a:extLst>
            </p:cNvPr>
            <p:cNvGrpSpPr/>
            <p:nvPr/>
          </p:nvGrpSpPr>
          <p:grpSpPr>
            <a:xfrm>
              <a:off x="7409511" y="4725254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154" name="자유형: 도형 153">
                <a:extLst>
                  <a:ext uri="{FF2B5EF4-FFF2-40B4-BE49-F238E27FC236}">
                    <a16:creationId xmlns:a16="http://schemas.microsoft.com/office/drawing/2014/main" id="{D1C4206E-A3A7-A7A6-92FF-B86534FE5500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5" name="자유형: 도형 154">
                <a:extLst>
                  <a:ext uri="{FF2B5EF4-FFF2-40B4-BE49-F238E27FC236}">
                    <a16:creationId xmlns:a16="http://schemas.microsoft.com/office/drawing/2014/main" id="{8BB5D51B-C68B-B0B9-FF1B-29BAF8D2B04E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6" name="자유형: 도형 155">
                <a:extLst>
                  <a:ext uri="{FF2B5EF4-FFF2-40B4-BE49-F238E27FC236}">
                    <a16:creationId xmlns:a16="http://schemas.microsoft.com/office/drawing/2014/main" id="{D4EEEF02-A2F1-43A4-9742-3B4828FCB068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7" name="그래픽 39">
              <a:extLst>
                <a:ext uri="{FF2B5EF4-FFF2-40B4-BE49-F238E27FC236}">
                  <a16:creationId xmlns:a16="http://schemas.microsoft.com/office/drawing/2014/main" id="{4A3C6FF8-8C0D-2854-CC36-D0D2ED9A1DA7}"/>
                </a:ext>
              </a:extLst>
            </p:cNvPr>
            <p:cNvGrpSpPr/>
            <p:nvPr/>
          </p:nvGrpSpPr>
          <p:grpSpPr>
            <a:xfrm>
              <a:off x="7409511" y="4763496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151" name="자유형: 도형 150">
                <a:extLst>
                  <a:ext uri="{FF2B5EF4-FFF2-40B4-BE49-F238E27FC236}">
                    <a16:creationId xmlns:a16="http://schemas.microsoft.com/office/drawing/2014/main" id="{B3735749-3924-1EBE-C427-E5CAF6F4279A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자유형: 도형 151">
                <a:extLst>
                  <a:ext uri="{FF2B5EF4-FFF2-40B4-BE49-F238E27FC236}">
                    <a16:creationId xmlns:a16="http://schemas.microsoft.com/office/drawing/2014/main" id="{E8410631-5AA7-AD6B-CDBD-BE63838B7B15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3" name="자유형: 도형 152">
                <a:extLst>
                  <a:ext uri="{FF2B5EF4-FFF2-40B4-BE49-F238E27FC236}">
                    <a16:creationId xmlns:a16="http://schemas.microsoft.com/office/drawing/2014/main" id="{CD895C2B-268F-C50D-1616-381A0CE4B555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8" name="그래픽 39">
              <a:extLst>
                <a:ext uri="{FF2B5EF4-FFF2-40B4-BE49-F238E27FC236}">
                  <a16:creationId xmlns:a16="http://schemas.microsoft.com/office/drawing/2014/main" id="{68BEBF3E-0CC9-3A12-CD46-FDD18137C9C5}"/>
                </a:ext>
              </a:extLst>
            </p:cNvPr>
            <p:cNvGrpSpPr/>
            <p:nvPr/>
          </p:nvGrpSpPr>
          <p:grpSpPr>
            <a:xfrm>
              <a:off x="7409511" y="4801743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148" name="자유형: 도형 147">
                <a:extLst>
                  <a:ext uri="{FF2B5EF4-FFF2-40B4-BE49-F238E27FC236}">
                    <a16:creationId xmlns:a16="http://schemas.microsoft.com/office/drawing/2014/main" id="{33424B4C-FF21-FEB5-8E91-4FB2F132EE53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9" name="자유형: 도형 148">
                <a:extLst>
                  <a:ext uri="{FF2B5EF4-FFF2-40B4-BE49-F238E27FC236}">
                    <a16:creationId xmlns:a16="http://schemas.microsoft.com/office/drawing/2014/main" id="{7003ACCC-E492-03E1-48D4-D895786526F8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0" name="자유형: 도형 149">
                <a:extLst>
                  <a:ext uri="{FF2B5EF4-FFF2-40B4-BE49-F238E27FC236}">
                    <a16:creationId xmlns:a16="http://schemas.microsoft.com/office/drawing/2014/main" id="{038128A4-B29F-E42C-E082-59943D874688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9" name="그래픽 39">
              <a:extLst>
                <a:ext uri="{FF2B5EF4-FFF2-40B4-BE49-F238E27FC236}">
                  <a16:creationId xmlns:a16="http://schemas.microsoft.com/office/drawing/2014/main" id="{6A10A44F-5D4E-AE1D-AA4D-FD217EA0BDBA}"/>
                </a:ext>
              </a:extLst>
            </p:cNvPr>
            <p:cNvGrpSpPr/>
            <p:nvPr/>
          </p:nvGrpSpPr>
          <p:grpSpPr>
            <a:xfrm>
              <a:off x="7604910" y="4413179"/>
              <a:ext cx="155549" cy="444890"/>
              <a:chOff x="7604923" y="4413273"/>
              <a:chExt cx="155549" cy="444900"/>
            </a:xfrm>
            <a:grpFill/>
          </p:grpSpPr>
          <p:sp>
            <p:nvSpPr>
              <p:cNvPr id="138" name="자유형: 도형 137">
                <a:extLst>
                  <a:ext uri="{FF2B5EF4-FFF2-40B4-BE49-F238E27FC236}">
                    <a16:creationId xmlns:a16="http://schemas.microsoft.com/office/drawing/2014/main" id="{C585D5C0-FDEC-A336-7C99-D3C16EF27C9B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9" name="자유형: 도형 138">
                <a:extLst>
                  <a:ext uri="{FF2B5EF4-FFF2-40B4-BE49-F238E27FC236}">
                    <a16:creationId xmlns:a16="http://schemas.microsoft.com/office/drawing/2014/main" id="{5681D4C7-6BBB-05D9-2DE2-F4D1660FCC27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0" name="자유형: 도형 139">
                <a:extLst>
                  <a:ext uri="{FF2B5EF4-FFF2-40B4-BE49-F238E27FC236}">
                    <a16:creationId xmlns:a16="http://schemas.microsoft.com/office/drawing/2014/main" id="{55236673-F77B-8ACB-CBF0-2C0A5B41BBCF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1" name="자유형: 도형 140">
                <a:extLst>
                  <a:ext uri="{FF2B5EF4-FFF2-40B4-BE49-F238E27FC236}">
                    <a16:creationId xmlns:a16="http://schemas.microsoft.com/office/drawing/2014/main" id="{9AB87B97-DD7C-25DE-28BB-F4241B89C0E6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2" name="자유형: 도형 141">
                <a:extLst>
                  <a:ext uri="{FF2B5EF4-FFF2-40B4-BE49-F238E27FC236}">
                    <a16:creationId xmlns:a16="http://schemas.microsoft.com/office/drawing/2014/main" id="{60CB244B-5F42-DDEE-B4D4-2411FA0A3286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3" name="자유형: 도형 142">
                <a:extLst>
                  <a:ext uri="{FF2B5EF4-FFF2-40B4-BE49-F238E27FC236}">
                    <a16:creationId xmlns:a16="http://schemas.microsoft.com/office/drawing/2014/main" id="{60A07A1C-7887-8D09-9738-DCCFAE7A3780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4" name="자유형: 도형 143">
                <a:extLst>
                  <a:ext uri="{FF2B5EF4-FFF2-40B4-BE49-F238E27FC236}">
                    <a16:creationId xmlns:a16="http://schemas.microsoft.com/office/drawing/2014/main" id="{5EB07514-5B30-62B7-12CF-EC637E6740F9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5" name="자유형: 도형 144">
                <a:extLst>
                  <a:ext uri="{FF2B5EF4-FFF2-40B4-BE49-F238E27FC236}">
                    <a16:creationId xmlns:a16="http://schemas.microsoft.com/office/drawing/2014/main" id="{3BD26E68-18FB-850D-AEDC-A459EACAF7F2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6" name="자유형: 도형 145">
                <a:extLst>
                  <a:ext uri="{FF2B5EF4-FFF2-40B4-BE49-F238E27FC236}">
                    <a16:creationId xmlns:a16="http://schemas.microsoft.com/office/drawing/2014/main" id="{4304D1D8-9FA0-2E9A-E6E1-636BB808F755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7" name="자유형: 도형 146">
                <a:extLst>
                  <a:ext uri="{FF2B5EF4-FFF2-40B4-BE49-F238E27FC236}">
                    <a16:creationId xmlns:a16="http://schemas.microsoft.com/office/drawing/2014/main" id="{A70A9B64-0E34-635E-9B8E-0CC2A333A76E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2026D6F4-5C8B-3551-2D0E-E445363E32FB}"/>
                </a:ext>
              </a:extLst>
            </p:cNvPr>
            <p:cNvSpPr/>
            <p:nvPr/>
          </p:nvSpPr>
          <p:spPr>
            <a:xfrm>
              <a:off x="7314201" y="4485373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9D01FBC6-CE99-D115-EF41-85C2B93A8E2B}"/>
                </a:ext>
              </a:extLst>
            </p:cNvPr>
            <p:cNvSpPr/>
            <p:nvPr/>
          </p:nvSpPr>
          <p:spPr>
            <a:xfrm>
              <a:off x="7270914" y="4485373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23FB91D9-FEA1-E6D7-0721-4666D50ECB69}"/>
                </a:ext>
              </a:extLst>
            </p:cNvPr>
            <p:cNvSpPr/>
            <p:nvPr/>
          </p:nvSpPr>
          <p:spPr>
            <a:xfrm>
              <a:off x="7580615" y="4362851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697DF951-5C03-CFEF-CA76-DD17E93A957D}"/>
                </a:ext>
              </a:extLst>
            </p:cNvPr>
            <p:cNvSpPr/>
            <p:nvPr/>
          </p:nvSpPr>
          <p:spPr>
            <a:xfrm>
              <a:off x="7325418" y="4841194"/>
              <a:ext cx="485496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A644E885-7FFC-6ECB-5062-B00354139769}"/>
                </a:ext>
              </a:extLst>
            </p:cNvPr>
            <p:cNvSpPr/>
            <p:nvPr/>
          </p:nvSpPr>
          <p:spPr>
            <a:xfrm>
              <a:off x="7369284" y="4392895"/>
              <a:ext cx="66085" cy="74244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0E2CF5AE-F6F4-9125-EE01-4444ADB9E534}"/>
                </a:ext>
              </a:extLst>
            </p:cNvPr>
            <p:cNvSpPr/>
            <p:nvPr/>
          </p:nvSpPr>
          <p:spPr>
            <a:xfrm>
              <a:off x="7412564" y="4362842"/>
              <a:ext cx="107552" cy="111114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99B2F7D3-9476-6269-D55C-EFFFBA51EF86}"/>
                </a:ext>
              </a:extLst>
            </p:cNvPr>
            <p:cNvSpPr/>
            <p:nvPr/>
          </p:nvSpPr>
          <p:spPr>
            <a:xfrm>
              <a:off x="7486959" y="4392879"/>
              <a:ext cx="73693" cy="74243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7" name="자유형: 도형 136">
              <a:extLst>
                <a:ext uri="{FF2B5EF4-FFF2-40B4-BE49-F238E27FC236}">
                  <a16:creationId xmlns:a16="http://schemas.microsoft.com/office/drawing/2014/main" id="{0B0DE14B-0E75-2585-0A7C-2CF8F3E7D285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166" name="그래픽 160">
            <a:extLst>
              <a:ext uri="{FF2B5EF4-FFF2-40B4-BE49-F238E27FC236}">
                <a16:creationId xmlns:a16="http://schemas.microsoft.com/office/drawing/2014/main" id="{E2E117E3-ADD3-821B-B5EF-00836BCD1A7B}"/>
              </a:ext>
            </a:extLst>
          </p:cNvPr>
          <p:cNvGrpSpPr>
            <a:grpSpLocks noChangeAspect="1"/>
          </p:cNvGrpSpPr>
          <p:nvPr/>
        </p:nvGrpSpPr>
        <p:grpSpPr>
          <a:xfrm>
            <a:off x="3418979" y="5209216"/>
            <a:ext cx="421415" cy="391797"/>
            <a:chOff x="9571522" y="5243155"/>
            <a:chExt cx="540000" cy="502048"/>
          </a:xfrm>
          <a:solidFill>
            <a:schemeClr val="accent3"/>
          </a:solidFill>
        </p:grpSpPr>
        <p:grpSp>
          <p:nvGrpSpPr>
            <p:cNvPr id="167" name="그래픽 160">
              <a:extLst>
                <a:ext uri="{FF2B5EF4-FFF2-40B4-BE49-F238E27FC236}">
                  <a16:creationId xmlns:a16="http://schemas.microsoft.com/office/drawing/2014/main" id="{3D1DB4DA-A39F-4E8F-8B1D-EC6FBE9B18AF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171" name="자유형: 도형 170">
                <a:extLst>
                  <a:ext uri="{FF2B5EF4-FFF2-40B4-BE49-F238E27FC236}">
                    <a16:creationId xmlns:a16="http://schemas.microsoft.com/office/drawing/2014/main" id="{2DAA39FD-EFD2-E62C-2F08-FAF643AA23D3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2" name="자유형: 도형 171">
                <a:extLst>
                  <a:ext uri="{FF2B5EF4-FFF2-40B4-BE49-F238E27FC236}">
                    <a16:creationId xmlns:a16="http://schemas.microsoft.com/office/drawing/2014/main" id="{66DB8E6A-7201-D4ED-ED89-C8EB05C79019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3" name="자유형: 도형 172">
                <a:extLst>
                  <a:ext uri="{FF2B5EF4-FFF2-40B4-BE49-F238E27FC236}">
                    <a16:creationId xmlns:a16="http://schemas.microsoft.com/office/drawing/2014/main" id="{8886EE55-4EE5-933F-0D91-EBD61CCBB98F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4" name="자유형: 도형 173">
                <a:extLst>
                  <a:ext uri="{FF2B5EF4-FFF2-40B4-BE49-F238E27FC236}">
                    <a16:creationId xmlns:a16="http://schemas.microsoft.com/office/drawing/2014/main" id="{4D6880DF-C707-E111-CA4E-95B0626F3675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5" name="자유형: 도형 174">
                <a:extLst>
                  <a:ext uri="{FF2B5EF4-FFF2-40B4-BE49-F238E27FC236}">
                    <a16:creationId xmlns:a16="http://schemas.microsoft.com/office/drawing/2014/main" id="{1A573120-211E-A671-4B29-937D6AA95263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53CC779A-D6F2-5A8D-9861-4C1B91EF1A52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9" name="자유형: 도형 168">
              <a:extLst>
                <a:ext uri="{FF2B5EF4-FFF2-40B4-BE49-F238E27FC236}">
                  <a16:creationId xmlns:a16="http://schemas.microsoft.com/office/drawing/2014/main" id="{AE49DE19-14B9-AC03-F7AF-CCA7C09769C6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D627EE7F-CE46-C95B-0724-CC0882B779A8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6" name="그래픽 162">
            <a:extLst>
              <a:ext uri="{FF2B5EF4-FFF2-40B4-BE49-F238E27FC236}">
                <a16:creationId xmlns:a16="http://schemas.microsoft.com/office/drawing/2014/main" id="{192E0C67-40B9-E9BD-B398-2841CA578864}"/>
              </a:ext>
            </a:extLst>
          </p:cNvPr>
          <p:cNvGrpSpPr>
            <a:grpSpLocks noChangeAspect="1"/>
          </p:cNvGrpSpPr>
          <p:nvPr/>
        </p:nvGrpSpPr>
        <p:grpSpPr>
          <a:xfrm>
            <a:off x="8351613" y="5204024"/>
            <a:ext cx="421415" cy="402183"/>
            <a:chOff x="8739183" y="5236498"/>
            <a:chExt cx="540000" cy="515358"/>
          </a:xfrm>
          <a:solidFill>
            <a:schemeClr val="accent3"/>
          </a:solidFill>
        </p:grpSpPr>
        <p:sp>
          <p:nvSpPr>
            <p:cNvPr id="177" name="자유형: 도형 176">
              <a:extLst>
                <a:ext uri="{FF2B5EF4-FFF2-40B4-BE49-F238E27FC236}">
                  <a16:creationId xmlns:a16="http://schemas.microsoft.com/office/drawing/2014/main" id="{751122B9-9098-9CC6-5353-AB2AA47518AF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8" name="자유형: 도형 177">
              <a:extLst>
                <a:ext uri="{FF2B5EF4-FFF2-40B4-BE49-F238E27FC236}">
                  <a16:creationId xmlns:a16="http://schemas.microsoft.com/office/drawing/2014/main" id="{4F509B38-8D28-3471-2B6E-AA9243E28715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9" name="자유형: 도형 178">
              <a:extLst>
                <a:ext uri="{FF2B5EF4-FFF2-40B4-BE49-F238E27FC236}">
                  <a16:creationId xmlns:a16="http://schemas.microsoft.com/office/drawing/2014/main" id="{C2562278-D03D-2420-3900-EF451F21BFC6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DCC08F38-0B2B-51B1-26D0-65AC4EABF8D3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DFF6BA53-456F-C7EC-8E99-BC526CBF5B39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82" name="그래픽 164">
            <a:extLst>
              <a:ext uri="{FF2B5EF4-FFF2-40B4-BE49-F238E27FC236}">
                <a16:creationId xmlns:a16="http://schemas.microsoft.com/office/drawing/2014/main" id="{0957C158-4D70-D652-126C-A78D703F543B}"/>
              </a:ext>
            </a:extLst>
          </p:cNvPr>
          <p:cNvGrpSpPr>
            <a:grpSpLocks noChangeAspect="1"/>
          </p:cNvGrpSpPr>
          <p:nvPr/>
        </p:nvGrpSpPr>
        <p:grpSpPr>
          <a:xfrm>
            <a:off x="8276153" y="3596210"/>
            <a:ext cx="421415" cy="389459"/>
            <a:chOff x="7906850" y="5244653"/>
            <a:chExt cx="540000" cy="499052"/>
          </a:xfrm>
          <a:solidFill>
            <a:schemeClr val="accent3"/>
          </a:solidFill>
        </p:grpSpPr>
        <p:grpSp>
          <p:nvGrpSpPr>
            <p:cNvPr id="183" name="그래픽 164">
              <a:extLst>
                <a:ext uri="{FF2B5EF4-FFF2-40B4-BE49-F238E27FC236}">
                  <a16:creationId xmlns:a16="http://schemas.microsoft.com/office/drawing/2014/main" id="{8E67B07E-C959-75DA-052F-A766AF8B3C90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187" name="자유형: 도형 186">
                <a:extLst>
                  <a:ext uri="{FF2B5EF4-FFF2-40B4-BE49-F238E27FC236}">
                    <a16:creationId xmlns:a16="http://schemas.microsoft.com/office/drawing/2014/main" id="{0DEE088E-6814-D37B-BEBB-812C70ABAF5C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8" name="자유형: 도형 187">
                <a:extLst>
                  <a:ext uri="{FF2B5EF4-FFF2-40B4-BE49-F238E27FC236}">
                    <a16:creationId xmlns:a16="http://schemas.microsoft.com/office/drawing/2014/main" id="{070AB423-FF80-2C1D-A9BB-14FE666E3271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9" name="자유형: 도형 188">
                <a:extLst>
                  <a:ext uri="{FF2B5EF4-FFF2-40B4-BE49-F238E27FC236}">
                    <a16:creationId xmlns:a16="http://schemas.microsoft.com/office/drawing/2014/main" id="{FE0C5D17-C61A-EC7C-E933-05786A1C1F5F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84" name="그래픽 164">
              <a:extLst>
                <a:ext uri="{FF2B5EF4-FFF2-40B4-BE49-F238E27FC236}">
                  <a16:creationId xmlns:a16="http://schemas.microsoft.com/office/drawing/2014/main" id="{A94FAA87-0C8A-7483-7F7B-1DE2D2B544AB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85" name="자유형: 도형 184">
                <a:extLst>
                  <a:ext uri="{FF2B5EF4-FFF2-40B4-BE49-F238E27FC236}">
                    <a16:creationId xmlns:a16="http://schemas.microsoft.com/office/drawing/2014/main" id="{CAFBBE19-3382-387D-0FA1-A4709A2B60B7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6" name="자유형: 도형 185">
                <a:extLst>
                  <a:ext uri="{FF2B5EF4-FFF2-40B4-BE49-F238E27FC236}">
                    <a16:creationId xmlns:a16="http://schemas.microsoft.com/office/drawing/2014/main" id="{13F3F7F8-9055-7DAB-5D7D-2118EA7FD6C6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90" name="TextBox 189">
            <a:extLst>
              <a:ext uri="{FF2B5EF4-FFF2-40B4-BE49-F238E27FC236}">
                <a16:creationId xmlns:a16="http://schemas.microsoft.com/office/drawing/2014/main" id="{F8246A7C-4D38-8431-EE1D-94A6198B55AE}"/>
              </a:ext>
            </a:extLst>
          </p:cNvPr>
          <p:cNvSpPr txBox="1"/>
          <p:nvPr/>
        </p:nvSpPr>
        <p:spPr>
          <a:xfrm>
            <a:off x="5569257" y="4258487"/>
            <a:ext cx="115858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727609A-101E-76C6-4F0A-3743803C977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A1CD991-751D-6114-B3F0-A00737436867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618311600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65DB56A3-5F2A-10FB-CD38-4B53C3D9E69D}"/>
              </a:ext>
            </a:extLst>
          </p:cNvPr>
          <p:cNvSpPr txBox="1"/>
          <p:nvPr/>
        </p:nvSpPr>
        <p:spPr>
          <a:xfrm>
            <a:off x="695326" y="190679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0F453A20-61A6-111A-107B-9819D225F242}"/>
              </a:ext>
            </a:extLst>
          </p:cNvPr>
          <p:cNvCxnSpPr>
            <a:cxnSpLocks/>
          </p:cNvCxnSpPr>
          <p:nvPr/>
        </p:nvCxnSpPr>
        <p:spPr>
          <a:xfrm>
            <a:off x="695326" y="3539659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Rectangle 5">
            <a:extLst>
              <a:ext uri="{FF2B5EF4-FFF2-40B4-BE49-F238E27FC236}">
                <a16:creationId xmlns:a16="http://schemas.microsoft.com/office/drawing/2014/main" id="{63E5D912-FBE0-017C-DFF3-CB3943D16FDA}"/>
              </a:ext>
            </a:extLst>
          </p:cNvPr>
          <p:cNvSpPr/>
          <p:nvPr/>
        </p:nvSpPr>
        <p:spPr>
          <a:xfrm>
            <a:off x="695325" y="4666766"/>
            <a:ext cx="3888243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5D63AF8-29A9-4B20-1F56-02399604C532}"/>
              </a:ext>
            </a:extLst>
          </p:cNvPr>
          <p:cNvSpPr txBox="1"/>
          <p:nvPr/>
        </p:nvSpPr>
        <p:spPr>
          <a:xfrm>
            <a:off x="695325" y="429430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9FF8BC6-AFD0-9E5C-BD9A-9F8FE39A20BB}"/>
              </a:ext>
            </a:extLst>
          </p:cNvPr>
          <p:cNvSpPr/>
          <p:nvPr/>
        </p:nvSpPr>
        <p:spPr>
          <a:xfrm>
            <a:off x="5703520" y="1683506"/>
            <a:ext cx="5623472" cy="4334387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D33B41A-5630-E126-6BAF-708A80DF3F35}"/>
              </a:ext>
            </a:extLst>
          </p:cNvPr>
          <p:cNvCxnSpPr>
            <a:cxnSpLocks/>
          </p:cNvCxnSpPr>
          <p:nvPr/>
        </p:nvCxnSpPr>
        <p:spPr>
          <a:xfrm flipH="1">
            <a:off x="8507595" y="2691255"/>
            <a:ext cx="7665" cy="3086100"/>
          </a:xfrm>
          <a:prstGeom prst="line">
            <a:avLst/>
          </a:prstGeom>
          <a:ln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69496A37-7613-510C-47A5-EE7A7C6258BD}"/>
              </a:ext>
            </a:extLst>
          </p:cNvPr>
          <p:cNvCxnSpPr>
            <a:cxnSpLocks/>
          </p:cNvCxnSpPr>
          <p:nvPr/>
        </p:nvCxnSpPr>
        <p:spPr>
          <a:xfrm>
            <a:off x="6081622" y="4234305"/>
            <a:ext cx="4867275" cy="0"/>
          </a:xfrm>
          <a:prstGeom prst="line">
            <a:avLst/>
          </a:prstGeom>
          <a:ln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5">
            <a:extLst>
              <a:ext uri="{FF2B5EF4-FFF2-40B4-BE49-F238E27FC236}">
                <a16:creationId xmlns:a16="http://schemas.microsoft.com/office/drawing/2014/main" id="{7E5999A7-5FF6-FBE2-C4CC-083BD7C0489A}"/>
              </a:ext>
            </a:extLst>
          </p:cNvPr>
          <p:cNvSpPr/>
          <p:nvPr/>
        </p:nvSpPr>
        <p:spPr>
          <a:xfrm>
            <a:off x="6379278" y="3292025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56CA486-4C93-7F04-CAC4-D3F3875CDAA5}"/>
              </a:ext>
            </a:extLst>
          </p:cNvPr>
          <p:cNvSpPr txBox="1"/>
          <p:nvPr/>
        </p:nvSpPr>
        <p:spPr>
          <a:xfrm>
            <a:off x="6545828" y="293654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7D4779C0-03CC-2E1F-DDDC-09E8F496E0B8}"/>
              </a:ext>
            </a:extLst>
          </p:cNvPr>
          <p:cNvSpPr/>
          <p:nvPr/>
        </p:nvSpPr>
        <p:spPr>
          <a:xfrm>
            <a:off x="8812916" y="3292025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D39502E-3A34-DDD3-ED45-CC10DE565918}"/>
              </a:ext>
            </a:extLst>
          </p:cNvPr>
          <p:cNvSpPr txBox="1"/>
          <p:nvPr/>
        </p:nvSpPr>
        <p:spPr>
          <a:xfrm>
            <a:off x="8979465" y="293654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9" name="Rectangle 5">
            <a:extLst>
              <a:ext uri="{FF2B5EF4-FFF2-40B4-BE49-F238E27FC236}">
                <a16:creationId xmlns:a16="http://schemas.microsoft.com/office/drawing/2014/main" id="{96FB7529-6495-4CC3-C0E7-5FAE5F0FDF9D}"/>
              </a:ext>
            </a:extLst>
          </p:cNvPr>
          <p:cNvSpPr/>
          <p:nvPr/>
        </p:nvSpPr>
        <p:spPr>
          <a:xfrm>
            <a:off x="6379278" y="4891640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89B5832-5D85-EAB0-D6CE-E33E801C030F}"/>
              </a:ext>
            </a:extLst>
          </p:cNvPr>
          <p:cNvSpPr txBox="1"/>
          <p:nvPr/>
        </p:nvSpPr>
        <p:spPr>
          <a:xfrm>
            <a:off x="6545828" y="453616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3" name="Rectangle 5">
            <a:extLst>
              <a:ext uri="{FF2B5EF4-FFF2-40B4-BE49-F238E27FC236}">
                <a16:creationId xmlns:a16="http://schemas.microsoft.com/office/drawing/2014/main" id="{B06BBCB6-978A-12F8-C435-6B8BEBF31BA6}"/>
              </a:ext>
            </a:extLst>
          </p:cNvPr>
          <p:cNvSpPr/>
          <p:nvPr/>
        </p:nvSpPr>
        <p:spPr>
          <a:xfrm>
            <a:off x="8812916" y="4891640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ABFECF1-98C4-A37F-A4C4-C2F55365FEC9}"/>
              </a:ext>
            </a:extLst>
          </p:cNvPr>
          <p:cNvSpPr txBox="1"/>
          <p:nvPr/>
        </p:nvSpPr>
        <p:spPr>
          <a:xfrm>
            <a:off x="8979465" y="453616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6E531FA9-F095-5399-65A1-389611BD8DC0}"/>
              </a:ext>
            </a:extLst>
          </p:cNvPr>
          <p:cNvSpPr/>
          <p:nvPr/>
        </p:nvSpPr>
        <p:spPr>
          <a:xfrm>
            <a:off x="6089286" y="1941924"/>
            <a:ext cx="4859611" cy="459847"/>
          </a:xfrm>
          <a:prstGeom prst="roundRect">
            <a:avLst>
              <a:gd name="adj" fmla="val 3101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8000" tIns="72000" rIns="108000"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여기에 관련된 멋진 제목을 작성해 주세요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D7B1C0-AC1C-7BB7-5165-219D41E37EEF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AD891F8-2694-AC77-724B-71319DA164F6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176830881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F95E261C-1EA6-010A-E86C-6AAF1F8BCC7E}"/>
              </a:ext>
            </a:extLst>
          </p:cNvPr>
          <p:cNvSpPr/>
          <p:nvPr/>
        </p:nvSpPr>
        <p:spPr>
          <a:xfrm rot="5400000">
            <a:off x="1124303" y="4091171"/>
            <a:ext cx="1102936" cy="1894216"/>
          </a:xfrm>
          <a:custGeom>
            <a:avLst/>
            <a:gdLst>
              <a:gd name="connsiteX0" fmla="*/ 0 w 1102936"/>
              <a:gd name="connsiteY0" fmla="*/ 1968160 h 1968160"/>
              <a:gd name="connsiteX1" fmla="*/ 0 w 1102936"/>
              <a:gd name="connsiteY1" fmla="*/ 1713636 h 1968160"/>
              <a:gd name="connsiteX2" fmla="*/ 0 w 1102936"/>
              <a:gd name="connsiteY2" fmla="*/ 0 h 1968160"/>
              <a:gd name="connsiteX3" fmla="*/ 254524 w 1102936"/>
              <a:gd name="connsiteY3" fmla="*/ 0 h 1968160"/>
              <a:gd name="connsiteX4" fmla="*/ 254524 w 1102936"/>
              <a:gd name="connsiteY4" fmla="*/ 1713636 h 1968160"/>
              <a:gd name="connsiteX5" fmla="*/ 1102936 w 1102936"/>
              <a:gd name="connsiteY5" fmla="*/ 1713636 h 1968160"/>
              <a:gd name="connsiteX6" fmla="*/ 1102936 w 1102936"/>
              <a:gd name="connsiteY6" fmla="*/ 1968160 h 196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936" h="1968160">
                <a:moveTo>
                  <a:pt x="0" y="1968160"/>
                </a:moveTo>
                <a:lnTo>
                  <a:pt x="0" y="1713636"/>
                </a:lnTo>
                <a:lnTo>
                  <a:pt x="0" y="0"/>
                </a:lnTo>
                <a:lnTo>
                  <a:pt x="254524" y="0"/>
                </a:lnTo>
                <a:lnTo>
                  <a:pt x="254524" y="1713636"/>
                </a:lnTo>
                <a:lnTo>
                  <a:pt x="1102936" y="1713636"/>
                </a:lnTo>
                <a:lnTo>
                  <a:pt x="1102936" y="1968160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C9135BD-9168-9A1B-EB39-92723EEF366B}"/>
              </a:ext>
            </a:extLst>
          </p:cNvPr>
          <p:cNvSpPr/>
          <p:nvPr/>
        </p:nvSpPr>
        <p:spPr>
          <a:xfrm>
            <a:off x="1145683" y="5159019"/>
            <a:ext cx="1507676" cy="580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0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DD7107B-BA05-E3E8-DDD4-8C0CE0A35FCD}"/>
              </a:ext>
            </a:extLst>
          </p:cNvPr>
          <p:cNvSpPr txBox="1"/>
          <p:nvPr/>
        </p:nvSpPr>
        <p:spPr>
          <a:xfrm>
            <a:off x="1145683" y="4885621"/>
            <a:ext cx="72968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01.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2D9F9EB2-01D4-13D7-589C-EEA64D99F465}"/>
              </a:ext>
            </a:extLst>
          </p:cNvPr>
          <p:cNvSpPr/>
          <p:nvPr/>
        </p:nvSpPr>
        <p:spPr>
          <a:xfrm rot="5400000">
            <a:off x="3341481" y="3837171"/>
            <a:ext cx="1102936" cy="1894216"/>
          </a:xfrm>
          <a:custGeom>
            <a:avLst/>
            <a:gdLst>
              <a:gd name="connsiteX0" fmla="*/ 0 w 1102936"/>
              <a:gd name="connsiteY0" fmla="*/ 1968160 h 1968160"/>
              <a:gd name="connsiteX1" fmla="*/ 0 w 1102936"/>
              <a:gd name="connsiteY1" fmla="*/ 1713636 h 1968160"/>
              <a:gd name="connsiteX2" fmla="*/ 0 w 1102936"/>
              <a:gd name="connsiteY2" fmla="*/ 0 h 1968160"/>
              <a:gd name="connsiteX3" fmla="*/ 254524 w 1102936"/>
              <a:gd name="connsiteY3" fmla="*/ 0 h 1968160"/>
              <a:gd name="connsiteX4" fmla="*/ 254524 w 1102936"/>
              <a:gd name="connsiteY4" fmla="*/ 1713636 h 1968160"/>
              <a:gd name="connsiteX5" fmla="*/ 1102936 w 1102936"/>
              <a:gd name="connsiteY5" fmla="*/ 1713636 h 1968160"/>
              <a:gd name="connsiteX6" fmla="*/ 1102936 w 1102936"/>
              <a:gd name="connsiteY6" fmla="*/ 1968160 h 196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936" h="1968160">
                <a:moveTo>
                  <a:pt x="0" y="1968160"/>
                </a:moveTo>
                <a:lnTo>
                  <a:pt x="0" y="1713636"/>
                </a:lnTo>
                <a:lnTo>
                  <a:pt x="0" y="0"/>
                </a:lnTo>
                <a:lnTo>
                  <a:pt x="254524" y="0"/>
                </a:lnTo>
                <a:lnTo>
                  <a:pt x="254524" y="1713636"/>
                </a:lnTo>
                <a:lnTo>
                  <a:pt x="1102936" y="1713636"/>
                </a:lnTo>
                <a:lnTo>
                  <a:pt x="1102936" y="1968160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F8120B7F-0C16-F20E-32A9-AD8E1A51D916}"/>
              </a:ext>
            </a:extLst>
          </p:cNvPr>
          <p:cNvSpPr/>
          <p:nvPr/>
        </p:nvSpPr>
        <p:spPr>
          <a:xfrm>
            <a:off x="3362862" y="4905021"/>
            <a:ext cx="1507676" cy="580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0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4D2A2C9-C1DE-2895-0D20-E2DA0FF87030}"/>
              </a:ext>
            </a:extLst>
          </p:cNvPr>
          <p:cNvSpPr txBox="1"/>
          <p:nvPr/>
        </p:nvSpPr>
        <p:spPr>
          <a:xfrm>
            <a:off x="3362864" y="4631621"/>
            <a:ext cx="72968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02.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2ADCEC04-0422-4290-745A-B3E87E8B968A}"/>
              </a:ext>
            </a:extLst>
          </p:cNvPr>
          <p:cNvSpPr/>
          <p:nvPr/>
        </p:nvSpPr>
        <p:spPr>
          <a:xfrm rot="5400000">
            <a:off x="5558660" y="3557771"/>
            <a:ext cx="1102936" cy="1894216"/>
          </a:xfrm>
          <a:custGeom>
            <a:avLst/>
            <a:gdLst>
              <a:gd name="connsiteX0" fmla="*/ 0 w 1102936"/>
              <a:gd name="connsiteY0" fmla="*/ 1968160 h 1968160"/>
              <a:gd name="connsiteX1" fmla="*/ 0 w 1102936"/>
              <a:gd name="connsiteY1" fmla="*/ 1713636 h 1968160"/>
              <a:gd name="connsiteX2" fmla="*/ 0 w 1102936"/>
              <a:gd name="connsiteY2" fmla="*/ 0 h 1968160"/>
              <a:gd name="connsiteX3" fmla="*/ 254524 w 1102936"/>
              <a:gd name="connsiteY3" fmla="*/ 0 h 1968160"/>
              <a:gd name="connsiteX4" fmla="*/ 254524 w 1102936"/>
              <a:gd name="connsiteY4" fmla="*/ 1713636 h 1968160"/>
              <a:gd name="connsiteX5" fmla="*/ 1102936 w 1102936"/>
              <a:gd name="connsiteY5" fmla="*/ 1713636 h 1968160"/>
              <a:gd name="connsiteX6" fmla="*/ 1102936 w 1102936"/>
              <a:gd name="connsiteY6" fmla="*/ 1968160 h 196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936" h="1968160">
                <a:moveTo>
                  <a:pt x="0" y="1968160"/>
                </a:moveTo>
                <a:lnTo>
                  <a:pt x="0" y="1713636"/>
                </a:lnTo>
                <a:lnTo>
                  <a:pt x="0" y="0"/>
                </a:lnTo>
                <a:lnTo>
                  <a:pt x="254524" y="0"/>
                </a:lnTo>
                <a:lnTo>
                  <a:pt x="254524" y="1713636"/>
                </a:lnTo>
                <a:lnTo>
                  <a:pt x="1102936" y="1713636"/>
                </a:lnTo>
                <a:lnTo>
                  <a:pt x="1102936" y="196816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5E72D52A-BCFA-972F-AC87-22FBC6DB3A2E}"/>
              </a:ext>
            </a:extLst>
          </p:cNvPr>
          <p:cNvSpPr/>
          <p:nvPr/>
        </p:nvSpPr>
        <p:spPr>
          <a:xfrm>
            <a:off x="5580041" y="4625621"/>
            <a:ext cx="1507676" cy="580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0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CAEDE1B-1627-D98D-F8BD-D61DA8DAC72F}"/>
              </a:ext>
            </a:extLst>
          </p:cNvPr>
          <p:cNvSpPr txBox="1"/>
          <p:nvPr/>
        </p:nvSpPr>
        <p:spPr>
          <a:xfrm>
            <a:off x="5580043" y="4352221"/>
            <a:ext cx="72968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03.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D13C2799-44FB-F08B-912E-63367FBA0681}"/>
              </a:ext>
            </a:extLst>
          </p:cNvPr>
          <p:cNvSpPr/>
          <p:nvPr/>
        </p:nvSpPr>
        <p:spPr>
          <a:xfrm rot="5400000">
            <a:off x="7775839" y="3252971"/>
            <a:ext cx="1102936" cy="1894216"/>
          </a:xfrm>
          <a:custGeom>
            <a:avLst/>
            <a:gdLst>
              <a:gd name="connsiteX0" fmla="*/ 0 w 1102936"/>
              <a:gd name="connsiteY0" fmla="*/ 1968160 h 1968160"/>
              <a:gd name="connsiteX1" fmla="*/ 0 w 1102936"/>
              <a:gd name="connsiteY1" fmla="*/ 1713636 h 1968160"/>
              <a:gd name="connsiteX2" fmla="*/ 0 w 1102936"/>
              <a:gd name="connsiteY2" fmla="*/ 0 h 1968160"/>
              <a:gd name="connsiteX3" fmla="*/ 254524 w 1102936"/>
              <a:gd name="connsiteY3" fmla="*/ 0 h 1968160"/>
              <a:gd name="connsiteX4" fmla="*/ 254524 w 1102936"/>
              <a:gd name="connsiteY4" fmla="*/ 1713636 h 1968160"/>
              <a:gd name="connsiteX5" fmla="*/ 1102936 w 1102936"/>
              <a:gd name="connsiteY5" fmla="*/ 1713636 h 1968160"/>
              <a:gd name="connsiteX6" fmla="*/ 1102936 w 1102936"/>
              <a:gd name="connsiteY6" fmla="*/ 1968160 h 196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936" h="1968160">
                <a:moveTo>
                  <a:pt x="0" y="1968160"/>
                </a:moveTo>
                <a:lnTo>
                  <a:pt x="0" y="1713636"/>
                </a:lnTo>
                <a:lnTo>
                  <a:pt x="0" y="0"/>
                </a:lnTo>
                <a:lnTo>
                  <a:pt x="254524" y="0"/>
                </a:lnTo>
                <a:lnTo>
                  <a:pt x="254524" y="1713636"/>
                </a:lnTo>
                <a:lnTo>
                  <a:pt x="1102936" y="1713636"/>
                </a:lnTo>
                <a:lnTo>
                  <a:pt x="1102936" y="196816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9B1728CA-9182-D8FA-2284-BDE09AEC4F84}"/>
              </a:ext>
            </a:extLst>
          </p:cNvPr>
          <p:cNvSpPr/>
          <p:nvPr/>
        </p:nvSpPr>
        <p:spPr>
          <a:xfrm>
            <a:off x="7797219" y="4320821"/>
            <a:ext cx="1507676" cy="580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0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46D0AF6-0502-D47A-872F-2B6411559D64}"/>
              </a:ext>
            </a:extLst>
          </p:cNvPr>
          <p:cNvSpPr txBox="1"/>
          <p:nvPr/>
        </p:nvSpPr>
        <p:spPr>
          <a:xfrm>
            <a:off x="7797221" y="4047421"/>
            <a:ext cx="7316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04.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7929A617-9377-E426-94FE-2D4ECD3D8B97}"/>
              </a:ext>
            </a:extLst>
          </p:cNvPr>
          <p:cNvSpPr/>
          <p:nvPr/>
        </p:nvSpPr>
        <p:spPr>
          <a:xfrm rot="5400000">
            <a:off x="9993019" y="2833871"/>
            <a:ext cx="1102936" cy="1894216"/>
          </a:xfrm>
          <a:custGeom>
            <a:avLst/>
            <a:gdLst>
              <a:gd name="connsiteX0" fmla="*/ 0 w 1102936"/>
              <a:gd name="connsiteY0" fmla="*/ 1968160 h 1968160"/>
              <a:gd name="connsiteX1" fmla="*/ 0 w 1102936"/>
              <a:gd name="connsiteY1" fmla="*/ 1713636 h 1968160"/>
              <a:gd name="connsiteX2" fmla="*/ 0 w 1102936"/>
              <a:gd name="connsiteY2" fmla="*/ 0 h 1968160"/>
              <a:gd name="connsiteX3" fmla="*/ 254524 w 1102936"/>
              <a:gd name="connsiteY3" fmla="*/ 0 h 1968160"/>
              <a:gd name="connsiteX4" fmla="*/ 254524 w 1102936"/>
              <a:gd name="connsiteY4" fmla="*/ 1713636 h 1968160"/>
              <a:gd name="connsiteX5" fmla="*/ 1102936 w 1102936"/>
              <a:gd name="connsiteY5" fmla="*/ 1713636 h 1968160"/>
              <a:gd name="connsiteX6" fmla="*/ 1102936 w 1102936"/>
              <a:gd name="connsiteY6" fmla="*/ 1968160 h 196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2936" h="1968160">
                <a:moveTo>
                  <a:pt x="0" y="1968160"/>
                </a:moveTo>
                <a:lnTo>
                  <a:pt x="0" y="1713636"/>
                </a:lnTo>
                <a:lnTo>
                  <a:pt x="0" y="0"/>
                </a:lnTo>
                <a:lnTo>
                  <a:pt x="254524" y="0"/>
                </a:lnTo>
                <a:lnTo>
                  <a:pt x="254524" y="1713636"/>
                </a:lnTo>
                <a:lnTo>
                  <a:pt x="1102936" y="1713636"/>
                </a:lnTo>
                <a:lnTo>
                  <a:pt x="1102936" y="1968160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267DE6E3-D45A-83D3-3F94-588EFE7E6EE7}"/>
              </a:ext>
            </a:extLst>
          </p:cNvPr>
          <p:cNvSpPr/>
          <p:nvPr/>
        </p:nvSpPr>
        <p:spPr>
          <a:xfrm>
            <a:off x="10014399" y="3901721"/>
            <a:ext cx="1507676" cy="5808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0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0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6961482-DC49-992F-CD2B-283A1453C537}"/>
              </a:ext>
            </a:extLst>
          </p:cNvPr>
          <p:cNvSpPr txBox="1"/>
          <p:nvPr/>
        </p:nvSpPr>
        <p:spPr>
          <a:xfrm>
            <a:off x="10014401" y="3628321"/>
            <a:ext cx="72968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05.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6468A8A5-D9F9-0355-A6B9-B6E185A8FF7F}"/>
              </a:ext>
            </a:extLst>
          </p:cNvPr>
          <p:cNvGrpSpPr/>
          <p:nvPr/>
        </p:nvGrpSpPr>
        <p:grpSpPr>
          <a:xfrm>
            <a:off x="4474223" y="2127244"/>
            <a:ext cx="1052864" cy="2110439"/>
            <a:chOff x="4474223" y="2127244"/>
            <a:chExt cx="1052864" cy="2110439"/>
          </a:xfrm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8EA26DAF-D989-3CFF-6742-DE335F3F3A72}"/>
                </a:ext>
              </a:extLst>
            </p:cNvPr>
            <p:cNvSpPr/>
            <p:nvPr/>
          </p:nvSpPr>
          <p:spPr>
            <a:xfrm>
              <a:off x="5262749" y="3783674"/>
              <a:ext cx="232575" cy="176348"/>
            </a:xfrm>
            <a:custGeom>
              <a:avLst/>
              <a:gdLst>
                <a:gd name="connsiteX0" fmla="*/ 1839 w 232575"/>
                <a:gd name="connsiteY0" fmla="*/ 0 h 176348"/>
                <a:gd name="connsiteX1" fmla="*/ 0 w 232575"/>
                <a:gd name="connsiteY1" fmla="*/ 129686 h 176348"/>
                <a:gd name="connsiteX2" fmla="*/ 102522 w 232575"/>
                <a:gd name="connsiteY2" fmla="*/ 176348 h 176348"/>
                <a:gd name="connsiteX3" fmla="*/ 232576 w 232575"/>
                <a:gd name="connsiteY3" fmla="*/ 169848 h 176348"/>
                <a:gd name="connsiteX4" fmla="*/ 154948 w 232575"/>
                <a:gd name="connsiteY4" fmla="*/ 128582 h 176348"/>
                <a:gd name="connsiteX5" fmla="*/ 86273 w 232575"/>
                <a:gd name="connsiteY5" fmla="*/ 75175 h 176348"/>
                <a:gd name="connsiteX6" fmla="*/ 73581 w 232575"/>
                <a:gd name="connsiteY6" fmla="*/ 32743 h 176348"/>
                <a:gd name="connsiteX7" fmla="*/ 1839 w 232575"/>
                <a:gd name="connsiteY7" fmla="*/ 123 h 17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575" h="176348">
                  <a:moveTo>
                    <a:pt x="1839" y="0"/>
                  </a:moveTo>
                  <a:lnTo>
                    <a:pt x="0" y="129686"/>
                  </a:lnTo>
                  <a:lnTo>
                    <a:pt x="102522" y="176348"/>
                  </a:lnTo>
                  <a:lnTo>
                    <a:pt x="232576" y="169848"/>
                  </a:lnTo>
                  <a:cubicBezTo>
                    <a:pt x="232576" y="169848"/>
                    <a:pt x="213016" y="139619"/>
                    <a:pt x="154948" y="128582"/>
                  </a:cubicBezTo>
                  <a:cubicBezTo>
                    <a:pt x="96881" y="117484"/>
                    <a:pt x="86273" y="75175"/>
                    <a:pt x="86273" y="75175"/>
                  </a:cubicBezTo>
                  <a:lnTo>
                    <a:pt x="73581" y="32743"/>
                  </a:lnTo>
                  <a:lnTo>
                    <a:pt x="1839" y="123"/>
                  </a:lnTo>
                  <a:close/>
                </a:path>
              </a:pathLst>
            </a:custGeom>
            <a:solidFill>
              <a:srgbClr val="7C9AA9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289CE7AD-6515-010B-0613-ABBA7BE0CD08}"/>
                </a:ext>
              </a:extLst>
            </p:cNvPr>
            <p:cNvSpPr/>
            <p:nvPr/>
          </p:nvSpPr>
          <p:spPr>
            <a:xfrm>
              <a:off x="4565328" y="4035766"/>
              <a:ext cx="210317" cy="201917"/>
            </a:xfrm>
            <a:custGeom>
              <a:avLst/>
              <a:gdLst>
                <a:gd name="connsiteX0" fmla="*/ 0 w 210317"/>
                <a:gd name="connsiteY0" fmla="*/ 99886 h 201917"/>
                <a:gd name="connsiteX1" fmla="*/ 2085 w 210317"/>
                <a:gd name="connsiteY1" fmla="*/ 200262 h 201917"/>
                <a:gd name="connsiteX2" fmla="*/ 210318 w 210317"/>
                <a:gd name="connsiteY2" fmla="*/ 201918 h 201917"/>
                <a:gd name="connsiteX3" fmla="*/ 125332 w 210317"/>
                <a:gd name="connsiteY3" fmla="*/ 139374 h 201917"/>
                <a:gd name="connsiteX4" fmla="*/ 98291 w 210317"/>
                <a:gd name="connsiteY4" fmla="*/ 0 h 201917"/>
                <a:gd name="connsiteX5" fmla="*/ 0 w 210317"/>
                <a:gd name="connsiteY5" fmla="*/ 99947 h 201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317" h="201917">
                  <a:moveTo>
                    <a:pt x="0" y="99886"/>
                  </a:moveTo>
                  <a:lnTo>
                    <a:pt x="2085" y="200262"/>
                  </a:lnTo>
                  <a:lnTo>
                    <a:pt x="210318" y="201918"/>
                  </a:lnTo>
                  <a:cubicBezTo>
                    <a:pt x="210318" y="201918"/>
                    <a:pt x="204125" y="155562"/>
                    <a:pt x="125332" y="139374"/>
                  </a:cubicBezTo>
                  <a:cubicBezTo>
                    <a:pt x="46540" y="123186"/>
                    <a:pt x="98291" y="0"/>
                    <a:pt x="98291" y="0"/>
                  </a:cubicBezTo>
                  <a:lnTo>
                    <a:pt x="0" y="99947"/>
                  </a:lnTo>
                  <a:close/>
                </a:path>
              </a:pathLst>
            </a:custGeom>
            <a:solidFill>
              <a:srgbClr val="98ACBB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90DAE6C5-8E6C-B315-4044-13217043125B}"/>
                </a:ext>
              </a:extLst>
            </p:cNvPr>
            <p:cNvSpPr/>
            <p:nvPr/>
          </p:nvSpPr>
          <p:spPr>
            <a:xfrm>
              <a:off x="4857137" y="2143011"/>
              <a:ext cx="313419" cy="462400"/>
            </a:xfrm>
            <a:custGeom>
              <a:avLst/>
              <a:gdLst>
                <a:gd name="connsiteX0" fmla="*/ 173588 w 313419"/>
                <a:gd name="connsiteY0" fmla="*/ 184 h 462400"/>
                <a:gd name="connsiteX1" fmla="*/ 260904 w 313419"/>
                <a:gd name="connsiteY1" fmla="*/ 99763 h 462400"/>
                <a:gd name="connsiteX2" fmla="*/ 313146 w 313419"/>
                <a:gd name="connsiteY2" fmla="*/ 155500 h 462400"/>
                <a:gd name="connsiteX3" fmla="*/ 292912 w 313419"/>
                <a:gd name="connsiteY3" fmla="*/ 192597 h 462400"/>
                <a:gd name="connsiteX4" fmla="*/ 285247 w 313419"/>
                <a:gd name="connsiteY4" fmla="*/ 270347 h 462400"/>
                <a:gd name="connsiteX5" fmla="*/ 201058 w 313419"/>
                <a:gd name="connsiteY5" fmla="*/ 296468 h 462400"/>
                <a:gd name="connsiteX6" fmla="*/ 195417 w 313419"/>
                <a:gd name="connsiteY6" fmla="*/ 385256 h 462400"/>
                <a:gd name="connsiteX7" fmla="*/ 240117 w 313419"/>
                <a:gd name="connsiteY7" fmla="*/ 447799 h 462400"/>
                <a:gd name="connsiteX8" fmla="*/ 76339 w 313419"/>
                <a:gd name="connsiteY8" fmla="*/ 411438 h 462400"/>
                <a:gd name="connsiteX9" fmla="*/ 65670 w 313419"/>
                <a:gd name="connsiteY9" fmla="*/ 295487 h 462400"/>
                <a:gd name="connsiteX10" fmla="*/ 173588 w 313419"/>
                <a:gd name="connsiteY10" fmla="*/ 184 h 46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3419" h="462400">
                  <a:moveTo>
                    <a:pt x="173588" y="184"/>
                  </a:moveTo>
                  <a:cubicBezTo>
                    <a:pt x="173588" y="184"/>
                    <a:pt x="238891" y="-5702"/>
                    <a:pt x="260904" y="99763"/>
                  </a:cubicBezTo>
                  <a:cubicBezTo>
                    <a:pt x="290520" y="151208"/>
                    <a:pt x="309958" y="141091"/>
                    <a:pt x="313146" y="155500"/>
                  </a:cubicBezTo>
                  <a:cubicBezTo>
                    <a:pt x="316335" y="169910"/>
                    <a:pt x="290581" y="181131"/>
                    <a:pt x="292912" y="192597"/>
                  </a:cubicBezTo>
                  <a:cubicBezTo>
                    <a:pt x="295242" y="204125"/>
                    <a:pt x="311675" y="259004"/>
                    <a:pt x="285247" y="270347"/>
                  </a:cubicBezTo>
                  <a:cubicBezTo>
                    <a:pt x="258819" y="281691"/>
                    <a:pt x="201058" y="296468"/>
                    <a:pt x="201058" y="296468"/>
                  </a:cubicBezTo>
                  <a:cubicBezTo>
                    <a:pt x="201058" y="296468"/>
                    <a:pt x="180578" y="359503"/>
                    <a:pt x="195417" y="385256"/>
                  </a:cubicBezTo>
                  <a:cubicBezTo>
                    <a:pt x="202469" y="397458"/>
                    <a:pt x="215284" y="404816"/>
                    <a:pt x="240117" y="447799"/>
                  </a:cubicBezTo>
                  <a:cubicBezTo>
                    <a:pt x="267649" y="495381"/>
                    <a:pt x="76339" y="411438"/>
                    <a:pt x="76339" y="411438"/>
                  </a:cubicBezTo>
                  <a:cubicBezTo>
                    <a:pt x="76339" y="411438"/>
                    <a:pt x="113681" y="349140"/>
                    <a:pt x="65670" y="295487"/>
                  </a:cubicBezTo>
                  <a:cubicBezTo>
                    <a:pt x="17659" y="241774"/>
                    <a:pt x="-97372" y="-7726"/>
                    <a:pt x="173588" y="184"/>
                  </a:cubicBezTo>
                  <a:close/>
                </a:path>
              </a:pathLst>
            </a:custGeom>
            <a:solidFill>
              <a:srgbClr val="E6975E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B555BBC8-324A-C795-7DBF-662AC8259438}"/>
                </a:ext>
              </a:extLst>
            </p:cNvPr>
            <p:cNvSpPr/>
            <p:nvPr/>
          </p:nvSpPr>
          <p:spPr>
            <a:xfrm>
              <a:off x="4785977" y="2485179"/>
              <a:ext cx="370288" cy="747444"/>
            </a:xfrm>
            <a:custGeom>
              <a:avLst/>
              <a:gdLst>
                <a:gd name="connsiteX0" fmla="*/ 161050 w 370288"/>
                <a:gd name="connsiteY0" fmla="*/ 1270 h 747444"/>
                <a:gd name="connsiteX1" fmla="*/ 276939 w 370288"/>
                <a:gd name="connsiteY1" fmla="*/ 54738 h 747444"/>
                <a:gd name="connsiteX2" fmla="*/ 291594 w 370288"/>
                <a:gd name="connsiteY2" fmla="*/ 513697 h 747444"/>
                <a:gd name="connsiteX3" fmla="*/ 358491 w 370288"/>
                <a:gd name="connsiteY3" fmla="*/ 722789 h 747444"/>
                <a:gd name="connsiteX4" fmla="*/ 222489 w 370288"/>
                <a:gd name="connsiteY4" fmla="*/ 743637 h 747444"/>
                <a:gd name="connsiteX5" fmla="*/ 1564 w 370288"/>
                <a:gd name="connsiteY5" fmla="*/ 608371 h 747444"/>
                <a:gd name="connsiteX6" fmla="*/ 32345 w 370288"/>
                <a:gd name="connsiteY6" fmla="*/ 444716 h 747444"/>
                <a:gd name="connsiteX7" fmla="*/ 42340 w 370288"/>
                <a:gd name="connsiteY7" fmla="*/ 208215 h 747444"/>
                <a:gd name="connsiteX8" fmla="*/ 161111 w 370288"/>
                <a:gd name="connsiteY8" fmla="*/ 1270 h 74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288" h="747444">
                  <a:moveTo>
                    <a:pt x="161050" y="1270"/>
                  </a:moveTo>
                  <a:cubicBezTo>
                    <a:pt x="183982" y="-12833"/>
                    <a:pt x="266576" y="96066"/>
                    <a:pt x="276939" y="54738"/>
                  </a:cubicBezTo>
                  <a:cubicBezTo>
                    <a:pt x="477691" y="285781"/>
                    <a:pt x="292268" y="450357"/>
                    <a:pt x="291594" y="513697"/>
                  </a:cubicBezTo>
                  <a:cubicBezTo>
                    <a:pt x="290919" y="577038"/>
                    <a:pt x="317347" y="667665"/>
                    <a:pt x="358491" y="722789"/>
                  </a:cubicBezTo>
                  <a:cubicBezTo>
                    <a:pt x="358491" y="722789"/>
                    <a:pt x="268293" y="719846"/>
                    <a:pt x="222489" y="743637"/>
                  </a:cubicBezTo>
                  <a:cubicBezTo>
                    <a:pt x="176685" y="767366"/>
                    <a:pt x="-19407" y="675084"/>
                    <a:pt x="1564" y="608371"/>
                  </a:cubicBezTo>
                  <a:cubicBezTo>
                    <a:pt x="1564" y="608371"/>
                    <a:pt x="23944" y="528107"/>
                    <a:pt x="32345" y="444716"/>
                  </a:cubicBezTo>
                  <a:cubicBezTo>
                    <a:pt x="40745" y="361386"/>
                    <a:pt x="37925" y="289828"/>
                    <a:pt x="42340" y="208215"/>
                  </a:cubicBezTo>
                  <a:cubicBezTo>
                    <a:pt x="46754" y="126602"/>
                    <a:pt x="107888" y="34013"/>
                    <a:pt x="161111" y="1270"/>
                  </a:cubicBez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A8EF3DF6-D71A-5C76-C1AE-904C2C57B4CF}"/>
                </a:ext>
              </a:extLst>
            </p:cNvPr>
            <p:cNvSpPr/>
            <p:nvPr/>
          </p:nvSpPr>
          <p:spPr>
            <a:xfrm>
              <a:off x="4737723" y="2493805"/>
              <a:ext cx="349019" cy="752360"/>
            </a:xfrm>
            <a:custGeom>
              <a:avLst/>
              <a:gdLst>
                <a:gd name="connsiteX0" fmla="*/ 314770 w 349019"/>
                <a:gd name="connsiteY0" fmla="*/ 63894 h 752360"/>
                <a:gd name="connsiteX1" fmla="*/ 304284 w 349019"/>
                <a:gd name="connsiteY1" fmla="*/ 344114 h 752360"/>
                <a:gd name="connsiteX2" fmla="*/ 258297 w 349019"/>
                <a:gd name="connsiteY2" fmla="*/ 705824 h 752360"/>
                <a:gd name="connsiteX3" fmla="*/ 13641 w 349019"/>
                <a:gd name="connsiteY3" fmla="*/ 720478 h 752360"/>
                <a:gd name="connsiteX4" fmla="*/ 9472 w 349019"/>
                <a:gd name="connsiteY4" fmla="*/ 452829 h 752360"/>
                <a:gd name="connsiteX5" fmla="*/ 189315 w 349019"/>
                <a:gd name="connsiteY5" fmla="*/ 1167 h 752360"/>
                <a:gd name="connsiteX6" fmla="*/ 314770 w 349019"/>
                <a:gd name="connsiteY6" fmla="*/ 63894 h 752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019" h="752360">
                  <a:moveTo>
                    <a:pt x="314770" y="63894"/>
                  </a:moveTo>
                  <a:cubicBezTo>
                    <a:pt x="314770" y="63894"/>
                    <a:pt x="398406" y="210258"/>
                    <a:pt x="304284" y="344114"/>
                  </a:cubicBezTo>
                  <a:cubicBezTo>
                    <a:pt x="210224" y="477908"/>
                    <a:pt x="258297" y="705824"/>
                    <a:pt x="258297" y="705824"/>
                  </a:cubicBezTo>
                  <a:cubicBezTo>
                    <a:pt x="258297" y="705824"/>
                    <a:pt x="-69995" y="799945"/>
                    <a:pt x="13641" y="720478"/>
                  </a:cubicBezTo>
                  <a:cubicBezTo>
                    <a:pt x="13641" y="720478"/>
                    <a:pt x="7387" y="607593"/>
                    <a:pt x="9472" y="452829"/>
                  </a:cubicBezTo>
                  <a:cubicBezTo>
                    <a:pt x="11556" y="298126"/>
                    <a:pt x="79005" y="16864"/>
                    <a:pt x="189315" y="1167"/>
                  </a:cubicBezTo>
                  <a:cubicBezTo>
                    <a:pt x="263876" y="-9441"/>
                    <a:pt x="310600" y="55555"/>
                    <a:pt x="314770" y="63894"/>
                  </a:cubicBez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F95430B3-765B-97E0-4C2F-9D1CA7971CCE}"/>
                </a:ext>
              </a:extLst>
            </p:cNvPr>
            <p:cNvSpPr/>
            <p:nvPr/>
          </p:nvSpPr>
          <p:spPr>
            <a:xfrm>
              <a:off x="5099246" y="2215329"/>
              <a:ext cx="43352" cy="92538"/>
            </a:xfrm>
            <a:custGeom>
              <a:avLst/>
              <a:gdLst>
                <a:gd name="connsiteX0" fmla="*/ 32407 w 43352"/>
                <a:gd name="connsiteY0" fmla="*/ 92318 h 92538"/>
                <a:gd name="connsiteX1" fmla="*/ 2975 w 43352"/>
                <a:gd name="connsiteY1" fmla="*/ 50623 h 92538"/>
                <a:gd name="connsiteX2" fmla="*/ 8554 w 43352"/>
                <a:gd name="connsiteY2" fmla="*/ 1140 h 92538"/>
                <a:gd name="connsiteX3" fmla="*/ 10946 w 43352"/>
                <a:gd name="connsiteY3" fmla="*/ 220 h 92538"/>
                <a:gd name="connsiteX4" fmla="*/ 40378 w 43352"/>
                <a:gd name="connsiteY4" fmla="*/ 41916 h 92538"/>
                <a:gd name="connsiteX5" fmla="*/ 34798 w 43352"/>
                <a:gd name="connsiteY5" fmla="*/ 91398 h 92538"/>
                <a:gd name="connsiteX6" fmla="*/ 32407 w 43352"/>
                <a:gd name="connsiteY6" fmla="*/ 92380 h 92538"/>
                <a:gd name="connsiteX7" fmla="*/ 6592 w 43352"/>
                <a:gd name="connsiteY7" fmla="*/ 49764 h 92538"/>
                <a:gd name="connsiteX8" fmla="*/ 31610 w 43352"/>
                <a:gd name="connsiteY8" fmla="*/ 88701 h 92538"/>
                <a:gd name="connsiteX9" fmla="*/ 36822 w 43352"/>
                <a:gd name="connsiteY9" fmla="*/ 42713 h 92538"/>
                <a:gd name="connsiteX10" fmla="*/ 11804 w 43352"/>
                <a:gd name="connsiteY10" fmla="*/ 3776 h 92538"/>
                <a:gd name="connsiteX11" fmla="*/ 10394 w 43352"/>
                <a:gd name="connsiteY11" fmla="*/ 4328 h 92538"/>
                <a:gd name="connsiteX12" fmla="*/ 6592 w 43352"/>
                <a:gd name="connsiteY12" fmla="*/ 49764 h 9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52" h="92538">
                  <a:moveTo>
                    <a:pt x="32407" y="92318"/>
                  </a:moveTo>
                  <a:cubicBezTo>
                    <a:pt x="21922" y="94771"/>
                    <a:pt x="8984" y="76437"/>
                    <a:pt x="2975" y="50623"/>
                  </a:cubicBezTo>
                  <a:cubicBezTo>
                    <a:pt x="-2544" y="26954"/>
                    <a:pt x="-214" y="6168"/>
                    <a:pt x="8554" y="1140"/>
                  </a:cubicBezTo>
                  <a:cubicBezTo>
                    <a:pt x="9290" y="710"/>
                    <a:pt x="10087" y="404"/>
                    <a:pt x="10946" y="220"/>
                  </a:cubicBezTo>
                  <a:cubicBezTo>
                    <a:pt x="21431" y="-2233"/>
                    <a:pt x="34369" y="16101"/>
                    <a:pt x="40378" y="41916"/>
                  </a:cubicBezTo>
                  <a:cubicBezTo>
                    <a:pt x="45897" y="65584"/>
                    <a:pt x="43567" y="86370"/>
                    <a:pt x="34798" y="91398"/>
                  </a:cubicBezTo>
                  <a:cubicBezTo>
                    <a:pt x="34062" y="91828"/>
                    <a:pt x="33204" y="92134"/>
                    <a:pt x="32407" y="92380"/>
                  </a:cubicBezTo>
                  <a:close/>
                  <a:moveTo>
                    <a:pt x="6592" y="49764"/>
                  </a:moveTo>
                  <a:cubicBezTo>
                    <a:pt x="12417" y="74782"/>
                    <a:pt x="24436" y="90356"/>
                    <a:pt x="31610" y="88701"/>
                  </a:cubicBezTo>
                  <a:cubicBezTo>
                    <a:pt x="38784" y="87045"/>
                    <a:pt x="42769" y="68282"/>
                    <a:pt x="36822" y="42713"/>
                  </a:cubicBezTo>
                  <a:cubicBezTo>
                    <a:pt x="30874" y="17327"/>
                    <a:pt x="19101" y="2059"/>
                    <a:pt x="11804" y="3776"/>
                  </a:cubicBezTo>
                  <a:cubicBezTo>
                    <a:pt x="11314" y="3899"/>
                    <a:pt x="10884" y="4083"/>
                    <a:pt x="10394" y="4328"/>
                  </a:cubicBezTo>
                  <a:cubicBezTo>
                    <a:pt x="4140" y="7946"/>
                    <a:pt x="1012" y="25912"/>
                    <a:pt x="6592" y="49764"/>
                  </a:cubicBezTo>
                  <a:close/>
                </a:path>
              </a:pathLst>
            </a:custGeom>
            <a:solidFill>
              <a:srgbClr val="0B123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A8EA4AD5-BA5E-81EF-4AEA-9CF16F271147}"/>
                </a:ext>
              </a:extLst>
            </p:cNvPr>
            <p:cNvSpPr/>
            <p:nvPr/>
          </p:nvSpPr>
          <p:spPr>
            <a:xfrm rot="21099600">
              <a:off x="4978857" y="2276017"/>
              <a:ext cx="131157" cy="3740"/>
            </a:xfrm>
            <a:custGeom>
              <a:avLst/>
              <a:gdLst>
                <a:gd name="connsiteX0" fmla="*/ 0 w 131157"/>
                <a:gd name="connsiteY0" fmla="*/ 0 h 3740"/>
                <a:gd name="connsiteX1" fmla="*/ 131157 w 131157"/>
                <a:gd name="connsiteY1" fmla="*/ 0 h 3740"/>
                <a:gd name="connsiteX2" fmla="*/ 131157 w 131157"/>
                <a:gd name="connsiteY2" fmla="*/ 3740 h 3740"/>
                <a:gd name="connsiteX3" fmla="*/ 0 w 131157"/>
                <a:gd name="connsiteY3" fmla="*/ 3740 h 3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157" h="3740">
                  <a:moveTo>
                    <a:pt x="0" y="0"/>
                  </a:moveTo>
                  <a:lnTo>
                    <a:pt x="131157" y="0"/>
                  </a:lnTo>
                  <a:lnTo>
                    <a:pt x="131157" y="3740"/>
                  </a:lnTo>
                  <a:lnTo>
                    <a:pt x="0" y="3740"/>
                  </a:lnTo>
                  <a:close/>
                </a:path>
              </a:pathLst>
            </a:custGeom>
            <a:solidFill>
              <a:srgbClr val="0B123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60CA866D-537C-1161-A2E2-AA4944945BBB}"/>
                </a:ext>
              </a:extLst>
            </p:cNvPr>
            <p:cNvSpPr/>
            <p:nvPr/>
          </p:nvSpPr>
          <p:spPr>
            <a:xfrm>
              <a:off x="4565266" y="3085456"/>
              <a:ext cx="497650" cy="1055541"/>
            </a:xfrm>
            <a:custGeom>
              <a:avLst/>
              <a:gdLst>
                <a:gd name="connsiteX0" fmla="*/ 225034 w 497650"/>
                <a:gd name="connsiteY0" fmla="*/ 0 h 1293423"/>
                <a:gd name="connsiteX1" fmla="*/ 92037 w 497650"/>
                <a:gd name="connsiteY1" fmla="*/ 331603 h 1293423"/>
                <a:gd name="connsiteX2" fmla="*/ 69963 w 497650"/>
                <a:gd name="connsiteY2" fmla="*/ 745739 h 1293423"/>
                <a:gd name="connsiteX3" fmla="*/ 0 w 497650"/>
                <a:gd name="connsiteY3" fmla="*/ 1289255 h 1293423"/>
                <a:gd name="connsiteX4" fmla="*/ 83637 w 497650"/>
                <a:gd name="connsiteY4" fmla="*/ 1293424 h 1293423"/>
                <a:gd name="connsiteX5" fmla="*/ 305298 w 497650"/>
                <a:gd name="connsiteY5" fmla="*/ 716307 h 1293423"/>
                <a:gd name="connsiteX6" fmla="*/ 497650 w 497650"/>
                <a:gd name="connsiteY6" fmla="*/ 9565 h 1293423"/>
                <a:gd name="connsiteX7" fmla="*/ 225034 w 497650"/>
                <a:gd name="connsiteY7" fmla="*/ 0 h 1293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7650" h="1293423">
                  <a:moveTo>
                    <a:pt x="225034" y="0"/>
                  </a:moveTo>
                  <a:cubicBezTo>
                    <a:pt x="225034" y="0"/>
                    <a:pt x="84679" y="161755"/>
                    <a:pt x="92037" y="331603"/>
                  </a:cubicBezTo>
                  <a:cubicBezTo>
                    <a:pt x="99395" y="501390"/>
                    <a:pt x="114295" y="538978"/>
                    <a:pt x="69963" y="745739"/>
                  </a:cubicBezTo>
                  <a:cubicBezTo>
                    <a:pt x="25631" y="952501"/>
                    <a:pt x="0" y="1289255"/>
                    <a:pt x="0" y="1289255"/>
                  </a:cubicBezTo>
                  <a:lnTo>
                    <a:pt x="83637" y="1293424"/>
                  </a:lnTo>
                  <a:cubicBezTo>
                    <a:pt x="83637" y="1293424"/>
                    <a:pt x="225831" y="1025775"/>
                    <a:pt x="305298" y="716307"/>
                  </a:cubicBezTo>
                  <a:cubicBezTo>
                    <a:pt x="375690" y="442219"/>
                    <a:pt x="497650" y="9565"/>
                    <a:pt x="497650" y="9565"/>
                  </a:cubicBezTo>
                  <a:lnTo>
                    <a:pt x="225034" y="0"/>
                  </a:lnTo>
                  <a:close/>
                </a:path>
              </a:pathLst>
            </a:custGeom>
            <a:solidFill>
              <a:schemeClr val="accent3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E1324F6E-019A-4793-FCE6-CCEFB71D93E7}"/>
                </a:ext>
              </a:extLst>
            </p:cNvPr>
            <p:cNvSpPr/>
            <p:nvPr/>
          </p:nvSpPr>
          <p:spPr>
            <a:xfrm>
              <a:off x="4850212" y="3090852"/>
              <a:ext cx="676875" cy="754814"/>
            </a:xfrm>
            <a:custGeom>
              <a:avLst/>
              <a:gdLst>
                <a:gd name="connsiteX0" fmla="*/ 191795 w 676875"/>
                <a:gd name="connsiteY0" fmla="*/ 0 h 754814"/>
                <a:gd name="connsiteX1" fmla="*/ 676875 w 676875"/>
                <a:gd name="connsiteY1" fmla="*/ 192352 h 754814"/>
                <a:gd name="connsiteX2" fmla="*/ 497032 w 676875"/>
                <a:gd name="connsiteY2" fmla="*/ 754814 h 754814"/>
                <a:gd name="connsiteX3" fmla="*/ 409226 w 676875"/>
                <a:gd name="connsiteY3" fmla="*/ 746475 h 754814"/>
                <a:gd name="connsiteX4" fmla="*/ 505433 w 676875"/>
                <a:gd name="connsiteY4" fmla="*/ 284389 h 754814"/>
                <a:gd name="connsiteX5" fmla="*/ 21272 w 676875"/>
                <a:gd name="connsiteY5" fmla="*/ 245637 h 754814"/>
                <a:gd name="connsiteX6" fmla="*/ 191795 w 676875"/>
                <a:gd name="connsiteY6" fmla="*/ 0 h 75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6875" h="754814">
                  <a:moveTo>
                    <a:pt x="191795" y="0"/>
                  </a:moveTo>
                  <a:cubicBezTo>
                    <a:pt x="191795" y="0"/>
                    <a:pt x="632604" y="103749"/>
                    <a:pt x="676875" y="192352"/>
                  </a:cubicBezTo>
                  <a:lnTo>
                    <a:pt x="497032" y="754814"/>
                  </a:lnTo>
                  <a:lnTo>
                    <a:pt x="409226" y="746475"/>
                  </a:lnTo>
                  <a:cubicBezTo>
                    <a:pt x="409226" y="746475"/>
                    <a:pt x="394694" y="446818"/>
                    <a:pt x="505433" y="284389"/>
                  </a:cubicBezTo>
                  <a:lnTo>
                    <a:pt x="21272" y="245637"/>
                  </a:lnTo>
                  <a:cubicBezTo>
                    <a:pt x="21272" y="245637"/>
                    <a:pt x="-88792" y="73826"/>
                    <a:pt x="191795" y="0"/>
                  </a:cubicBezTo>
                  <a:close/>
                </a:path>
              </a:pathLst>
            </a:custGeom>
            <a:solidFill>
              <a:schemeClr val="accent3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A4B59B37-E239-B2FE-A05D-60D0DD732DD4}"/>
                </a:ext>
              </a:extLst>
            </p:cNvPr>
            <p:cNvSpPr/>
            <p:nvPr/>
          </p:nvSpPr>
          <p:spPr>
            <a:xfrm>
              <a:off x="4474223" y="3418963"/>
              <a:ext cx="492793" cy="387827"/>
            </a:xfrm>
            <a:custGeom>
              <a:avLst/>
              <a:gdLst>
                <a:gd name="connsiteX0" fmla="*/ 1521 w 492793"/>
                <a:gd name="connsiteY0" fmla="*/ 257222 h 387827"/>
                <a:gd name="connsiteX1" fmla="*/ 7468 w 492793"/>
                <a:gd name="connsiteY1" fmla="*/ 294809 h 387827"/>
                <a:gd name="connsiteX2" fmla="*/ 39108 w 492793"/>
                <a:gd name="connsiteY2" fmla="*/ 315964 h 387827"/>
                <a:gd name="connsiteX3" fmla="*/ 439938 w 492793"/>
                <a:gd name="connsiteY3" fmla="*/ 387827 h 387827"/>
                <a:gd name="connsiteX4" fmla="*/ 492794 w 492793"/>
                <a:gd name="connsiteY4" fmla="*/ 65238 h 387827"/>
                <a:gd name="connsiteX5" fmla="*/ 113179 w 492793"/>
                <a:gd name="connsiteY5" fmla="*/ 671 h 387827"/>
                <a:gd name="connsiteX6" fmla="*/ 59159 w 492793"/>
                <a:gd name="connsiteY6" fmla="*/ 35560 h 387827"/>
                <a:gd name="connsiteX7" fmla="*/ 1521 w 492793"/>
                <a:gd name="connsiteY7" fmla="*/ 257222 h 38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2793" h="387827">
                  <a:moveTo>
                    <a:pt x="1521" y="257222"/>
                  </a:moveTo>
                  <a:cubicBezTo>
                    <a:pt x="-1790" y="270037"/>
                    <a:pt x="356" y="283650"/>
                    <a:pt x="7468" y="294809"/>
                  </a:cubicBezTo>
                  <a:cubicBezTo>
                    <a:pt x="14581" y="305969"/>
                    <a:pt x="26109" y="313634"/>
                    <a:pt x="39108" y="315964"/>
                  </a:cubicBezTo>
                  <a:lnTo>
                    <a:pt x="439938" y="387827"/>
                  </a:lnTo>
                  <a:lnTo>
                    <a:pt x="492794" y="65238"/>
                  </a:lnTo>
                  <a:lnTo>
                    <a:pt x="113179" y="671"/>
                  </a:lnTo>
                  <a:cubicBezTo>
                    <a:pt x="88836" y="-3437"/>
                    <a:pt x="65413" y="11708"/>
                    <a:pt x="59159" y="35560"/>
                  </a:cubicBezTo>
                  <a:lnTo>
                    <a:pt x="1521" y="25722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34CD5392-431F-0DEB-D6BD-065971D70150}"/>
                </a:ext>
              </a:extLst>
            </p:cNvPr>
            <p:cNvSpPr/>
            <p:nvPr/>
          </p:nvSpPr>
          <p:spPr>
            <a:xfrm>
              <a:off x="4696179" y="3377667"/>
              <a:ext cx="199832" cy="101322"/>
            </a:xfrm>
            <a:custGeom>
              <a:avLst/>
              <a:gdLst>
                <a:gd name="connsiteX0" fmla="*/ 176226 w 199832"/>
                <a:gd name="connsiteY0" fmla="*/ 101322 h 101322"/>
                <a:gd name="connsiteX1" fmla="*/ 120488 w 199832"/>
                <a:gd name="connsiteY1" fmla="*/ 25595 h 101322"/>
                <a:gd name="connsiteX2" fmla="*/ 18518 w 199832"/>
                <a:gd name="connsiteY2" fmla="*/ 78696 h 101322"/>
                <a:gd name="connsiteX3" fmla="*/ 0 w 199832"/>
                <a:gd name="connsiteY3" fmla="*/ 62631 h 101322"/>
                <a:gd name="connsiteX4" fmla="*/ 125823 w 199832"/>
                <a:gd name="connsiteY4" fmla="*/ 1682 h 101322"/>
                <a:gd name="connsiteX5" fmla="*/ 199833 w 199832"/>
                <a:gd name="connsiteY5" fmla="*/ 94577 h 101322"/>
                <a:gd name="connsiteX6" fmla="*/ 176226 w 199832"/>
                <a:gd name="connsiteY6" fmla="*/ 101322 h 10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9832" h="101322">
                  <a:moveTo>
                    <a:pt x="176226" y="101322"/>
                  </a:moveTo>
                  <a:cubicBezTo>
                    <a:pt x="163410" y="56438"/>
                    <a:pt x="144647" y="30991"/>
                    <a:pt x="120488" y="25595"/>
                  </a:cubicBezTo>
                  <a:cubicBezTo>
                    <a:pt x="82042" y="17011"/>
                    <a:pt x="33847" y="61037"/>
                    <a:pt x="18518" y="78696"/>
                  </a:cubicBezTo>
                  <a:lnTo>
                    <a:pt x="0" y="62631"/>
                  </a:lnTo>
                  <a:cubicBezTo>
                    <a:pt x="2637" y="59565"/>
                    <a:pt x="65364" y="-11747"/>
                    <a:pt x="125823" y="1682"/>
                  </a:cubicBezTo>
                  <a:cubicBezTo>
                    <a:pt x="159425" y="9101"/>
                    <a:pt x="184319" y="40373"/>
                    <a:pt x="199833" y="94577"/>
                  </a:cubicBezTo>
                  <a:lnTo>
                    <a:pt x="176226" y="101322"/>
                  </a:lnTo>
                  <a:close/>
                </a:path>
              </a:pathLst>
            </a:custGeom>
            <a:solidFill>
              <a:srgbClr val="B0BCD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52725289-5882-5941-29BC-BCE9B67C7A58}"/>
                </a:ext>
              </a:extLst>
            </p:cNvPr>
            <p:cNvSpPr/>
            <p:nvPr/>
          </p:nvSpPr>
          <p:spPr>
            <a:xfrm>
              <a:off x="4728202" y="2533703"/>
              <a:ext cx="257421" cy="893355"/>
            </a:xfrm>
            <a:custGeom>
              <a:avLst/>
              <a:gdLst>
                <a:gd name="connsiteX0" fmla="*/ 127033 w 257421"/>
                <a:gd name="connsiteY0" fmla="*/ 856744 h 893355"/>
                <a:gd name="connsiteX1" fmla="*/ 115935 w 257421"/>
                <a:gd name="connsiteY1" fmla="*/ 733926 h 893355"/>
                <a:gd name="connsiteX2" fmla="*/ 136047 w 257421"/>
                <a:gd name="connsiteY2" fmla="*/ 376202 h 893355"/>
                <a:gd name="connsiteX3" fmla="*/ 240225 w 257421"/>
                <a:gd name="connsiteY3" fmla="*/ 7808 h 893355"/>
                <a:gd name="connsiteX4" fmla="*/ 108638 w 257421"/>
                <a:gd name="connsiteY4" fmla="*/ 123330 h 893355"/>
                <a:gd name="connsiteX5" fmla="*/ 24388 w 257421"/>
                <a:gd name="connsiteY5" fmla="*/ 316969 h 893355"/>
                <a:gd name="connsiteX6" fmla="*/ 28619 w 257421"/>
                <a:gd name="connsiteY6" fmla="*/ 504600 h 893355"/>
                <a:gd name="connsiteX7" fmla="*/ 29539 w 257421"/>
                <a:gd name="connsiteY7" fmla="*/ 747416 h 893355"/>
                <a:gd name="connsiteX8" fmla="*/ 61056 w 257421"/>
                <a:gd name="connsiteY8" fmla="*/ 893351 h 893355"/>
                <a:gd name="connsiteX9" fmla="*/ 103426 w 257421"/>
                <a:gd name="connsiteY9" fmla="*/ 848712 h 893355"/>
                <a:gd name="connsiteX10" fmla="*/ 127156 w 257421"/>
                <a:gd name="connsiteY10" fmla="*/ 856744 h 89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421" h="893355">
                  <a:moveTo>
                    <a:pt x="127033" y="856744"/>
                  </a:moveTo>
                  <a:cubicBezTo>
                    <a:pt x="119430" y="813577"/>
                    <a:pt x="114034" y="777890"/>
                    <a:pt x="115935" y="733926"/>
                  </a:cubicBezTo>
                  <a:cubicBezTo>
                    <a:pt x="121024" y="614725"/>
                    <a:pt x="126604" y="495218"/>
                    <a:pt x="136047" y="376202"/>
                  </a:cubicBezTo>
                  <a:cubicBezTo>
                    <a:pt x="136047" y="376202"/>
                    <a:pt x="311966" y="49749"/>
                    <a:pt x="240225" y="7808"/>
                  </a:cubicBezTo>
                  <a:cubicBezTo>
                    <a:pt x="186756" y="-23402"/>
                    <a:pt x="145428" y="43801"/>
                    <a:pt x="108638" y="123330"/>
                  </a:cubicBezTo>
                  <a:cubicBezTo>
                    <a:pt x="68046" y="211013"/>
                    <a:pt x="24388" y="316969"/>
                    <a:pt x="24388" y="316969"/>
                  </a:cubicBezTo>
                  <a:cubicBezTo>
                    <a:pt x="26841" y="372094"/>
                    <a:pt x="26167" y="449476"/>
                    <a:pt x="28619" y="504600"/>
                  </a:cubicBezTo>
                  <a:cubicBezTo>
                    <a:pt x="30765" y="553347"/>
                    <a:pt x="32360" y="698914"/>
                    <a:pt x="29539" y="747416"/>
                  </a:cubicBezTo>
                  <a:cubicBezTo>
                    <a:pt x="27454" y="782918"/>
                    <a:pt x="-53117" y="883111"/>
                    <a:pt x="61056" y="893351"/>
                  </a:cubicBezTo>
                  <a:cubicBezTo>
                    <a:pt x="96436" y="893780"/>
                    <a:pt x="96007" y="863060"/>
                    <a:pt x="103426" y="848712"/>
                  </a:cubicBezTo>
                  <a:cubicBezTo>
                    <a:pt x="110048" y="853494"/>
                    <a:pt x="117897" y="856192"/>
                    <a:pt x="127156" y="856744"/>
                  </a:cubicBezTo>
                  <a:close/>
                </a:path>
              </a:pathLst>
            </a:custGeom>
            <a:solidFill>
              <a:srgbClr val="E6975E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B4C98D15-E655-6189-E229-53D7EFC33D01}"/>
                </a:ext>
              </a:extLst>
            </p:cNvPr>
            <p:cNvSpPr/>
            <p:nvPr/>
          </p:nvSpPr>
          <p:spPr>
            <a:xfrm rot="16790399">
              <a:off x="4722214" y="3375384"/>
              <a:ext cx="6131" cy="430078"/>
            </a:xfrm>
            <a:custGeom>
              <a:avLst/>
              <a:gdLst>
                <a:gd name="connsiteX0" fmla="*/ 0 w 6131"/>
                <a:gd name="connsiteY0" fmla="*/ 0 h 430078"/>
                <a:gd name="connsiteX1" fmla="*/ 6132 w 6131"/>
                <a:gd name="connsiteY1" fmla="*/ 0 h 430078"/>
                <a:gd name="connsiteX2" fmla="*/ 6132 w 6131"/>
                <a:gd name="connsiteY2" fmla="*/ 430079 h 430078"/>
                <a:gd name="connsiteX3" fmla="*/ 0 w 6131"/>
                <a:gd name="connsiteY3" fmla="*/ 430079 h 430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" h="430078">
                  <a:moveTo>
                    <a:pt x="0" y="0"/>
                  </a:moveTo>
                  <a:lnTo>
                    <a:pt x="6132" y="0"/>
                  </a:lnTo>
                  <a:lnTo>
                    <a:pt x="6132" y="430079"/>
                  </a:lnTo>
                  <a:lnTo>
                    <a:pt x="0" y="430079"/>
                  </a:ln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3CC0F388-17E1-AE0D-7D52-9D57B4BDEE62}"/>
                </a:ext>
              </a:extLst>
            </p:cNvPr>
            <p:cNvSpPr/>
            <p:nvPr/>
          </p:nvSpPr>
          <p:spPr>
            <a:xfrm rot="16771200">
              <a:off x="4688521" y="3566691"/>
              <a:ext cx="43903" cy="56473"/>
            </a:xfrm>
            <a:custGeom>
              <a:avLst/>
              <a:gdLst>
                <a:gd name="connsiteX0" fmla="*/ 0 w 43903"/>
                <a:gd name="connsiteY0" fmla="*/ 0 h 56473"/>
                <a:gd name="connsiteX1" fmla="*/ 43903 w 43903"/>
                <a:gd name="connsiteY1" fmla="*/ 0 h 56473"/>
                <a:gd name="connsiteX2" fmla="*/ 43903 w 43903"/>
                <a:gd name="connsiteY2" fmla="*/ 56473 h 56473"/>
                <a:gd name="connsiteX3" fmla="*/ 0 w 43903"/>
                <a:gd name="connsiteY3" fmla="*/ 56473 h 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903" h="56473">
                  <a:moveTo>
                    <a:pt x="0" y="0"/>
                  </a:moveTo>
                  <a:lnTo>
                    <a:pt x="43903" y="0"/>
                  </a:lnTo>
                  <a:lnTo>
                    <a:pt x="43903" y="56473"/>
                  </a:lnTo>
                  <a:lnTo>
                    <a:pt x="0" y="56473"/>
                  </a:ln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DF2CD84C-68D9-9BE9-6BDC-8BA3C267ED7D}"/>
                </a:ext>
              </a:extLst>
            </p:cNvPr>
            <p:cNvSpPr/>
            <p:nvPr/>
          </p:nvSpPr>
          <p:spPr>
            <a:xfrm>
              <a:off x="4895496" y="3484201"/>
              <a:ext cx="81576" cy="323068"/>
            </a:xfrm>
            <a:custGeom>
              <a:avLst/>
              <a:gdLst>
                <a:gd name="connsiteX0" fmla="*/ 71582 w 81576"/>
                <a:gd name="connsiteY0" fmla="*/ 0 h 323068"/>
                <a:gd name="connsiteX1" fmla="*/ 81577 w 81576"/>
                <a:gd name="connsiteY1" fmla="*/ 299964 h 323068"/>
                <a:gd name="connsiteX2" fmla="*/ 18727 w 81576"/>
                <a:gd name="connsiteY2" fmla="*/ 322651 h 323068"/>
                <a:gd name="connsiteX3" fmla="*/ 71582 w 81576"/>
                <a:gd name="connsiteY3" fmla="*/ 61 h 32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76" h="323068">
                  <a:moveTo>
                    <a:pt x="71582" y="0"/>
                  </a:moveTo>
                  <a:lnTo>
                    <a:pt x="81577" y="299964"/>
                  </a:lnTo>
                  <a:cubicBezTo>
                    <a:pt x="81577" y="299964"/>
                    <a:pt x="81638" y="326698"/>
                    <a:pt x="18727" y="322651"/>
                  </a:cubicBezTo>
                  <a:cubicBezTo>
                    <a:pt x="-44185" y="318604"/>
                    <a:pt x="71582" y="61"/>
                    <a:pt x="71582" y="61"/>
                  </a:cubicBezTo>
                  <a:close/>
                </a:path>
              </a:pathLst>
            </a:custGeom>
            <a:solidFill>
              <a:srgbClr val="B0BCD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1001B318-4B04-C732-B8B8-13221AADE9BC}"/>
                </a:ext>
              </a:extLst>
            </p:cNvPr>
            <p:cNvSpPr/>
            <p:nvPr/>
          </p:nvSpPr>
          <p:spPr>
            <a:xfrm>
              <a:off x="4746213" y="2540468"/>
              <a:ext cx="267063" cy="730227"/>
            </a:xfrm>
            <a:custGeom>
              <a:avLst/>
              <a:gdLst>
                <a:gd name="connsiteX0" fmla="*/ 49115 w 267063"/>
                <a:gd name="connsiteY0" fmla="*/ 726058 h 730227"/>
                <a:gd name="connsiteX1" fmla="*/ 113927 w 267063"/>
                <a:gd name="connsiteY1" fmla="*/ 730227 h 730227"/>
                <a:gd name="connsiteX2" fmla="*/ 134836 w 267063"/>
                <a:gd name="connsiteY2" fmla="*/ 372687 h 730227"/>
                <a:gd name="connsiteX3" fmla="*/ 220129 w 267063"/>
                <a:gd name="connsiteY3" fmla="*/ 2086 h 730227"/>
                <a:gd name="connsiteX4" fmla="*/ 0 w 267063"/>
                <a:gd name="connsiteY4" fmla="*/ 335590 h 730227"/>
                <a:gd name="connsiteX5" fmla="*/ 49115 w 267063"/>
                <a:gd name="connsiteY5" fmla="*/ 725996 h 73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063" h="730227">
                  <a:moveTo>
                    <a:pt x="49115" y="726058"/>
                  </a:moveTo>
                  <a:lnTo>
                    <a:pt x="113927" y="730227"/>
                  </a:lnTo>
                  <a:lnTo>
                    <a:pt x="134836" y="372687"/>
                  </a:lnTo>
                  <a:cubicBezTo>
                    <a:pt x="134836" y="372687"/>
                    <a:pt x="362752" y="36056"/>
                    <a:pt x="220129" y="2086"/>
                  </a:cubicBezTo>
                  <a:cubicBezTo>
                    <a:pt x="82042" y="-30780"/>
                    <a:pt x="0" y="335590"/>
                    <a:pt x="0" y="335590"/>
                  </a:cubicBezTo>
                  <a:lnTo>
                    <a:pt x="49115" y="725996"/>
                  </a:lnTo>
                  <a:close/>
                </a:path>
              </a:pathLst>
            </a:custGeom>
            <a:solidFill>
              <a:srgbClr val="B0BCD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B2D400E9-9CBC-77C2-2748-98BEA1495529}"/>
                </a:ext>
              </a:extLst>
            </p:cNvPr>
            <p:cNvSpPr/>
            <p:nvPr/>
          </p:nvSpPr>
          <p:spPr>
            <a:xfrm>
              <a:off x="4699122" y="2527810"/>
              <a:ext cx="308843" cy="744969"/>
            </a:xfrm>
            <a:custGeom>
              <a:avLst/>
              <a:gdLst>
                <a:gd name="connsiteX0" fmla="*/ 48073 w 308843"/>
                <a:gd name="connsiteY0" fmla="*/ 736631 h 744969"/>
                <a:gd name="connsiteX1" fmla="*/ 144279 w 308843"/>
                <a:gd name="connsiteY1" fmla="*/ 744970 h 744969"/>
                <a:gd name="connsiteX2" fmla="*/ 165127 w 308843"/>
                <a:gd name="connsiteY2" fmla="*/ 382156 h 744969"/>
                <a:gd name="connsiteX3" fmla="*/ 253608 w 308843"/>
                <a:gd name="connsiteY3" fmla="*/ 4381 h 744969"/>
                <a:gd name="connsiteX4" fmla="*/ 0 w 308843"/>
                <a:gd name="connsiteY4" fmla="*/ 345611 h 744969"/>
                <a:gd name="connsiteX5" fmla="*/ 48073 w 308843"/>
                <a:gd name="connsiteY5" fmla="*/ 736631 h 74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843" h="744969">
                  <a:moveTo>
                    <a:pt x="48073" y="736631"/>
                  </a:moveTo>
                  <a:lnTo>
                    <a:pt x="144279" y="744970"/>
                  </a:lnTo>
                  <a:lnTo>
                    <a:pt x="165127" y="382156"/>
                  </a:lnTo>
                  <a:cubicBezTo>
                    <a:pt x="165127" y="382156"/>
                    <a:pt x="417263" y="66925"/>
                    <a:pt x="253608" y="4381"/>
                  </a:cubicBezTo>
                  <a:cubicBezTo>
                    <a:pt x="123370" y="-45408"/>
                    <a:pt x="0" y="345611"/>
                    <a:pt x="0" y="345611"/>
                  </a:cubicBezTo>
                  <a:lnTo>
                    <a:pt x="48073" y="736631"/>
                  </a:ln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DF97EB1D-D9C9-75CC-16B2-8491AF256F0D}"/>
                </a:ext>
              </a:extLst>
            </p:cNvPr>
            <p:cNvSpPr/>
            <p:nvPr/>
          </p:nvSpPr>
          <p:spPr>
            <a:xfrm>
              <a:off x="5060035" y="2537587"/>
              <a:ext cx="50415" cy="59171"/>
            </a:xfrm>
            <a:custGeom>
              <a:avLst/>
              <a:gdLst>
                <a:gd name="connsiteX0" fmla="*/ 0 w 50415"/>
                <a:gd name="connsiteY0" fmla="*/ 11957 h 59171"/>
                <a:gd name="connsiteX1" fmla="*/ 42186 w 50415"/>
                <a:gd name="connsiteY1" fmla="*/ 59171 h 59171"/>
                <a:gd name="connsiteX2" fmla="*/ 50341 w 50415"/>
                <a:gd name="connsiteY2" fmla="*/ 56902 h 59171"/>
                <a:gd name="connsiteX3" fmla="*/ 6070 w 50415"/>
                <a:gd name="connsiteY3" fmla="*/ 0 h 59171"/>
                <a:gd name="connsiteX4" fmla="*/ 61 w 50415"/>
                <a:gd name="connsiteY4" fmla="*/ 11957 h 5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415" h="59171">
                  <a:moveTo>
                    <a:pt x="0" y="11957"/>
                  </a:moveTo>
                  <a:lnTo>
                    <a:pt x="42186" y="59171"/>
                  </a:lnTo>
                  <a:lnTo>
                    <a:pt x="50341" y="56902"/>
                  </a:lnTo>
                  <a:cubicBezTo>
                    <a:pt x="50341" y="56902"/>
                    <a:pt x="54204" y="6868"/>
                    <a:pt x="6070" y="0"/>
                  </a:cubicBezTo>
                  <a:lnTo>
                    <a:pt x="61" y="11957"/>
                  </a:lnTo>
                  <a:close/>
                </a:path>
              </a:pathLst>
            </a:custGeom>
            <a:solidFill>
              <a:schemeClr val="accent3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7C123515-C4C5-2280-FB1C-10DEDB4271D8}"/>
                </a:ext>
              </a:extLst>
            </p:cNvPr>
            <p:cNvSpPr/>
            <p:nvPr/>
          </p:nvSpPr>
          <p:spPr>
            <a:xfrm>
              <a:off x="5020269" y="2594428"/>
              <a:ext cx="147089" cy="440992"/>
            </a:xfrm>
            <a:custGeom>
              <a:avLst/>
              <a:gdLst>
                <a:gd name="connsiteX0" fmla="*/ 90046 w 147089"/>
                <a:gd name="connsiteY0" fmla="*/ 61 h 440992"/>
                <a:gd name="connsiteX1" fmla="*/ 139897 w 147089"/>
                <a:gd name="connsiteY1" fmla="*/ 186956 h 440992"/>
                <a:gd name="connsiteX2" fmla="*/ 99121 w 147089"/>
                <a:gd name="connsiteY2" fmla="*/ 401811 h 440992"/>
                <a:gd name="connsiteX3" fmla="*/ 74042 w 147089"/>
                <a:gd name="connsiteY3" fmla="*/ 440993 h 440992"/>
                <a:gd name="connsiteX4" fmla="*/ 1933 w 147089"/>
                <a:gd name="connsiteY4" fmla="*/ 392368 h 440992"/>
                <a:gd name="connsiteX5" fmla="*/ 44303 w 147089"/>
                <a:gd name="connsiteY5" fmla="*/ 282611 h 440992"/>
                <a:gd name="connsiteX6" fmla="*/ 78825 w 147089"/>
                <a:gd name="connsiteY6" fmla="*/ 307 h 440992"/>
                <a:gd name="connsiteX7" fmla="*/ 90168 w 147089"/>
                <a:gd name="connsiteY7" fmla="*/ 0 h 440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089" h="440992">
                  <a:moveTo>
                    <a:pt x="90046" y="61"/>
                  </a:moveTo>
                  <a:cubicBezTo>
                    <a:pt x="90046" y="61"/>
                    <a:pt x="171230" y="63095"/>
                    <a:pt x="139897" y="186956"/>
                  </a:cubicBezTo>
                  <a:cubicBezTo>
                    <a:pt x="108564" y="310817"/>
                    <a:pt x="64599" y="357908"/>
                    <a:pt x="99121" y="401811"/>
                  </a:cubicBezTo>
                  <a:lnTo>
                    <a:pt x="74042" y="440993"/>
                  </a:lnTo>
                  <a:lnTo>
                    <a:pt x="1933" y="392368"/>
                  </a:lnTo>
                  <a:cubicBezTo>
                    <a:pt x="1933" y="392368"/>
                    <a:pt x="-13764" y="342211"/>
                    <a:pt x="44303" y="282611"/>
                  </a:cubicBezTo>
                  <a:cubicBezTo>
                    <a:pt x="102309" y="223010"/>
                    <a:pt x="122728" y="45804"/>
                    <a:pt x="78825" y="307"/>
                  </a:cubicBezTo>
                  <a:lnTo>
                    <a:pt x="90168" y="0"/>
                  </a:lnTo>
                  <a:close/>
                </a:path>
              </a:pathLst>
            </a:custGeom>
            <a:solidFill>
              <a:schemeClr val="accent3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99DA8F14-A073-EAA4-AD4E-256FB248A485}"/>
                </a:ext>
              </a:extLst>
            </p:cNvPr>
            <p:cNvSpPr/>
            <p:nvPr/>
          </p:nvSpPr>
          <p:spPr>
            <a:xfrm>
              <a:off x="4939056" y="2462055"/>
              <a:ext cx="127049" cy="109255"/>
            </a:xfrm>
            <a:custGeom>
              <a:avLst/>
              <a:gdLst>
                <a:gd name="connsiteX0" fmla="*/ 4108 w 127049"/>
                <a:gd name="connsiteY0" fmla="*/ 3055 h 109255"/>
                <a:gd name="connsiteX1" fmla="*/ 119201 w 127049"/>
                <a:gd name="connsiteY1" fmla="*/ 41807 h 109255"/>
                <a:gd name="connsiteX2" fmla="*/ 127049 w 127049"/>
                <a:gd name="connsiteY2" fmla="*/ 109256 h 109255"/>
                <a:gd name="connsiteX3" fmla="*/ 0 w 127049"/>
                <a:gd name="connsiteY3" fmla="*/ 27704 h 109255"/>
                <a:gd name="connsiteX4" fmla="*/ 4108 w 127049"/>
                <a:gd name="connsiteY4" fmla="*/ 3116 h 109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49" h="109255">
                  <a:moveTo>
                    <a:pt x="4108" y="3055"/>
                  </a:moveTo>
                  <a:cubicBezTo>
                    <a:pt x="-4721" y="-13133"/>
                    <a:pt x="68982" y="40213"/>
                    <a:pt x="119201" y="41807"/>
                  </a:cubicBezTo>
                  <a:lnTo>
                    <a:pt x="127049" y="109256"/>
                  </a:lnTo>
                  <a:lnTo>
                    <a:pt x="0" y="27704"/>
                  </a:lnTo>
                  <a:lnTo>
                    <a:pt x="4108" y="3116"/>
                  </a:lnTo>
                  <a:close/>
                </a:path>
              </a:pathLst>
            </a:custGeom>
            <a:solidFill>
              <a:srgbClr val="FFFFFF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3EF14FC1-1DC0-34D8-BAA7-368CBB495F53}"/>
                </a:ext>
              </a:extLst>
            </p:cNvPr>
            <p:cNvSpPr/>
            <p:nvPr/>
          </p:nvSpPr>
          <p:spPr>
            <a:xfrm>
              <a:off x="4847491" y="2127244"/>
              <a:ext cx="263572" cy="284041"/>
            </a:xfrm>
            <a:custGeom>
              <a:avLst/>
              <a:gdLst>
                <a:gd name="connsiteX0" fmla="*/ 262640 w 263572"/>
                <a:gd name="connsiteY0" fmla="*/ 65496 h 284041"/>
                <a:gd name="connsiteX1" fmla="*/ 221680 w 263572"/>
                <a:gd name="connsiteY1" fmla="*/ 95970 h 284041"/>
                <a:gd name="connsiteX2" fmla="*/ 147670 w 263572"/>
                <a:gd name="connsiteY2" fmla="*/ 147661 h 284041"/>
                <a:gd name="connsiteX3" fmla="*/ 152392 w 263572"/>
                <a:gd name="connsiteY3" fmla="*/ 208426 h 284041"/>
                <a:gd name="connsiteX4" fmla="*/ 111555 w 263572"/>
                <a:gd name="connsiteY4" fmla="*/ 220076 h 284041"/>
                <a:gd name="connsiteX5" fmla="*/ 119955 w 263572"/>
                <a:gd name="connsiteY5" fmla="*/ 243315 h 284041"/>
                <a:gd name="connsiteX6" fmla="*/ 42879 w 263572"/>
                <a:gd name="connsiteY6" fmla="*/ 274219 h 284041"/>
                <a:gd name="connsiteX7" fmla="*/ 15041 w 263572"/>
                <a:gd name="connsiteY7" fmla="*/ 78556 h 284041"/>
                <a:gd name="connsiteX8" fmla="*/ 145156 w 263572"/>
                <a:gd name="connsiteY8" fmla="*/ 929 h 284041"/>
                <a:gd name="connsiteX9" fmla="*/ 263560 w 263572"/>
                <a:gd name="connsiteY9" fmla="*/ 58260 h 284041"/>
                <a:gd name="connsiteX10" fmla="*/ 262640 w 263572"/>
                <a:gd name="connsiteY10" fmla="*/ 65496 h 28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572" h="284041">
                  <a:moveTo>
                    <a:pt x="262640" y="65496"/>
                  </a:moveTo>
                  <a:cubicBezTo>
                    <a:pt x="258225" y="83584"/>
                    <a:pt x="239339" y="92843"/>
                    <a:pt x="221680" y="95970"/>
                  </a:cubicBezTo>
                  <a:cubicBezTo>
                    <a:pt x="188201" y="101979"/>
                    <a:pt x="154722" y="109215"/>
                    <a:pt x="147670" y="147661"/>
                  </a:cubicBezTo>
                  <a:cubicBezTo>
                    <a:pt x="146260" y="155203"/>
                    <a:pt x="146628" y="207384"/>
                    <a:pt x="152392" y="208426"/>
                  </a:cubicBezTo>
                  <a:cubicBezTo>
                    <a:pt x="131053" y="204624"/>
                    <a:pt x="109286" y="187210"/>
                    <a:pt x="111555" y="220076"/>
                  </a:cubicBezTo>
                  <a:cubicBezTo>
                    <a:pt x="112290" y="230991"/>
                    <a:pt x="115540" y="238349"/>
                    <a:pt x="119955" y="243315"/>
                  </a:cubicBezTo>
                  <a:cubicBezTo>
                    <a:pt x="134303" y="259258"/>
                    <a:pt x="58393" y="303590"/>
                    <a:pt x="42879" y="274219"/>
                  </a:cubicBezTo>
                  <a:cubicBezTo>
                    <a:pt x="14183" y="219954"/>
                    <a:pt x="-20400" y="133067"/>
                    <a:pt x="15041" y="78556"/>
                  </a:cubicBezTo>
                  <a:cubicBezTo>
                    <a:pt x="43063" y="35512"/>
                    <a:pt x="94876" y="7612"/>
                    <a:pt x="145156" y="929"/>
                  </a:cubicBezTo>
                  <a:cubicBezTo>
                    <a:pt x="179678" y="-3670"/>
                    <a:pt x="264786" y="7796"/>
                    <a:pt x="263560" y="58260"/>
                  </a:cubicBezTo>
                  <a:cubicBezTo>
                    <a:pt x="263498" y="60836"/>
                    <a:pt x="263192" y="63227"/>
                    <a:pt x="262640" y="65496"/>
                  </a:cubicBezTo>
                  <a:close/>
                </a:path>
              </a:pathLst>
            </a:custGeom>
            <a:solidFill>
              <a:srgbClr val="0B1238"/>
            </a:solidFill>
            <a:ln w="60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2" name="자유형: 도형 81">
            <a:extLst>
              <a:ext uri="{FF2B5EF4-FFF2-40B4-BE49-F238E27FC236}">
                <a16:creationId xmlns:a16="http://schemas.microsoft.com/office/drawing/2014/main" id="{946C79A9-84CE-A56F-BA78-9F90B6FC2960}"/>
              </a:ext>
            </a:extLst>
          </p:cNvPr>
          <p:cNvSpPr/>
          <p:nvPr/>
        </p:nvSpPr>
        <p:spPr>
          <a:xfrm>
            <a:off x="9677304" y="1520899"/>
            <a:ext cx="1178968" cy="819505"/>
          </a:xfrm>
          <a:custGeom>
            <a:avLst/>
            <a:gdLst>
              <a:gd name="connsiteX0" fmla="*/ 1175861 w 1178968"/>
              <a:gd name="connsiteY0" fmla="*/ 95 h 819505"/>
              <a:gd name="connsiteX1" fmla="*/ 726758 w 1178968"/>
              <a:gd name="connsiteY1" fmla="*/ 336995 h 819505"/>
              <a:gd name="connsiteX2" fmla="*/ 0 w 1178968"/>
              <a:gd name="connsiteY2" fmla="*/ 616744 h 819505"/>
              <a:gd name="connsiteX3" fmla="*/ 794766 w 1178968"/>
              <a:gd name="connsiteY3" fmla="*/ 808673 h 819505"/>
              <a:gd name="connsiteX4" fmla="*/ 1157669 w 1178968"/>
              <a:gd name="connsiteY4" fmla="*/ 679895 h 819505"/>
              <a:gd name="connsiteX5" fmla="*/ 1175766 w 1178968"/>
              <a:gd name="connsiteY5" fmla="*/ 0 h 81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78968" h="819505">
                <a:moveTo>
                  <a:pt x="1175861" y="95"/>
                </a:moveTo>
                <a:cubicBezTo>
                  <a:pt x="1175861" y="95"/>
                  <a:pt x="997553" y="271082"/>
                  <a:pt x="726758" y="336995"/>
                </a:cubicBezTo>
                <a:cubicBezTo>
                  <a:pt x="455962" y="402908"/>
                  <a:pt x="178594" y="368141"/>
                  <a:pt x="0" y="616744"/>
                </a:cubicBezTo>
                <a:cubicBezTo>
                  <a:pt x="0" y="616744"/>
                  <a:pt x="278511" y="874776"/>
                  <a:pt x="794766" y="808673"/>
                </a:cubicBezTo>
                <a:cubicBezTo>
                  <a:pt x="1311021" y="742569"/>
                  <a:pt x="1157669" y="679895"/>
                  <a:pt x="1157669" y="679895"/>
                </a:cubicBezTo>
                <a:lnTo>
                  <a:pt x="1175766" y="0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3" name="자유형: 도형 82">
            <a:extLst>
              <a:ext uri="{FF2B5EF4-FFF2-40B4-BE49-F238E27FC236}">
                <a16:creationId xmlns:a16="http://schemas.microsoft.com/office/drawing/2014/main" id="{4F3D2FB4-0841-6F77-3747-582C7B008CC0}"/>
              </a:ext>
            </a:extLst>
          </p:cNvPr>
          <p:cNvSpPr/>
          <p:nvPr/>
        </p:nvSpPr>
        <p:spPr>
          <a:xfrm>
            <a:off x="10538938" y="3089286"/>
            <a:ext cx="591693" cy="139731"/>
          </a:xfrm>
          <a:custGeom>
            <a:avLst/>
            <a:gdLst>
              <a:gd name="connsiteX0" fmla="*/ 0 w 591693"/>
              <a:gd name="connsiteY0" fmla="*/ 139732 h 139731"/>
              <a:gd name="connsiteX1" fmla="*/ 295847 w 591693"/>
              <a:gd name="connsiteY1" fmla="*/ 0 h 139731"/>
              <a:gd name="connsiteX2" fmla="*/ 591693 w 591693"/>
              <a:gd name="connsiteY2" fmla="*/ 139732 h 139731"/>
              <a:gd name="connsiteX3" fmla="*/ 0 w 591693"/>
              <a:gd name="connsiteY3" fmla="*/ 139732 h 13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1693" h="139731">
                <a:moveTo>
                  <a:pt x="0" y="139732"/>
                </a:moveTo>
                <a:cubicBezTo>
                  <a:pt x="0" y="62579"/>
                  <a:pt x="132493" y="0"/>
                  <a:pt x="295847" y="0"/>
                </a:cubicBezTo>
                <a:cubicBezTo>
                  <a:pt x="459200" y="0"/>
                  <a:pt x="591693" y="62579"/>
                  <a:pt x="591693" y="139732"/>
                </a:cubicBezTo>
                <a:lnTo>
                  <a:pt x="0" y="139732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4" name="자유형: 도형 83">
            <a:extLst>
              <a:ext uri="{FF2B5EF4-FFF2-40B4-BE49-F238E27FC236}">
                <a16:creationId xmlns:a16="http://schemas.microsoft.com/office/drawing/2014/main" id="{06F00359-E823-380D-A4B7-0C62D92C11C1}"/>
              </a:ext>
            </a:extLst>
          </p:cNvPr>
          <p:cNvSpPr/>
          <p:nvPr/>
        </p:nvSpPr>
        <p:spPr>
          <a:xfrm>
            <a:off x="10810972" y="1495561"/>
            <a:ext cx="47625" cy="1674780"/>
          </a:xfrm>
          <a:custGeom>
            <a:avLst/>
            <a:gdLst>
              <a:gd name="connsiteX0" fmla="*/ 0 w 47625"/>
              <a:gd name="connsiteY0" fmla="*/ 0 h 1674780"/>
              <a:gd name="connsiteX1" fmla="*/ 47625 w 47625"/>
              <a:gd name="connsiteY1" fmla="*/ 0 h 1674780"/>
              <a:gd name="connsiteX2" fmla="*/ 47625 w 47625"/>
              <a:gd name="connsiteY2" fmla="*/ 1674781 h 1674780"/>
              <a:gd name="connsiteX3" fmla="*/ 0 w 47625"/>
              <a:gd name="connsiteY3" fmla="*/ 1674781 h 167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" h="1674780">
                <a:moveTo>
                  <a:pt x="0" y="0"/>
                </a:moveTo>
                <a:lnTo>
                  <a:pt x="47625" y="0"/>
                </a:lnTo>
                <a:lnTo>
                  <a:pt x="47625" y="1674781"/>
                </a:lnTo>
                <a:lnTo>
                  <a:pt x="0" y="1674781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5" name="화살표: 오른쪽 84">
            <a:extLst>
              <a:ext uri="{FF2B5EF4-FFF2-40B4-BE49-F238E27FC236}">
                <a16:creationId xmlns:a16="http://schemas.microsoft.com/office/drawing/2014/main" id="{DDEB8E0F-B360-2F20-9205-8F9EC288620D}"/>
              </a:ext>
            </a:extLst>
          </p:cNvPr>
          <p:cNvSpPr/>
          <p:nvPr/>
        </p:nvSpPr>
        <p:spPr>
          <a:xfrm rot="21174360">
            <a:off x="-229326" y="5542109"/>
            <a:ext cx="11784438" cy="869145"/>
          </a:xfrm>
          <a:prstGeom prst="rightArrow">
            <a:avLst/>
          </a:prstGeom>
          <a:solidFill>
            <a:schemeClr val="accent3">
              <a:lumMod val="60000"/>
              <a:lumOff val="40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F0F2345-537C-BBAA-B1D3-0FCA52CD333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C00354BE-8392-743C-A13D-C78CEC80800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004078674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E7F7C4D-7DAA-A442-6D11-3DE0707D28FF}"/>
              </a:ext>
            </a:extLst>
          </p:cNvPr>
          <p:cNvSpPr txBox="1"/>
          <p:nvPr/>
        </p:nvSpPr>
        <p:spPr>
          <a:xfrm>
            <a:off x="695326" y="172572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57" name="평행 사변형 156">
            <a:extLst>
              <a:ext uri="{FF2B5EF4-FFF2-40B4-BE49-F238E27FC236}">
                <a16:creationId xmlns:a16="http://schemas.microsoft.com/office/drawing/2014/main" id="{F5DC9633-79C7-51C7-64AF-51BE9C93629A}"/>
              </a:ext>
            </a:extLst>
          </p:cNvPr>
          <p:cNvSpPr/>
          <p:nvPr/>
        </p:nvSpPr>
        <p:spPr>
          <a:xfrm>
            <a:off x="695327" y="4573763"/>
            <a:ext cx="3248010" cy="553998"/>
          </a:xfrm>
          <a:prstGeom prst="parallelogram">
            <a:avLst>
              <a:gd name="adj" fmla="val 111613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평행 사변형 157">
            <a:extLst>
              <a:ext uri="{FF2B5EF4-FFF2-40B4-BE49-F238E27FC236}">
                <a16:creationId xmlns:a16="http://schemas.microsoft.com/office/drawing/2014/main" id="{03FD6999-0DF8-536F-489F-738E86723ADA}"/>
              </a:ext>
            </a:extLst>
          </p:cNvPr>
          <p:cNvSpPr/>
          <p:nvPr/>
        </p:nvSpPr>
        <p:spPr>
          <a:xfrm rot="16200000" flipH="1">
            <a:off x="2883474" y="4074087"/>
            <a:ext cx="1498945" cy="620783"/>
          </a:xfrm>
          <a:prstGeom prst="parallelogram">
            <a:avLst>
              <a:gd name="adj" fmla="val 87044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평행 사변형 174">
            <a:extLst>
              <a:ext uri="{FF2B5EF4-FFF2-40B4-BE49-F238E27FC236}">
                <a16:creationId xmlns:a16="http://schemas.microsoft.com/office/drawing/2014/main" id="{7F3422A1-E20A-287B-3F1E-E9E8EC034CDD}"/>
              </a:ext>
            </a:extLst>
          </p:cNvPr>
          <p:cNvSpPr/>
          <p:nvPr/>
        </p:nvSpPr>
        <p:spPr>
          <a:xfrm>
            <a:off x="3322554" y="3629994"/>
            <a:ext cx="3248010" cy="553998"/>
          </a:xfrm>
          <a:prstGeom prst="parallelogram">
            <a:avLst>
              <a:gd name="adj" fmla="val 11161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평행 사변형 175">
            <a:extLst>
              <a:ext uri="{FF2B5EF4-FFF2-40B4-BE49-F238E27FC236}">
                <a16:creationId xmlns:a16="http://schemas.microsoft.com/office/drawing/2014/main" id="{8D63977B-6F43-1996-C251-7D85EB31EC82}"/>
              </a:ext>
            </a:extLst>
          </p:cNvPr>
          <p:cNvSpPr/>
          <p:nvPr/>
        </p:nvSpPr>
        <p:spPr>
          <a:xfrm rot="16200000" flipH="1">
            <a:off x="5510701" y="3130318"/>
            <a:ext cx="1498945" cy="620783"/>
          </a:xfrm>
          <a:prstGeom prst="parallelogram">
            <a:avLst>
              <a:gd name="adj" fmla="val 87044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평행 사변형 177">
            <a:extLst>
              <a:ext uri="{FF2B5EF4-FFF2-40B4-BE49-F238E27FC236}">
                <a16:creationId xmlns:a16="http://schemas.microsoft.com/office/drawing/2014/main" id="{C060F4BC-A617-CC98-79E6-213A44F32CC2}"/>
              </a:ext>
            </a:extLst>
          </p:cNvPr>
          <p:cNvSpPr/>
          <p:nvPr/>
        </p:nvSpPr>
        <p:spPr>
          <a:xfrm>
            <a:off x="5949782" y="2679528"/>
            <a:ext cx="3248010" cy="553998"/>
          </a:xfrm>
          <a:prstGeom prst="parallelogram">
            <a:avLst>
              <a:gd name="adj" fmla="val 111613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평행 사변형 178">
            <a:extLst>
              <a:ext uri="{FF2B5EF4-FFF2-40B4-BE49-F238E27FC236}">
                <a16:creationId xmlns:a16="http://schemas.microsoft.com/office/drawing/2014/main" id="{3F5EB270-3897-4FC1-3A20-6CF0025F0F72}"/>
              </a:ext>
            </a:extLst>
          </p:cNvPr>
          <p:cNvSpPr/>
          <p:nvPr/>
        </p:nvSpPr>
        <p:spPr>
          <a:xfrm rot="16200000" flipH="1">
            <a:off x="8137929" y="2179852"/>
            <a:ext cx="1498945" cy="620783"/>
          </a:xfrm>
          <a:prstGeom prst="parallelogram">
            <a:avLst>
              <a:gd name="adj" fmla="val 87044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21D23708-172B-A292-3A7E-457AF437E0BE}"/>
              </a:ext>
            </a:extLst>
          </p:cNvPr>
          <p:cNvSpPr txBox="1"/>
          <p:nvPr/>
        </p:nvSpPr>
        <p:spPr>
          <a:xfrm>
            <a:off x="1643492" y="4712263"/>
            <a:ext cx="100764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4D5D8EF9-F9E2-BDA8-BB3B-0E1C73E0380B}"/>
              </a:ext>
            </a:extLst>
          </p:cNvPr>
          <p:cNvSpPr txBox="1"/>
          <p:nvPr/>
        </p:nvSpPr>
        <p:spPr>
          <a:xfrm>
            <a:off x="4270719" y="3768494"/>
            <a:ext cx="100764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F3DA43E6-794B-8D08-E8E2-8A3247A7B06B}"/>
              </a:ext>
            </a:extLst>
          </p:cNvPr>
          <p:cNvSpPr txBox="1"/>
          <p:nvPr/>
        </p:nvSpPr>
        <p:spPr>
          <a:xfrm>
            <a:off x="6897947" y="2818028"/>
            <a:ext cx="100764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93" name="Rectangle 5">
            <a:extLst>
              <a:ext uri="{FF2B5EF4-FFF2-40B4-BE49-F238E27FC236}">
                <a16:creationId xmlns:a16="http://schemas.microsoft.com/office/drawing/2014/main" id="{0FBCA034-64CD-BDCB-9580-05B3C9C5D11A}"/>
              </a:ext>
            </a:extLst>
          </p:cNvPr>
          <p:cNvSpPr/>
          <p:nvPr/>
        </p:nvSpPr>
        <p:spPr>
          <a:xfrm>
            <a:off x="1588990" y="5289072"/>
            <a:ext cx="23543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94" name="Rectangle 5">
            <a:extLst>
              <a:ext uri="{FF2B5EF4-FFF2-40B4-BE49-F238E27FC236}">
                <a16:creationId xmlns:a16="http://schemas.microsoft.com/office/drawing/2014/main" id="{42123F0E-C2F3-9F4E-6A4A-979AA457C09C}"/>
              </a:ext>
            </a:extLst>
          </p:cNvPr>
          <p:cNvSpPr/>
          <p:nvPr/>
        </p:nvSpPr>
        <p:spPr>
          <a:xfrm>
            <a:off x="4216217" y="4415404"/>
            <a:ext cx="23543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95" name="Rectangle 5">
            <a:extLst>
              <a:ext uri="{FF2B5EF4-FFF2-40B4-BE49-F238E27FC236}">
                <a16:creationId xmlns:a16="http://schemas.microsoft.com/office/drawing/2014/main" id="{65FE5984-1156-AE0B-D208-A965F514B6B0}"/>
              </a:ext>
            </a:extLst>
          </p:cNvPr>
          <p:cNvSpPr/>
          <p:nvPr/>
        </p:nvSpPr>
        <p:spPr>
          <a:xfrm>
            <a:off x="6843445" y="3503112"/>
            <a:ext cx="23543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96" name="Rectangle 5">
            <a:extLst>
              <a:ext uri="{FF2B5EF4-FFF2-40B4-BE49-F238E27FC236}">
                <a16:creationId xmlns:a16="http://schemas.microsoft.com/office/drawing/2014/main" id="{2A54E056-6E62-08E2-46C1-6FD651843209}"/>
              </a:ext>
            </a:extLst>
          </p:cNvPr>
          <p:cNvSpPr/>
          <p:nvPr/>
        </p:nvSpPr>
        <p:spPr>
          <a:xfrm>
            <a:off x="9478516" y="2459367"/>
            <a:ext cx="201974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212" name="그래픽 9">
            <a:extLst>
              <a:ext uri="{FF2B5EF4-FFF2-40B4-BE49-F238E27FC236}">
                <a16:creationId xmlns:a16="http://schemas.microsoft.com/office/drawing/2014/main" id="{CFC7EFC5-BEE3-67E4-5328-08C1E46AF2CC}"/>
              </a:ext>
            </a:extLst>
          </p:cNvPr>
          <p:cNvGrpSpPr/>
          <p:nvPr/>
        </p:nvGrpSpPr>
        <p:grpSpPr>
          <a:xfrm>
            <a:off x="6673621" y="4299367"/>
            <a:ext cx="2409031" cy="1944131"/>
            <a:chOff x="8059518" y="4676045"/>
            <a:chExt cx="1955108" cy="1577807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15" name="자유형: 도형 214">
              <a:extLst>
                <a:ext uri="{FF2B5EF4-FFF2-40B4-BE49-F238E27FC236}">
                  <a16:creationId xmlns:a16="http://schemas.microsoft.com/office/drawing/2014/main" id="{14FBD128-7293-3216-7A1F-529B7F02C168}"/>
                </a:ext>
              </a:extLst>
            </p:cNvPr>
            <p:cNvSpPr/>
            <p:nvPr/>
          </p:nvSpPr>
          <p:spPr>
            <a:xfrm>
              <a:off x="8059518" y="4676045"/>
              <a:ext cx="1955108" cy="1577807"/>
            </a:xfrm>
            <a:custGeom>
              <a:avLst/>
              <a:gdLst>
                <a:gd name="connsiteX0" fmla="*/ 1795079 w 1955108"/>
                <a:gd name="connsiteY0" fmla="*/ 341 h 1577807"/>
                <a:gd name="connsiteX1" fmla="*/ 1814160 w 1955108"/>
                <a:gd name="connsiteY1" fmla="*/ 23965 h 1577807"/>
                <a:gd name="connsiteX2" fmla="*/ 0 w 1955108"/>
                <a:gd name="connsiteY2" fmla="*/ 1469001 h 1577807"/>
                <a:gd name="connsiteX3" fmla="*/ 77232 w 1955108"/>
                <a:gd name="connsiteY3" fmla="*/ 1564746 h 1577807"/>
                <a:gd name="connsiteX4" fmla="*/ 87908 w 1955108"/>
                <a:gd name="connsiteY4" fmla="*/ 1577807 h 1577807"/>
                <a:gd name="connsiteX5" fmla="*/ 1902069 w 1955108"/>
                <a:gd name="connsiteY5" fmla="*/ 132771 h 1577807"/>
                <a:gd name="connsiteX6" fmla="*/ 1921150 w 1955108"/>
                <a:gd name="connsiteY6" fmla="*/ 156395 h 1577807"/>
                <a:gd name="connsiteX7" fmla="*/ 1955109 w 1955108"/>
                <a:gd name="connsiteY7" fmla="*/ 0 h 1577807"/>
                <a:gd name="connsiteX8" fmla="*/ 1795079 w 1955108"/>
                <a:gd name="connsiteY8" fmla="*/ 341 h 157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5108" h="1577807">
                  <a:moveTo>
                    <a:pt x="1795079" y="341"/>
                  </a:moveTo>
                  <a:lnTo>
                    <a:pt x="1814160" y="23965"/>
                  </a:lnTo>
                  <a:lnTo>
                    <a:pt x="0" y="1469001"/>
                  </a:lnTo>
                  <a:lnTo>
                    <a:pt x="77232" y="1564746"/>
                  </a:lnTo>
                  <a:lnTo>
                    <a:pt x="87908" y="1577807"/>
                  </a:lnTo>
                  <a:lnTo>
                    <a:pt x="1902069" y="132771"/>
                  </a:lnTo>
                  <a:lnTo>
                    <a:pt x="1921150" y="156395"/>
                  </a:lnTo>
                  <a:lnTo>
                    <a:pt x="1955109" y="0"/>
                  </a:lnTo>
                  <a:lnTo>
                    <a:pt x="1795079" y="341"/>
                  </a:lnTo>
                  <a:close/>
                </a:path>
              </a:pathLst>
            </a:custGeom>
            <a:grpFill/>
            <a:ln w="113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6" name="자유형: 도형 215">
              <a:extLst>
                <a:ext uri="{FF2B5EF4-FFF2-40B4-BE49-F238E27FC236}">
                  <a16:creationId xmlns:a16="http://schemas.microsoft.com/office/drawing/2014/main" id="{700AED3E-5B0F-DA24-9C25-CD42165A4D7C}"/>
                </a:ext>
              </a:extLst>
            </p:cNvPr>
            <p:cNvSpPr/>
            <p:nvPr/>
          </p:nvSpPr>
          <p:spPr>
            <a:xfrm>
              <a:off x="8059518" y="4676045"/>
              <a:ext cx="1955108" cy="1577807"/>
            </a:xfrm>
            <a:custGeom>
              <a:avLst/>
              <a:gdLst>
                <a:gd name="connsiteX0" fmla="*/ 1795079 w 1955108"/>
                <a:gd name="connsiteY0" fmla="*/ 341 h 1577807"/>
                <a:gd name="connsiteX1" fmla="*/ 1814160 w 1955108"/>
                <a:gd name="connsiteY1" fmla="*/ 23965 h 1577807"/>
                <a:gd name="connsiteX2" fmla="*/ 0 w 1955108"/>
                <a:gd name="connsiteY2" fmla="*/ 1469001 h 1577807"/>
                <a:gd name="connsiteX3" fmla="*/ 77232 w 1955108"/>
                <a:gd name="connsiteY3" fmla="*/ 1564746 h 1577807"/>
                <a:gd name="connsiteX4" fmla="*/ 87908 w 1955108"/>
                <a:gd name="connsiteY4" fmla="*/ 1577807 h 1577807"/>
                <a:gd name="connsiteX5" fmla="*/ 1902069 w 1955108"/>
                <a:gd name="connsiteY5" fmla="*/ 132771 h 1577807"/>
                <a:gd name="connsiteX6" fmla="*/ 1921150 w 1955108"/>
                <a:gd name="connsiteY6" fmla="*/ 156395 h 1577807"/>
                <a:gd name="connsiteX7" fmla="*/ 1955109 w 1955108"/>
                <a:gd name="connsiteY7" fmla="*/ 0 h 1577807"/>
                <a:gd name="connsiteX8" fmla="*/ 1795079 w 1955108"/>
                <a:gd name="connsiteY8" fmla="*/ 341 h 157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5108" h="1577807">
                  <a:moveTo>
                    <a:pt x="1795079" y="341"/>
                  </a:moveTo>
                  <a:lnTo>
                    <a:pt x="1814160" y="23965"/>
                  </a:lnTo>
                  <a:lnTo>
                    <a:pt x="0" y="1469001"/>
                  </a:lnTo>
                  <a:lnTo>
                    <a:pt x="77232" y="1564746"/>
                  </a:lnTo>
                  <a:lnTo>
                    <a:pt x="87908" y="1577807"/>
                  </a:lnTo>
                  <a:lnTo>
                    <a:pt x="1902069" y="132771"/>
                  </a:lnTo>
                  <a:lnTo>
                    <a:pt x="1921150" y="156395"/>
                  </a:lnTo>
                  <a:lnTo>
                    <a:pt x="1955109" y="0"/>
                  </a:lnTo>
                  <a:lnTo>
                    <a:pt x="1795079" y="341"/>
                  </a:lnTo>
                  <a:close/>
                </a:path>
              </a:pathLst>
            </a:custGeom>
            <a:grpFill/>
            <a:ln w="113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13" name="자유형: 도형 212">
            <a:extLst>
              <a:ext uri="{FF2B5EF4-FFF2-40B4-BE49-F238E27FC236}">
                <a16:creationId xmlns:a16="http://schemas.microsoft.com/office/drawing/2014/main" id="{C121C8E4-C751-7D3C-6619-C388EB1712DC}"/>
              </a:ext>
            </a:extLst>
          </p:cNvPr>
          <p:cNvSpPr/>
          <p:nvPr/>
        </p:nvSpPr>
        <p:spPr>
          <a:xfrm>
            <a:off x="6344607" y="5922182"/>
            <a:ext cx="658026" cy="385411"/>
          </a:xfrm>
          <a:custGeom>
            <a:avLst/>
            <a:gdLst>
              <a:gd name="connsiteX0" fmla="*/ 0 w 534037"/>
              <a:gd name="connsiteY0" fmla="*/ 253049 h 312790"/>
              <a:gd name="connsiteX1" fmla="*/ 59741 w 534037"/>
              <a:gd name="connsiteY1" fmla="*/ 193307 h 312790"/>
              <a:gd name="connsiteX2" fmla="*/ 76891 w 534037"/>
              <a:gd name="connsiteY2" fmla="*/ 195806 h 312790"/>
              <a:gd name="connsiteX3" fmla="*/ 75528 w 534037"/>
              <a:gd name="connsiteY3" fmla="*/ 177520 h 312790"/>
              <a:gd name="connsiteX4" fmla="*/ 202053 w 534037"/>
              <a:gd name="connsiteY4" fmla="*/ 50996 h 312790"/>
              <a:gd name="connsiteX5" fmla="*/ 225336 w 534037"/>
              <a:gd name="connsiteY5" fmla="*/ 53154 h 312790"/>
              <a:gd name="connsiteX6" fmla="*/ 319718 w 534037"/>
              <a:gd name="connsiteY6" fmla="*/ 0 h 312790"/>
              <a:gd name="connsiteX7" fmla="*/ 430342 w 534037"/>
              <a:gd name="connsiteY7" fmla="*/ 109034 h 312790"/>
              <a:gd name="connsiteX8" fmla="*/ 432159 w 534037"/>
              <a:gd name="connsiteY8" fmla="*/ 109034 h 312790"/>
              <a:gd name="connsiteX9" fmla="*/ 534038 w 534037"/>
              <a:gd name="connsiteY9" fmla="*/ 210912 h 312790"/>
              <a:gd name="connsiteX10" fmla="*/ 432159 w 534037"/>
              <a:gd name="connsiteY10" fmla="*/ 312790 h 312790"/>
              <a:gd name="connsiteX11" fmla="*/ 58038 w 534037"/>
              <a:gd name="connsiteY11" fmla="*/ 312790 h 312790"/>
              <a:gd name="connsiteX12" fmla="*/ 58038 w 534037"/>
              <a:gd name="connsiteY12" fmla="*/ 312790 h 312790"/>
              <a:gd name="connsiteX13" fmla="*/ 0 w 534037"/>
              <a:gd name="connsiteY13" fmla="*/ 253162 h 312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4037" h="312790">
                <a:moveTo>
                  <a:pt x="0" y="253049"/>
                </a:moveTo>
                <a:cubicBezTo>
                  <a:pt x="0" y="220112"/>
                  <a:pt x="26691" y="193307"/>
                  <a:pt x="59741" y="193307"/>
                </a:cubicBezTo>
                <a:cubicBezTo>
                  <a:pt x="65761" y="193307"/>
                  <a:pt x="71440" y="194216"/>
                  <a:pt x="76891" y="195806"/>
                </a:cubicBezTo>
                <a:cubicBezTo>
                  <a:pt x="75983" y="189787"/>
                  <a:pt x="75528" y="183654"/>
                  <a:pt x="75528" y="177520"/>
                </a:cubicBezTo>
                <a:cubicBezTo>
                  <a:pt x="75528" y="107671"/>
                  <a:pt x="132203" y="50996"/>
                  <a:pt x="202053" y="50996"/>
                </a:cubicBezTo>
                <a:cubicBezTo>
                  <a:pt x="210003" y="50996"/>
                  <a:pt x="217840" y="51791"/>
                  <a:pt x="225336" y="53154"/>
                </a:cubicBezTo>
                <a:cubicBezTo>
                  <a:pt x="244758" y="21352"/>
                  <a:pt x="279739" y="0"/>
                  <a:pt x="319718" y="0"/>
                </a:cubicBezTo>
                <a:cubicBezTo>
                  <a:pt x="380255" y="0"/>
                  <a:pt x="429433" y="48611"/>
                  <a:pt x="430342" y="109034"/>
                </a:cubicBezTo>
                <a:cubicBezTo>
                  <a:pt x="430910" y="109034"/>
                  <a:pt x="431591" y="109034"/>
                  <a:pt x="432159" y="109034"/>
                </a:cubicBezTo>
                <a:cubicBezTo>
                  <a:pt x="488380" y="109034"/>
                  <a:pt x="534038" y="154691"/>
                  <a:pt x="534038" y="210912"/>
                </a:cubicBezTo>
                <a:cubicBezTo>
                  <a:pt x="534038" y="267132"/>
                  <a:pt x="488380" y="312790"/>
                  <a:pt x="432159" y="312790"/>
                </a:cubicBezTo>
                <a:lnTo>
                  <a:pt x="58038" y="312790"/>
                </a:lnTo>
                <a:cubicBezTo>
                  <a:pt x="58038" y="312790"/>
                  <a:pt x="58038" y="312790"/>
                  <a:pt x="58038" y="312790"/>
                </a:cubicBezTo>
                <a:cubicBezTo>
                  <a:pt x="25782" y="311882"/>
                  <a:pt x="0" y="285532"/>
                  <a:pt x="0" y="253162"/>
                </a:cubicBezTo>
                <a:close/>
              </a:path>
            </a:pathLst>
          </a:custGeom>
          <a:solidFill>
            <a:srgbClr val="407BFF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14" name="자유형: 도형 213">
            <a:extLst>
              <a:ext uri="{FF2B5EF4-FFF2-40B4-BE49-F238E27FC236}">
                <a16:creationId xmlns:a16="http://schemas.microsoft.com/office/drawing/2014/main" id="{E3FD8BB0-F7AA-E936-A495-BDAABFF200F4}"/>
              </a:ext>
            </a:extLst>
          </p:cNvPr>
          <p:cNvSpPr/>
          <p:nvPr/>
        </p:nvSpPr>
        <p:spPr>
          <a:xfrm>
            <a:off x="6344607" y="5922182"/>
            <a:ext cx="658026" cy="385411"/>
          </a:xfrm>
          <a:custGeom>
            <a:avLst/>
            <a:gdLst>
              <a:gd name="connsiteX0" fmla="*/ 0 w 534037"/>
              <a:gd name="connsiteY0" fmla="*/ 253049 h 312790"/>
              <a:gd name="connsiteX1" fmla="*/ 59741 w 534037"/>
              <a:gd name="connsiteY1" fmla="*/ 193307 h 312790"/>
              <a:gd name="connsiteX2" fmla="*/ 76891 w 534037"/>
              <a:gd name="connsiteY2" fmla="*/ 195806 h 312790"/>
              <a:gd name="connsiteX3" fmla="*/ 75528 w 534037"/>
              <a:gd name="connsiteY3" fmla="*/ 177520 h 312790"/>
              <a:gd name="connsiteX4" fmla="*/ 202053 w 534037"/>
              <a:gd name="connsiteY4" fmla="*/ 50996 h 312790"/>
              <a:gd name="connsiteX5" fmla="*/ 225336 w 534037"/>
              <a:gd name="connsiteY5" fmla="*/ 53154 h 312790"/>
              <a:gd name="connsiteX6" fmla="*/ 319718 w 534037"/>
              <a:gd name="connsiteY6" fmla="*/ 0 h 312790"/>
              <a:gd name="connsiteX7" fmla="*/ 430342 w 534037"/>
              <a:gd name="connsiteY7" fmla="*/ 109034 h 312790"/>
              <a:gd name="connsiteX8" fmla="*/ 432159 w 534037"/>
              <a:gd name="connsiteY8" fmla="*/ 109034 h 312790"/>
              <a:gd name="connsiteX9" fmla="*/ 534038 w 534037"/>
              <a:gd name="connsiteY9" fmla="*/ 210912 h 312790"/>
              <a:gd name="connsiteX10" fmla="*/ 432159 w 534037"/>
              <a:gd name="connsiteY10" fmla="*/ 312790 h 312790"/>
              <a:gd name="connsiteX11" fmla="*/ 58038 w 534037"/>
              <a:gd name="connsiteY11" fmla="*/ 312790 h 312790"/>
              <a:gd name="connsiteX12" fmla="*/ 58038 w 534037"/>
              <a:gd name="connsiteY12" fmla="*/ 312790 h 312790"/>
              <a:gd name="connsiteX13" fmla="*/ 0 w 534037"/>
              <a:gd name="connsiteY13" fmla="*/ 253162 h 312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4037" h="312790">
                <a:moveTo>
                  <a:pt x="0" y="253049"/>
                </a:moveTo>
                <a:cubicBezTo>
                  <a:pt x="0" y="220112"/>
                  <a:pt x="26691" y="193307"/>
                  <a:pt x="59741" y="193307"/>
                </a:cubicBezTo>
                <a:cubicBezTo>
                  <a:pt x="65761" y="193307"/>
                  <a:pt x="71440" y="194216"/>
                  <a:pt x="76891" y="195806"/>
                </a:cubicBezTo>
                <a:cubicBezTo>
                  <a:pt x="75983" y="189787"/>
                  <a:pt x="75528" y="183654"/>
                  <a:pt x="75528" y="177520"/>
                </a:cubicBezTo>
                <a:cubicBezTo>
                  <a:pt x="75528" y="107671"/>
                  <a:pt x="132203" y="50996"/>
                  <a:pt x="202053" y="50996"/>
                </a:cubicBezTo>
                <a:cubicBezTo>
                  <a:pt x="210003" y="50996"/>
                  <a:pt x="217840" y="51791"/>
                  <a:pt x="225336" y="53154"/>
                </a:cubicBezTo>
                <a:cubicBezTo>
                  <a:pt x="244758" y="21352"/>
                  <a:pt x="279739" y="0"/>
                  <a:pt x="319718" y="0"/>
                </a:cubicBezTo>
                <a:cubicBezTo>
                  <a:pt x="380255" y="0"/>
                  <a:pt x="429433" y="48611"/>
                  <a:pt x="430342" y="109034"/>
                </a:cubicBezTo>
                <a:cubicBezTo>
                  <a:pt x="430910" y="109034"/>
                  <a:pt x="431591" y="109034"/>
                  <a:pt x="432159" y="109034"/>
                </a:cubicBezTo>
                <a:cubicBezTo>
                  <a:pt x="488380" y="109034"/>
                  <a:pt x="534038" y="154691"/>
                  <a:pt x="534038" y="210912"/>
                </a:cubicBezTo>
                <a:cubicBezTo>
                  <a:pt x="534038" y="267132"/>
                  <a:pt x="488380" y="312790"/>
                  <a:pt x="432159" y="312790"/>
                </a:cubicBezTo>
                <a:lnTo>
                  <a:pt x="58038" y="312790"/>
                </a:lnTo>
                <a:cubicBezTo>
                  <a:pt x="58038" y="312790"/>
                  <a:pt x="58038" y="312790"/>
                  <a:pt x="58038" y="312790"/>
                </a:cubicBezTo>
                <a:cubicBezTo>
                  <a:pt x="25782" y="311882"/>
                  <a:pt x="0" y="285532"/>
                  <a:pt x="0" y="253162"/>
                </a:cubicBezTo>
                <a:close/>
              </a:path>
            </a:pathLst>
          </a:custGeom>
          <a:solidFill>
            <a:schemeClr val="bg1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207" name="그래픽 9">
            <a:extLst>
              <a:ext uri="{FF2B5EF4-FFF2-40B4-BE49-F238E27FC236}">
                <a16:creationId xmlns:a16="http://schemas.microsoft.com/office/drawing/2014/main" id="{04CA0C91-51CE-6DEF-8813-70713329CFE9}"/>
              </a:ext>
            </a:extLst>
          </p:cNvPr>
          <p:cNvGrpSpPr/>
          <p:nvPr/>
        </p:nvGrpSpPr>
        <p:grpSpPr>
          <a:xfrm>
            <a:off x="10047301" y="5426772"/>
            <a:ext cx="1450960" cy="1227327"/>
            <a:chOff x="10797511" y="5591018"/>
            <a:chExt cx="1177562" cy="996067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10" name="자유형: 도형 209">
              <a:extLst>
                <a:ext uri="{FF2B5EF4-FFF2-40B4-BE49-F238E27FC236}">
                  <a16:creationId xmlns:a16="http://schemas.microsoft.com/office/drawing/2014/main" id="{8EB3F7AF-B15D-88B0-AE1E-80108019B1C3}"/>
                </a:ext>
              </a:extLst>
            </p:cNvPr>
            <p:cNvSpPr/>
            <p:nvPr/>
          </p:nvSpPr>
          <p:spPr>
            <a:xfrm>
              <a:off x="10797511" y="5591018"/>
              <a:ext cx="1177562" cy="996067"/>
            </a:xfrm>
            <a:custGeom>
              <a:avLst/>
              <a:gdLst>
                <a:gd name="connsiteX0" fmla="*/ 797990 w 1177562"/>
                <a:gd name="connsiteY0" fmla="*/ 795 h 996067"/>
                <a:gd name="connsiteX1" fmla="*/ 843307 w 1177562"/>
                <a:gd name="connsiteY1" fmla="*/ 56902 h 996067"/>
                <a:gd name="connsiteX2" fmla="*/ 0 w 1177562"/>
                <a:gd name="connsiteY2" fmla="*/ 738021 h 996067"/>
                <a:gd name="connsiteX3" fmla="*/ 183199 w 1177562"/>
                <a:gd name="connsiteY3" fmla="*/ 964834 h 996067"/>
                <a:gd name="connsiteX4" fmla="*/ 208413 w 1177562"/>
                <a:gd name="connsiteY4" fmla="*/ 996067 h 996067"/>
                <a:gd name="connsiteX5" fmla="*/ 1051606 w 1177562"/>
                <a:gd name="connsiteY5" fmla="*/ 314835 h 996067"/>
                <a:gd name="connsiteX6" fmla="*/ 1096923 w 1177562"/>
                <a:gd name="connsiteY6" fmla="*/ 370941 h 996067"/>
                <a:gd name="connsiteX7" fmla="*/ 1177563 w 1177562"/>
                <a:gd name="connsiteY7" fmla="*/ 0 h 996067"/>
                <a:gd name="connsiteX8" fmla="*/ 797990 w 1177562"/>
                <a:gd name="connsiteY8" fmla="*/ 795 h 99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7562" h="996067">
                  <a:moveTo>
                    <a:pt x="797990" y="795"/>
                  </a:moveTo>
                  <a:lnTo>
                    <a:pt x="843307" y="56902"/>
                  </a:lnTo>
                  <a:lnTo>
                    <a:pt x="0" y="738021"/>
                  </a:lnTo>
                  <a:lnTo>
                    <a:pt x="183199" y="964834"/>
                  </a:lnTo>
                  <a:lnTo>
                    <a:pt x="208413" y="996067"/>
                  </a:lnTo>
                  <a:lnTo>
                    <a:pt x="1051606" y="314835"/>
                  </a:lnTo>
                  <a:lnTo>
                    <a:pt x="1096923" y="370941"/>
                  </a:lnTo>
                  <a:lnTo>
                    <a:pt x="1177563" y="0"/>
                  </a:lnTo>
                  <a:lnTo>
                    <a:pt x="797990" y="795"/>
                  </a:lnTo>
                  <a:close/>
                </a:path>
              </a:pathLst>
            </a:custGeom>
            <a:grpFill/>
            <a:ln w="113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1" name="자유형: 도형 210">
              <a:extLst>
                <a:ext uri="{FF2B5EF4-FFF2-40B4-BE49-F238E27FC236}">
                  <a16:creationId xmlns:a16="http://schemas.microsoft.com/office/drawing/2014/main" id="{ED2028A8-75D8-395C-4A7E-F5AEE4465669}"/>
                </a:ext>
              </a:extLst>
            </p:cNvPr>
            <p:cNvSpPr/>
            <p:nvPr/>
          </p:nvSpPr>
          <p:spPr>
            <a:xfrm>
              <a:off x="10797511" y="5591018"/>
              <a:ext cx="1177562" cy="996067"/>
            </a:xfrm>
            <a:custGeom>
              <a:avLst/>
              <a:gdLst>
                <a:gd name="connsiteX0" fmla="*/ 797990 w 1177562"/>
                <a:gd name="connsiteY0" fmla="*/ 795 h 996067"/>
                <a:gd name="connsiteX1" fmla="*/ 843307 w 1177562"/>
                <a:gd name="connsiteY1" fmla="*/ 56902 h 996067"/>
                <a:gd name="connsiteX2" fmla="*/ 0 w 1177562"/>
                <a:gd name="connsiteY2" fmla="*/ 738021 h 996067"/>
                <a:gd name="connsiteX3" fmla="*/ 183199 w 1177562"/>
                <a:gd name="connsiteY3" fmla="*/ 964834 h 996067"/>
                <a:gd name="connsiteX4" fmla="*/ 208413 w 1177562"/>
                <a:gd name="connsiteY4" fmla="*/ 996067 h 996067"/>
                <a:gd name="connsiteX5" fmla="*/ 1051606 w 1177562"/>
                <a:gd name="connsiteY5" fmla="*/ 314835 h 996067"/>
                <a:gd name="connsiteX6" fmla="*/ 1096923 w 1177562"/>
                <a:gd name="connsiteY6" fmla="*/ 370941 h 996067"/>
                <a:gd name="connsiteX7" fmla="*/ 1177563 w 1177562"/>
                <a:gd name="connsiteY7" fmla="*/ 0 h 996067"/>
                <a:gd name="connsiteX8" fmla="*/ 797990 w 1177562"/>
                <a:gd name="connsiteY8" fmla="*/ 795 h 99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7562" h="996067">
                  <a:moveTo>
                    <a:pt x="797990" y="795"/>
                  </a:moveTo>
                  <a:lnTo>
                    <a:pt x="843307" y="56902"/>
                  </a:lnTo>
                  <a:lnTo>
                    <a:pt x="0" y="738021"/>
                  </a:lnTo>
                  <a:lnTo>
                    <a:pt x="183199" y="964834"/>
                  </a:lnTo>
                  <a:lnTo>
                    <a:pt x="208413" y="996067"/>
                  </a:lnTo>
                  <a:lnTo>
                    <a:pt x="1051606" y="314835"/>
                  </a:lnTo>
                  <a:lnTo>
                    <a:pt x="1096923" y="370941"/>
                  </a:lnTo>
                  <a:lnTo>
                    <a:pt x="1177563" y="0"/>
                  </a:lnTo>
                  <a:lnTo>
                    <a:pt x="797990" y="795"/>
                  </a:lnTo>
                  <a:close/>
                </a:path>
              </a:pathLst>
            </a:custGeom>
            <a:grpFill/>
            <a:ln w="113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08" name="자유형: 도형 207">
            <a:extLst>
              <a:ext uri="{FF2B5EF4-FFF2-40B4-BE49-F238E27FC236}">
                <a16:creationId xmlns:a16="http://schemas.microsoft.com/office/drawing/2014/main" id="{9F25B5D8-31A9-FC49-E8C1-E2C8F8DEE038}"/>
              </a:ext>
            </a:extLst>
          </p:cNvPr>
          <p:cNvSpPr/>
          <p:nvPr/>
        </p:nvSpPr>
        <p:spPr>
          <a:xfrm>
            <a:off x="9773287" y="6194376"/>
            <a:ext cx="822743" cy="474277"/>
          </a:xfrm>
          <a:custGeom>
            <a:avLst/>
            <a:gdLst>
              <a:gd name="connsiteX0" fmla="*/ 564476 w 667717"/>
              <a:gd name="connsiteY0" fmla="*/ 90521 h 384911"/>
              <a:gd name="connsiteX1" fmla="*/ 401493 w 667717"/>
              <a:gd name="connsiteY1" fmla="*/ 0 h 384911"/>
              <a:gd name="connsiteX2" fmla="*/ 236807 w 667717"/>
              <a:gd name="connsiteY2" fmla="*/ 93246 h 384911"/>
              <a:gd name="connsiteX3" fmla="*/ 208981 w 667717"/>
              <a:gd name="connsiteY3" fmla="*/ 89385 h 384911"/>
              <a:gd name="connsiteX4" fmla="*/ 105853 w 667717"/>
              <a:gd name="connsiteY4" fmla="*/ 192512 h 384911"/>
              <a:gd name="connsiteX5" fmla="*/ 105853 w 667717"/>
              <a:gd name="connsiteY5" fmla="*/ 192626 h 384911"/>
              <a:gd name="connsiteX6" fmla="*/ 51450 w 667717"/>
              <a:gd name="connsiteY6" fmla="*/ 192626 h 384911"/>
              <a:gd name="connsiteX7" fmla="*/ 0 w 667717"/>
              <a:gd name="connsiteY7" fmla="*/ 244076 h 384911"/>
              <a:gd name="connsiteX8" fmla="*/ 51450 w 667717"/>
              <a:gd name="connsiteY8" fmla="*/ 295526 h 384911"/>
              <a:gd name="connsiteX9" fmla="*/ 239079 w 667717"/>
              <a:gd name="connsiteY9" fmla="*/ 295526 h 384911"/>
              <a:gd name="connsiteX10" fmla="*/ 401380 w 667717"/>
              <a:gd name="connsiteY10" fmla="*/ 384911 h 384911"/>
              <a:gd name="connsiteX11" fmla="*/ 538808 w 667717"/>
              <a:gd name="connsiteY11" fmla="*/ 327101 h 384911"/>
              <a:gd name="connsiteX12" fmla="*/ 548575 w 667717"/>
              <a:gd name="connsiteY12" fmla="*/ 327555 h 384911"/>
              <a:gd name="connsiteX13" fmla="*/ 667717 w 667717"/>
              <a:gd name="connsiteY13" fmla="*/ 208413 h 384911"/>
              <a:gd name="connsiteX14" fmla="*/ 564362 w 667717"/>
              <a:gd name="connsiteY14" fmla="*/ 90521 h 38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67717" h="384911">
                <a:moveTo>
                  <a:pt x="564476" y="90521"/>
                </a:moveTo>
                <a:cubicBezTo>
                  <a:pt x="530403" y="36231"/>
                  <a:pt x="470208" y="0"/>
                  <a:pt x="401493" y="0"/>
                </a:cubicBezTo>
                <a:cubicBezTo>
                  <a:pt x="332780" y="0"/>
                  <a:pt x="270540" y="37480"/>
                  <a:pt x="236807" y="93246"/>
                </a:cubicBezTo>
                <a:cubicBezTo>
                  <a:pt x="227948" y="90748"/>
                  <a:pt x="218635" y="89385"/>
                  <a:pt x="208981" y="89385"/>
                </a:cubicBezTo>
                <a:cubicBezTo>
                  <a:pt x="152079" y="89385"/>
                  <a:pt x="105853" y="135497"/>
                  <a:pt x="105853" y="192512"/>
                </a:cubicBezTo>
                <a:cubicBezTo>
                  <a:pt x="105853" y="192512"/>
                  <a:pt x="105853" y="192512"/>
                  <a:pt x="105853" y="192626"/>
                </a:cubicBezTo>
                <a:lnTo>
                  <a:pt x="51450" y="192626"/>
                </a:lnTo>
                <a:cubicBezTo>
                  <a:pt x="23170" y="192626"/>
                  <a:pt x="0" y="215796"/>
                  <a:pt x="0" y="244076"/>
                </a:cubicBezTo>
                <a:cubicBezTo>
                  <a:pt x="0" y="272357"/>
                  <a:pt x="23170" y="295526"/>
                  <a:pt x="51450" y="295526"/>
                </a:cubicBezTo>
                <a:lnTo>
                  <a:pt x="239079" y="295526"/>
                </a:lnTo>
                <a:cubicBezTo>
                  <a:pt x="273265" y="349135"/>
                  <a:pt x="333120" y="384911"/>
                  <a:pt x="401380" y="384911"/>
                </a:cubicBezTo>
                <a:cubicBezTo>
                  <a:pt x="455215" y="384911"/>
                  <a:pt x="503940" y="362764"/>
                  <a:pt x="538808" y="327101"/>
                </a:cubicBezTo>
                <a:cubicBezTo>
                  <a:pt x="542101" y="327328"/>
                  <a:pt x="545282" y="327555"/>
                  <a:pt x="548575" y="327555"/>
                </a:cubicBezTo>
                <a:cubicBezTo>
                  <a:pt x="614336" y="327555"/>
                  <a:pt x="667717" y="274288"/>
                  <a:pt x="667717" y="208413"/>
                </a:cubicBezTo>
                <a:cubicBezTo>
                  <a:pt x="667717" y="147990"/>
                  <a:pt x="622741" y="98244"/>
                  <a:pt x="564362" y="90521"/>
                </a:cubicBezTo>
                <a:close/>
              </a:path>
            </a:pathLst>
          </a:custGeom>
          <a:solidFill>
            <a:srgbClr val="407BFF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9" name="자유형: 도형 208">
            <a:extLst>
              <a:ext uri="{FF2B5EF4-FFF2-40B4-BE49-F238E27FC236}">
                <a16:creationId xmlns:a16="http://schemas.microsoft.com/office/drawing/2014/main" id="{E01CEA99-D1F9-4C56-CC57-C5E79B3CA231}"/>
              </a:ext>
            </a:extLst>
          </p:cNvPr>
          <p:cNvSpPr/>
          <p:nvPr/>
        </p:nvSpPr>
        <p:spPr>
          <a:xfrm>
            <a:off x="9773287" y="6194376"/>
            <a:ext cx="822743" cy="474277"/>
          </a:xfrm>
          <a:custGeom>
            <a:avLst/>
            <a:gdLst>
              <a:gd name="connsiteX0" fmla="*/ 564476 w 667717"/>
              <a:gd name="connsiteY0" fmla="*/ 90521 h 384911"/>
              <a:gd name="connsiteX1" fmla="*/ 401493 w 667717"/>
              <a:gd name="connsiteY1" fmla="*/ 0 h 384911"/>
              <a:gd name="connsiteX2" fmla="*/ 236807 w 667717"/>
              <a:gd name="connsiteY2" fmla="*/ 93246 h 384911"/>
              <a:gd name="connsiteX3" fmla="*/ 208981 w 667717"/>
              <a:gd name="connsiteY3" fmla="*/ 89385 h 384911"/>
              <a:gd name="connsiteX4" fmla="*/ 105853 w 667717"/>
              <a:gd name="connsiteY4" fmla="*/ 192512 h 384911"/>
              <a:gd name="connsiteX5" fmla="*/ 105853 w 667717"/>
              <a:gd name="connsiteY5" fmla="*/ 192626 h 384911"/>
              <a:gd name="connsiteX6" fmla="*/ 51450 w 667717"/>
              <a:gd name="connsiteY6" fmla="*/ 192626 h 384911"/>
              <a:gd name="connsiteX7" fmla="*/ 0 w 667717"/>
              <a:gd name="connsiteY7" fmla="*/ 244076 h 384911"/>
              <a:gd name="connsiteX8" fmla="*/ 51450 w 667717"/>
              <a:gd name="connsiteY8" fmla="*/ 295526 h 384911"/>
              <a:gd name="connsiteX9" fmla="*/ 239079 w 667717"/>
              <a:gd name="connsiteY9" fmla="*/ 295526 h 384911"/>
              <a:gd name="connsiteX10" fmla="*/ 401380 w 667717"/>
              <a:gd name="connsiteY10" fmla="*/ 384911 h 384911"/>
              <a:gd name="connsiteX11" fmla="*/ 538808 w 667717"/>
              <a:gd name="connsiteY11" fmla="*/ 327101 h 384911"/>
              <a:gd name="connsiteX12" fmla="*/ 548575 w 667717"/>
              <a:gd name="connsiteY12" fmla="*/ 327555 h 384911"/>
              <a:gd name="connsiteX13" fmla="*/ 667717 w 667717"/>
              <a:gd name="connsiteY13" fmla="*/ 208413 h 384911"/>
              <a:gd name="connsiteX14" fmla="*/ 564362 w 667717"/>
              <a:gd name="connsiteY14" fmla="*/ 90521 h 384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67717" h="384911">
                <a:moveTo>
                  <a:pt x="564476" y="90521"/>
                </a:moveTo>
                <a:cubicBezTo>
                  <a:pt x="530403" y="36231"/>
                  <a:pt x="470208" y="0"/>
                  <a:pt x="401493" y="0"/>
                </a:cubicBezTo>
                <a:cubicBezTo>
                  <a:pt x="332780" y="0"/>
                  <a:pt x="270540" y="37480"/>
                  <a:pt x="236807" y="93246"/>
                </a:cubicBezTo>
                <a:cubicBezTo>
                  <a:pt x="227948" y="90748"/>
                  <a:pt x="218635" y="89385"/>
                  <a:pt x="208981" y="89385"/>
                </a:cubicBezTo>
                <a:cubicBezTo>
                  <a:pt x="152079" y="89385"/>
                  <a:pt x="105853" y="135497"/>
                  <a:pt x="105853" y="192512"/>
                </a:cubicBezTo>
                <a:cubicBezTo>
                  <a:pt x="105853" y="192512"/>
                  <a:pt x="105853" y="192512"/>
                  <a:pt x="105853" y="192626"/>
                </a:cubicBezTo>
                <a:lnTo>
                  <a:pt x="51450" y="192626"/>
                </a:lnTo>
                <a:cubicBezTo>
                  <a:pt x="23170" y="192626"/>
                  <a:pt x="0" y="215796"/>
                  <a:pt x="0" y="244076"/>
                </a:cubicBezTo>
                <a:cubicBezTo>
                  <a:pt x="0" y="272357"/>
                  <a:pt x="23170" y="295526"/>
                  <a:pt x="51450" y="295526"/>
                </a:cubicBezTo>
                <a:lnTo>
                  <a:pt x="239079" y="295526"/>
                </a:lnTo>
                <a:cubicBezTo>
                  <a:pt x="273265" y="349135"/>
                  <a:pt x="333120" y="384911"/>
                  <a:pt x="401380" y="384911"/>
                </a:cubicBezTo>
                <a:cubicBezTo>
                  <a:pt x="455215" y="384911"/>
                  <a:pt x="503940" y="362764"/>
                  <a:pt x="538808" y="327101"/>
                </a:cubicBezTo>
                <a:cubicBezTo>
                  <a:pt x="542101" y="327328"/>
                  <a:pt x="545282" y="327555"/>
                  <a:pt x="548575" y="327555"/>
                </a:cubicBezTo>
                <a:cubicBezTo>
                  <a:pt x="614336" y="327555"/>
                  <a:pt x="667717" y="274288"/>
                  <a:pt x="667717" y="208413"/>
                </a:cubicBezTo>
                <a:cubicBezTo>
                  <a:pt x="667717" y="147990"/>
                  <a:pt x="622741" y="98244"/>
                  <a:pt x="564362" y="90521"/>
                </a:cubicBezTo>
                <a:close/>
              </a:path>
            </a:pathLst>
          </a:custGeom>
          <a:solidFill>
            <a:schemeClr val="bg1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5" name="자유형: 도형 204">
            <a:extLst>
              <a:ext uri="{FF2B5EF4-FFF2-40B4-BE49-F238E27FC236}">
                <a16:creationId xmlns:a16="http://schemas.microsoft.com/office/drawing/2014/main" id="{EDF068B7-F017-DCE6-DA94-70AC499A72B5}"/>
              </a:ext>
            </a:extLst>
          </p:cNvPr>
          <p:cNvSpPr/>
          <p:nvPr/>
        </p:nvSpPr>
        <p:spPr>
          <a:xfrm>
            <a:off x="6842676" y="4378576"/>
            <a:ext cx="4291028" cy="2387060"/>
          </a:xfrm>
          <a:custGeom>
            <a:avLst/>
            <a:gdLst>
              <a:gd name="connsiteX0" fmla="*/ 0 w 3482488"/>
              <a:gd name="connsiteY0" fmla="*/ 1937277 h 1937277"/>
              <a:gd name="connsiteX1" fmla="*/ 1918197 w 3482488"/>
              <a:gd name="connsiteY1" fmla="*/ 1937277 h 1937277"/>
              <a:gd name="connsiteX2" fmla="*/ 2933231 w 3482488"/>
              <a:gd name="connsiteY2" fmla="*/ 1117367 h 1937277"/>
              <a:gd name="connsiteX3" fmla="*/ 2977753 w 3482488"/>
              <a:gd name="connsiteY3" fmla="*/ 1172452 h 1937277"/>
              <a:gd name="connsiteX4" fmla="*/ 3227849 w 3482488"/>
              <a:gd name="connsiteY4" fmla="*/ 1172452 h 1937277"/>
              <a:gd name="connsiteX5" fmla="*/ 3482488 w 3482488"/>
              <a:gd name="connsiteY5" fmla="*/ 0 h 1937277"/>
              <a:gd name="connsiteX6" fmla="*/ 3232392 w 3482488"/>
              <a:gd name="connsiteY6" fmla="*/ 454 h 1937277"/>
              <a:gd name="connsiteX7" fmla="*/ 3232506 w 3482488"/>
              <a:gd name="connsiteY7" fmla="*/ 0 h 1937277"/>
              <a:gd name="connsiteX8" fmla="*/ 2032682 w 3482488"/>
              <a:gd name="connsiteY8" fmla="*/ 2385 h 1937277"/>
              <a:gd name="connsiteX9" fmla="*/ 2175902 w 3482488"/>
              <a:gd name="connsiteY9" fmla="*/ 179678 h 1937277"/>
              <a:gd name="connsiteX10" fmla="*/ 0 w 3482488"/>
              <a:gd name="connsiteY10" fmla="*/ 1937277 h 193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2488" h="1937277">
                <a:moveTo>
                  <a:pt x="0" y="1937277"/>
                </a:moveTo>
                <a:lnTo>
                  <a:pt x="1918197" y="1937277"/>
                </a:lnTo>
                <a:lnTo>
                  <a:pt x="2933231" y="1117367"/>
                </a:lnTo>
                <a:lnTo>
                  <a:pt x="2977753" y="1172452"/>
                </a:lnTo>
                <a:lnTo>
                  <a:pt x="3227849" y="1172452"/>
                </a:lnTo>
                <a:lnTo>
                  <a:pt x="3482488" y="0"/>
                </a:lnTo>
                <a:lnTo>
                  <a:pt x="3232392" y="454"/>
                </a:lnTo>
                <a:lnTo>
                  <a:pt x="3232506" y="0"/>
                </a:lnTo>
                <a:lnTo>
                  <a:pt x="2032682" y="2385"/>
                </a:lnTo>
                <a:lnTo>
                  <a:pt x="2175902" y="179678"/>
                </a:lnTo>
                <a:lnTo>
                  <a:pt x="0" y="1937277"/>
                </a:lnTo>
                <a:close/>
              </a:path>
            </a:pathLst>
          </a:custGeom>
          <a:solidFill>
            <a:schemeClr val="accent3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6" name="자유형: 도형 205">
            <a:extLst>
              <a:ext uri="{FF2B5EF4-FFF2-40B4-BE49-F238E27FC236}">
                <a16:creationId xmlns:a16="http://schemas.microsoft.com/office/drawing/2014/main" id="{D022AA08-E895-C7F6-8836-5682A9BE6C39}"/>
              </a:ext>
            </a:extLst>
          </p:cNvPr>
          <p:cNvSpPr/>
          <p:nvPr/>
        </p:nvSpPr>
        <p:spPr>
          <a:xfrm>
            <a:off x="6842676" y="4378576"/>
            <a:ext cx="3983006" cy="2387060"/>
          </a:xfrm>
          <a:custGeom>
            <a:avLst/>
            <a:gdLst>
              <a:gd name="connsiteX0" fmla="*/ 0 w 3232505"/>
              <a:gd name="connsiteY0" fmla="*/ 1937277 h 1937277"/>
              <a:gd name="connsiteX1" fmla="*/ 1668214 w 3232505"/>
              <a:gd name="connsiteY1" fmla="*/ 1937277 h 1937277"/>
              <a:gd name="connsiteX2" fmla="*/ 2834533 w 3232505"/>
              <a:gd name="connsiteY2" fmla="*/ 995159 h 1937277"/>
              <a:gd name="connsiteX3" fmla="*/ 2977753 w 3232505"/>
              <a:gd name="connsiteY3" fmla="*/ 1172452 h 1937277"/>
              <a:gd name="connsiteX4" fmla="*/ 3232506 w 3232505"/>
              <a:gd name="connsiteY4" fmla="*/ 0 h 1937277"/>
              <a:gd name="connsiteX5" fmla="*/ 2032682 w 3232505"/>
              <a:gd name="connsiteY5" fmla="*/ 2385 h 1937277"/>
              <a:gd name="connsiteX6" fmla="*/ 2175902 w 3232505"/>
              <a:gd name="connsiteY6" fmla="*/ 179678 h 1937277"/>
              <a:gd name="connsiteX7" fmla="*/ 0 w 3232505"/>
              <a:gd name="connsiteY7" fmla="*/ 1937277 h 193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32505" h="1937277">
                <a:moveTo>
                  <a:pt x="0" y="1937277"/>
                </a:moveTo>
                <a:lnTo>
                  <a:pt x="1668214" y="1937277"/>
                </a:lnTo>
                <a:lnTo>
                  <a:pt x="2834533" y="995159"/>
                </a:lnTo>
                <a:lnTo>
                  <a:pt x="2977753" y="1172452"/>
                </a:lnTo>
                <a:lnTo>
                  <a:pt x="3232506" y="0"/>
                </a:lnTo>
                <a:lnTo>
                  <a:pt x="2032682" y="2385"/>
                </a:lnTo>
                <a:lnTo>
                  <a:pt x="2175902" y="179678"/>
                </a:lnTo>
                <a:lnTo>
                  <a:pt x="0" y="1937277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3" name="자유형: 도형 202">
            <a:extLst>
              <a:ext uri="{FF2B5EF4-FFF2-40B4-BE49-F238E27FC236}">
                <a16:creationId xmlns:a16="http://schemas.microsoft.com/office/drawing/2014/main" id="{E7510914-6C23-E179-1916-F174D9BACC97}"/>
              </a:ext>
            </a:extLst>
          </p:cNvPr>
          <p:cNvSpPr/>
          <p:nvPr/>
        </p:nvSpPr>
        <p:spPr>
          <a:xfrm>
            <a:off x="6706927" y="6349996"/>
            <a:ext cx="2580046" cy="508004"/>
          </a:xfrm>
          <a:custGeom>
            <a:avLst/>
            <a:gdLst>
              <a:gd name="connsiteX0" fmla="*/ 71213 w 2093899"/>
              <a:gd name="connsiteY0" fmla="*/ 269745 h 412283"/>
              <a:gd name="connsiteX1" fmla="*/ 1448443 w 2093899"/>
              <a:gd name="connsiteY1" fmla="*/ 269745 h 412283"/>
              <a:gd name="connsiteX2" fmla="*/ 1447421 w 2093899"/>
              <a:gd name="connsiteY2" fmla="*/ 252027 h 412283"/>
              <a:gd name="connsiteX3" fmla="*/ 1607564 w 2093899"/>
              <a:gd name="connsiteY3" fmla="*/ 91883 h 412283"/>
              <a:gd name="connsiteX4" fmla="*/ 1613357 w 2093899"/>
              <a:gd name="connsiteY4" fmla="*/ 92224 h 412283"/>
              <a:gd name="connsiteX5" fmla="*/ 1746014 w 2093899"/>
              <a:gd name="connsiteY5" fmla="*/ 0 h 412283"/>
              <a:gd name="connsiteX6" fmla="*/ 1887644 w 2093899"/>
              <a:gd name="connsiteY6" fmla="*/ 141630 h 412283"/>
              <a:gd name="connsiteX7" fmla="*/ 1887644 w 2093899"/>
              <a:gd name="connsiteY7" fmla="*/ 141971 h 412283"/>
              <a:gd name="connsiteX8" fmla="*/ 2016213 w 2093899"/>
              <a:gd name="connsiteY8" fmla="*/ 269858 h 412283"/>
              <a:gd name="connsiteX9" fmla="*/ 2022687 w 2093899"/>
              <a:gd name="connsiteY9" fmla="*/ 269858 h 412283"/>
              <a:gd name="connsiteX10" fmla="*/ 2093900 w 2093899"/>
              <a:gd name="connsiteY10" fmla="*/ 341071 h 412283"/>
              <a:gd name="connsiteX11" fmla="*/ 2022687 w 2093899"/>
              <a:gd name="connsiteY11" fmla="*/ 412283 h 412283"/>
              <a:gd name="connsiteX12" fmla="*/ 71213 w 2093899"/>
              <a:gd name="connsiteY12" fmla="*/ 412283 h 412283"/>
              <a:gd name="connsiteX13" fmla="*/ 0 w 2093899"/>
              <a:gd name="connsiteY13" fmla="*/ 341071 h 412283"/>
              <a:gd name="connsiteX14" fmla="*/ 71213 w 2093899"/>
              <a:gd name="connsiteY14" fmla="*/ 269858 h 412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93899" h="412283">
                <a:moveTo>
                  <a:pt x="71213" y="269745"/>
                </a:moveTo>
                <a:lnTo>
                  <a:pt x="1448443" y="269745"/>
                </a:lnTo>
                <a:cubicBezTo>
                  <a:pt x="1447762" y="263952"/>
                  <a:pt x="1447421" y="258046"/>
                  <a:pt x="1447421" y="252027"/>
                </a:cubicBezTo>
                <a:cubicBezTo>
                  <a:pt x="1447421" y="163550"/>
                  <a:pt x="1519088" y="91883"/>
                  <a:pt x="1607564" y="91883"/>
                </a:cubicBezTo>
                <a:cubicBezTo>
                  <a:pt x="1609495" y="91883"/>
                  <a:pt x="1611426" y="92111"/>
                  <a:pt x="1613357" y="92224"/>
                </a:cubicBezTo>
                <a:cubicBezTo>
                  <a:pt x="1633460" y="38389"/>
                  <a:pt x="1685137" y="0"/>
                  <a:pt x="1746014" y="0"/>
                </a:cubicBezTo>
                <a:cubicBezTo>
                  <a:pt x="1824269" y="0"/>
                  <a:pt x="1887644" y="63376"/>
                  <a:pt x="1887644" y="141630"/>
                </a:cubicBezTo>
                <a:cubicBezTo>
                  <a:pt x="1887644" y="141630"/>
                  <a:pt x="1887644" y="141857"/>
                  <a:pt x="1887644" y="141971"/>
                </a:cubicBezTo>
                <a:cubicBezTo>
                  <a:pt x="1957040" y="145151"/>
                  <a:pt x="2012579" y="200576"/>
                  <a:pt x="2016213" y="269858"/>
                </a:cubicBezTo>
                <a:lnTo>
                  <a:pt x="2022687" y="269858"/>
                </a:lnTo>
                <a:cubicBezTo>
                  <a:pt x="2061871" y="269858"/>
                  <a:pt x="2093900" y="301887"/>
                  <a:pt x="2093900" y="341071"/>
                </a:cubicBezTo>
                <a:cubicBezTo>
                  <a:pt x="2093900" y="380255"/>
                  <a:pt x="2061871" y="412283"/>
                  <a:pt x="2022687" y="412283"/>
                </a:cubicBezTo>
                <a:lnTo>
                  <a:pt x="71213" y="412283"/>
                </a:lnTo>
                <a:cubicBezTo>
                  <a:pt x="32029" y="412283"/>
                  <a:pt x="0" y="380255"/>
                  <a:pt x="0" y="341071"/>
                </a:cubicBezTo>
                <a:cubicBezTo>
                  <a:pt x="0" y="301887"/>
                  <a:pt x="32029" y="269858"/>
                  <a:pt x="71213" y="269858"/>
                </a:cubicBezTo>
                <a:close/>
              </a:path>
            </a:pathLst>
          </a:custGeom>
          <a:solidFill>
            <a:srgbClr val="407BFF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4" name="자유형: 도형 203">
            <a:extLst>
              <a:ext uri="{FF2B5EF4-FFF2-40B4-BE49-F238E27FC236}">
                <a16:creationId xmlns:a16="http://schemas.microsoft.com/office/drawing/2014/main" id="{DB2EDF9C-2443-63EF-360E-83A004F5FB2B}"/>
              </a:ext>
            </a:extLst>
          </p:cNvPr>
          <p:cNvSpPr/>
          <p:nvPr/>
        </p:nvSpPr>
        <p:spPr>
          <a:xfrm>
            <a:off x="6706927" y="6349996"/>
            <a:ext cx="2580046" cy="508004"/>
          </a:xfrm>
          <a:custGeom>
            <a:avLst/>
            <a:gdLst>
              <a:gd name="connsiteX0" fmla="*/ 71213 w 2093899"/>
              <a:gd name="connsiteY0" fmla="*/ 269745 h 412283"/>
              <a:gd name="connsiteX1" fmla="*/ 1448443 w 2093899"/>
              <a:gd name="connsiteY1" fmla="*/ 269745 h 412283"/>
              <a:gd name="connsiteX2" fmla="*/ 1447421 w 2093899"/>
              <a:gd name="connsiteY2" fmla="*/ 252027 h 412283"/>
              <a:gd name="connsiteX3" fmla="*/ 1607564 w 2093899"/>
              <a:gd name="connsiteY3" fmla="*/ 91883 h 412283"/>
              <a:gd name="connsiteX4" fmla="*/ 1613357 w 2093899"/>
              <a:gd name="connsiteY4" fmla="*/ 92224 h 412283"/>
              <a:gd name="connsiteX5" fmla="*/ 1746014 w 2093899"/>
              <a:gd name="connsiteY5" fmla="*/ 0 h 412283"/>
              <a:gd name="connsiteX6" fmla="*/ 1887644 w 2093899"/>
              <a:gd name="connsiteY6" fmla="*/ 141630 h 412283"/>
              <a:gd name="connsiteX7" fmla="*/ 1887644 w 2093899"/>
              <a:gd name="connsiteY7" fmla="*/ 141971 h 412283"/>
              <a:gd name="connsiteX8" fmla="*/ 2016213 w 2093899"/>
              <a:gd name="connsiteY8" fmla="*/ 269858 h 412283"/>
              <a:gd name="connsiteX9" fmla="*/ 2022687 w 2093899"/>
              <a:gd name="connsiteY9" fmla="*/ 269858 h 412283"/>
              <a:gd name="connsiteX10" fmla="*/ 2093900 w 2093899"/>
              <a:gd name="connsiteY10" fmla="*/ 341071 h 412283"/>
              <a:gd name="connsiteX11" fmla="*/ 2022687 w 2093899"/>
              <a:gd name="connsiteY11" fmla="*/ 412283 h 412283"/>
              <a:gd name="connsiteX12" fmla="*/ 71213 w 2093899"/>
              <a:gd name="connsiteY12" fmla="*/ 412283 h 412283"/>
              <a:gd name="connsiteX13" fmla="*/ 0 w 2093899"/>
              <a:gd name="connsiteY13" fmla="*/ 341071 h 412283"/>
              <a:gd name="connsiteX14" fmla="*/ 71213 w 2093899"/>
              <a:gd name="connsiteY14" fmla="*/ 269858 h 412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093899" h="412283">
                <a:moveTo>
                  <a:pt x="71213" y="269745"/>
                </a:moveTo>
                <a:lnTo>
                  <a:pt x="1448443" y="269745"/>
                </a:lnTo>
                <a:cubicBezTo>
                  <a:pt x="1447762" y="263952"/>
                  <a:pt x="1447421" y="258046"/>
                  <a:pt x="1447421" y="252027"/>
                </a:cubicBezTo>
                <a:cubicBezTo>
                  <a:pt x="1447421" y="163550"/>
                  <a:pt x="1519088" y="91883"/>
                  <a:pt x="1607564" y="91883"/>
                </a:cubicBezTo>
                <a:cubicBezTo>
                  <a:pt x="1609495" y="91883"/>
                  <a:pt x="1611426" y="92111"/>
                  <a:pt x="1613357" y="92224"/>
                </a:cubicBezTo>
                <a:cubicBezTo>
                  <a:pt x="1633460" y="38389"/>
                  <a:pt x="1685137" y="0"/>
                  <a:pt x="1746014" y="0"/>
                </a:cubicBezTo>
                <a:cubicBezTo>
                  <a:pt x="1824269" y="0"/>
                  <a:pt x="1887644" y="63376"/>
                  <a:pt x="1887644" y="141630"/>
                </a:cubicBezTo>
                <a:cubicBezTo>
                  <a:pt x="1887644" y="141630"/>
                  <a:pt x="1887644" y="141857"/>
                  <a:pt x="1887644" y="141971"/>
                </a:cubicBezTo>
                <a:cubicBezTo>
                  <a:pt x="1957040" y="145151"/>
                  <a:pt x="2012579" y="200576"/>
                  <a:pt x="2016213" y="269858"/>
                </a:cubicBezTo>
                <a:lnTo>
                  <a:pt x="2022687" y="269858"/>
                </a:lnTo>
                <a:cubicBezTo>
                  <a:pt x="2061871" y="269858"/>
                  <a:pt x="2093900" y="301887"/>
                  <a:pt x="2093900" y="341071"/>
                </a:cubicBezTo>
                <a:cubicBezTo>
                  <a:pt x="2093900" y="380255"/>
                  <a:pt x="2061871" y="412283"/>
                  <a:pt x="2022687" y="412283"/>
                </a:cubicBezTo>
                <a:lnTo>
                  <a:pt x="71213" y="412283"/>
                </a:lnTo>
                <a:cubicBezTo>
                  <a:pt x="32029" y="412283"/>
                  <a:pt x="0" y="380255"/>
                  <a:pt x="0" y="341071"/>
                </a:cubicBezTo>
                <a:cubicBezTo>
                  <a:pt x="0" y="301887"/>
                  <a:pt x="32029" y="269858"/>
                  <a:pt x="71213" y="269858"/>
                </a:cubicBezTo>
                <a:close/>
              </a:path>
            </a:pathLst>
          </a:custGeom>
          <a:solidFill>
            <a:schemeClr val="bg1"/>
          </a:solidFill>
          <a:ln w="11342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81" name="평행 사변형 180">
            <a:extLst>
              <a:ext uri="{FF2B5EF4-FFF2-40B4-BE49-F238E27FC236}">
                <a16:creationId xmlns:a16="http://schemas.microsoft.com/office/drawing/2014/main" id="{2DB33453-B149-E17D-A1E9-9D9442049314}"/>
              </a:ext>
            </a:extLst>
          </p:cNvPr>
          <p:cNvSpPr/>
          <p:nvPr/>
        </p:nvSpPr>
        <p:spPr>
          <a:xfrm>
            <a:off x="8577010" y="1725727"/>
            <a:ext cx="2919664" cy="553998"/>
          </a:xfrm>
          <a:prstGeom prst="parallelogram">
            <a:avLst>
              <a:gd name="adj" fmla="val 11161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72E8316A-B12D-61F4-E7BB-6F7C90FDD5C7}"/>
              </a:ext>
            </a:extLst>
          </p:cNvPr>
          <p:cNvSpPr txBox="1"/>
          <p:nvPr/>
        </p:nvSpPr>
        <p:spPr>
          <a:xfrm>
            <a:off x="9533018" y="1864227"/>
            <a:ext cx="100764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</p:spTree>
    <p:extLst>
      <p:ext uri="{BB962C8B-B14F-4D97-AF65-F5344CB8AC3E}">
        <p14:creationId xmlns:p14="http://schemas.microsoft.com/office/powerpoint/2010/main" val="1420010136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D3235737-F8AF-8E39-1FFB-83C506C23E5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3494088" cy="6858000"/>
          </a:xfr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F24936F1-0B4E-BAF3-7782-3CC77CE2690F}"/>
              </a:ext>
            </a:extLst>
          </p:cNvPr>
          <p:cNvSpPr/>
          <p:nvPr/>
        </p:nvSpPr>
        <p:spPr>
          <a:xfrm>
            <a:off x="1" y="0"/>
            <a:ext cx="3493699" cy="6858000"/>
          </a:xfrm>
          <a:prstGeom prst="rect">
            <a:avLst/>
          </a:pr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E34D322-2238-77F0-1DC3-6D14A1C7FADE}"/>
              </a:ext>
            </a:extLst>
          </p:cNvPr>
          <p:cNvSpPr/>
          <p:nvPr/>
        </p:nvSpPr>
        <p:spPr>
          <a:xfrm>
            <a:off x="1362075" y="957215"/>
            <a:ext cx="10829925" cy="3000375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92000">
                <a:schemeClr val="accent3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8C3154A-C027-C540-1CC1-901284579ED2}"/>
              </a:ext>
            </a:extLst>
          </p:cNvPr>
          <p:cNvSpPr txBox="1"/>
          <p:nvPr/>
        </p:nvSpPr>
        <p:spPr>
          <a:xfrm>
            <a:off x="3954573" y="1626406"/>
            <a:ext cx="6925486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안녕하세요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!</a:t>
            </a:r>
          </a:p>
          <a:p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피피티로</a:t>
            </a: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 다양한 슬라이드를 만드는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콘텐츠 크리에이터 미스터피피티 입니다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.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4010E0D-F5A9-5B54-FD08-FA02170CAAE5}"/>
              </a:ext>
            </a:extLst>
          </p:cNvPr>
          <p:cNvSpPr txBox="1"/>
          <p:nvPr/>
        </p:nvSpPr>
        <p:spPr>
          <a:xfrm>
            <a:off x="2198103" y="2880414"/>
            <a:ext cx="92044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미스터 피피티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9BDDE6F-21F3-7DAD-E4B7-84FE0B7816C7}"/>
              </a:ext>
            </a:extLst>
          </p:cNvPr>
          <p:cNvSpPr txBox="1"/>
          <p:nvPr/>
        </p:nvSpPr>
        <p:spPr>
          <a:xfrm>
            <a:off x="2195541" y="3143729"/>
            <a:ext cx="925573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콘텐츠 크리에이터</a:t>
            </a:r>
          </a:p>
        </p:txBody>
      </p:sp>
      <p:sp>
        <p:nvSpPr>
          <p:cNvPr id="14" name="부분 원형 13">
            <a:extLst>
              <a:ext uri="{FF2B5EF4-FFF2-40B4-BE49-F238E27FC236}">
                <a16:creationId xmlns:a16="http://schemas.microsoft.com/office/drawing/2014/main" id="{EF284A1B-5075-A372-7655-9BD3B581F911}"/>
              </a:ext>
            </a:extLst>
          </p:cNvPr>
          <p:cNvSpPr/>
          <p:nvPr/>
        </p:nvSpPr>
        <p:spPr>
          <a:xfrm>
            <a:off x="4779169" y="4498724"/>
            <a:ext cx="1438275" cy="1438275"/>
          </a:xfrm>
          <a:prstGeom prst="pie">
            <a:avLst>
              <a:gd name="adj1" fmla="val 18887911"/>
              <a:gd name="adj2" fmla="val 162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934DD402-83BA-3790-B546-3D84F063822B}"/>
              </a:ext>
            </a:extLst>
          </p:cNvPr>
          <p:cNvSpPr/>
          <p:nvPr/>
        </p:nvSpPr>
        <p:spPr>
          <a:xfrm>
            <a:off x="4938713" y="4658269"/>
            <a:ext cx="1119188" cy="111918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85%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35B6090-DF3F-6816-7249-EFF6CB6C7597}"/>
              </a:ext>
            </a:extLst>
          </p:cNvPr>
          <p:cNvSpPr txBox="1"/>
          <p:nvPr/>
        </p:nvSpPr>
        <p:spPr>
          <a:xfrm>
            <a:off x="4820245" y="6115594"/>
            <a:ext cx="1356140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Microsoft PowerPoint</a:t>
            </a:r>
            <a:endParaRPr lang="ko-KR" altLang="en-US" sz="11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9" name="부분 원형 18">
            <a:extLst>
              <a:ext uri="{FF2B5EF4-FFF2-40B4-BE49-F238E27FC236}">
                <a16:creationId xmlns:a16="http://schemas.microsoft.com/office/drawing/2014/main" id="{4E4B7FB5-2571-7198-A8C2-08957D9E48B2}"/>
              </a:ext>
            </a:extLst>
          </p:cNvPr>
          <p:cNvSpPr/>
          <p:nvPr/>
        </p:nvSpPr>
        <p:spPr>
          <a:xfrm>
            <a:off x="7166969" y="4498724"/>
            <a:ext cx="1438275" cy="1438275"/>
          </a:xfrm>
          <a:prstGeom prst="pie">
            <a:avLst>
              <a:gd name="adj1" fmla="val 12709237"/>
              <a:gd name="adj2" fmla="val 162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5622F570-D6DF-5D4F-49DA-7C2A39222998}"/>
              </a:ext>
            </a:extLst>
          </p:cNvPr>
          <p:cNvSpPr/>
          <p:nvPr/>
        </p:nvSpPr>
        <p:spPr>
          <a:xfrm>
            <a:off x="7326513" y="4658269"/>
            <a:ext cx="1119188" cy="111918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15%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D3C872-DAC8-2747-CCC2-3BDE963864B4}"/>
              </a:ext>
            </a:extLst>
          </p:cNvPr>
          <p:cNvSpPr txBox="1"/>
          <p:nvPr/>
        </p:nvSpPr>
        <p:spPr>
          <a:xfrm>
            <a:off x="7309038" y="6115594"/>
            <a:ext cx="1154162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Adobe Photoshop</a:t>
            </a:r>
            <a:endParaRPr lang="ko-KR" altLang="en-US" sz="11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3" name="부분 원형 22">
            <a:extLst>
              <a:ext uri="{FF2B5EF4-FFF2-40B4-BE49-F238E27FC236}">
                <a16:creationId xmlns:a16="http://schemas.microsoft.com/office/drawing/2014/main" id="{72A79AC6-D0FC-36EC-21C9-F832B6A1A884}"/>
              </a:ext>
            </a:extLst>
          </p:cNvPr>
          <p:cNvSpPr/>
          <p:nvPr/>
        </p:nvSpPr>
        <p:spPr>
          <a:xfrm>
            <a:off x="9554768" y="4498724"/>
            <a:ext cx="1438275" cy="1438275"/>
          </a:xfrm>
          <a:prstGeom prst="pie">
            <a:avLst>
              <a:gd name="adj1" fmla="val 8750607"/>
              <a:gd name="adj2" fmla="val 162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51407851-474A-E54D-5C94-2E75732737F2}"/>
              </a:ext>
            </a:extLst>
          </p:cNvPr>
          <p:cNvSpPr/>
          <p:nvPr/>
        </p:nvSpPr>
        <p:spPr>
          <a:xfrm>
            <a:off x="9714312" y="4658269"/>
            <a:ext cx="1119188" cy="111918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35%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0D5087E-5FEE-3258-1BE1-2A2874D130EA}"/>
              </a:ext>
            </a:extLst>
          </p:cNvPr>
          <p:cNvSpPr txBox="1"/>
          <p:nvPr/>
        </p:nvSpPr>
        <p:spPr>
          <a:xfrm>
            <a:off x="9635284" y="6115594"/>
            <a:ext cx="1277273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Adobe Premiere Pro</a:t>
            </a:r>
            <a:endParaRPr lang="ko-KR" altLang="en-US" sz="11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7" name="그림 개체 틀 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5C6C63EA-D4F1-7DF5-B1F4-09A66F82FAB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541760444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CAF441EF-B694-4D9E-ADCA-1F2FED8947B5}"/>
              </a:ext>
            </a:extLst>
          </p:cNvPr>
          <p:cNvSpPr/>
          <p:nvPr/>
        </p:nvSpPr>
        <p:spPr>
          <a:xfrm>
            <a:off x="0" y="1192794"/>
            <a:ext cx="8754701" cy="44724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C1373DA-C13A-1E57-243B-8C77DCACD65C}"/>
              </a:ext>
            </a:extLst>
          </p:cNvPr>
          <p:cNvSpPr/>
          <p:nvPr/>
        </p:nvSpPr>
        <p:spPr>
          <a:xfrm>
            <a:off x="0" y="1980446"/>
            <a:ext cx="280657" cy="289710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424966A-932C-374B-6DB2-A2E24F4C0AB1}"/>
              </a:ext>
            </a:extLst>
          </p:cNvPr>
          <p:cNvSpPr txBox="1"/>
          <p:nvPr/>
        </p:nvSpPr>
        <p:spPr>
          <a:xfrm>
            <a:off x="1094268" y="3310621"/>
            <a:ext cx="4795415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COFFEE BREAK</a:t>
            </a:r>
            <a:endParaRPr lang="ko-KR" altLang="en-US" sz="4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9481F3D-4EBD-1371-9B41-9CE8E5F82688}"/>
              </a:ext>
            </a:extLst>
          </p:cNvPr>
          <p:cNvSpPr txBox="1"/>
          <p:nvPr/>
        </p:nvSpPr>
        <p:spPr>
          <a:xfrm>
            <a:off x="4458173" y="2854731"/>
            <a:ext cx="1729641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커피 한잔 하시죠</a:t>
            </a:r>
            <a:r>
              <a:rPr lang="en-US" altLang="ko-KR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?</a:t>
            </a:r>
            <a:endParaRPr lang="ko-KR" altLang="en-US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BAD0AED6-71BE-2E03-81A9-1B529DE6718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97270593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40139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err="1">
                <a:latin typeface="페이퍼로지 8 ExtraBold" pitchFamily="2" charset="-127"/>
                <a:ea typeface="페이퍼로지 8 ExtraBold" pitchFamily="2" charset="-127"/>
              </a:rPr>
              <a:t>인급동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 필수요소 </a:t>
            </a:r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4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가지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72103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en-US" altLang="ko-KR">
                <a:latin typeface="페이퍼로지 5 Medium" pitchFamily="2" charset="-127"/>
                <a:ea typeface="페이퍼로지 5 Medium" pitchFamily="2" charset="-127"/>
              </a:rPr>
              <a:t>YouTube</a:t>
            </a:r>
            <a:endParaRPr lang="ko-KR" altLang="en-US"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88CA167F-5DF4-39ED-8847-1A1F37A7C835}"/>
              </a:ext>
            </a:extLst>
          </p:cNvPr>
          <p:cNvSpPr/>
          <p:nvPr/>
        </p:nvSpPr>
        <p:spPr>
          <a:xfrm>
            <a:off x="728662" y="3209925"/>
            <a:ext cx="7302818" cy="2179320"/>
          </a:xfrm>
          <a:prstGeom prst="roundRect">
            <a:avLst>
              <a:gd name="adj" fmla="val 50000"/>
            </a:avLst>
          </a:prstGeom>
          <a:solidFill>
            <a:schemeClr val="bg1">
              <a:lumMod val="95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E8B09BA3-731A-E1D7-B04B-DF7739D9A60E}"/>
              </a:ext>
            </a:extLst>
          </p:cNvPr>
          <p:cNvSpPr/>
          <p:nvPr/>
        </p:nvSpPr>
        <p:spPr>
          <a:xfrm>
            <a:off x="945452" y="3323273"/>
            <a:ext cx="1952625" cy="195262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F4AAF07-224C-828B-B2BC-2E48EA88DAAE}"/>
              </a:ext>
            </a:extLst>
          </p:cNvPr>
          <p:cNvSpPr txBox="1"/>
          <p:nvPr/>
        </p:nvSpPr>
        <p:spPr>
          <a:xfrm>
            <a:off x="1409765" y="4291393"/>
            <a:ext cx="1023998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QUALITY</a:t>
            </a:r>
            <a:endParaRPr lang="ko-KR" altLang="en-US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04DE670-4E3D-BA2A-0E2D-F1180AB9F885}"/>
              </a:ext>
            </a:extLst>
          </p:cNvPr>
          <p:cNvSpPr txBox="1"/>
          <p:nvPr/>
        </p:nvSpPr>
        <p:spPr>
          <a:xfrm>
            <a:off x="1535760" y="4644353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콘텐츠 품질</a:t>
            </a:r>
          </a:p>
        </p:txBody>
      </p:sp>
      <p:pic>
        <p:nvPicPr>
          <p:cNvPr id="13" name="그래픽 12">
            <a:extLst>
              <a:ext uri="{FF2B5EF4-FFF2-40B4-BE49-F238E27FC236}">
                <a16:creationId xmlns:a16="http://schemas.microsoft.com/office/drawing/2014/main" id="{0E2CC4DF-268A-924A-D936-AF4CE68671ED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660814" y="3696511"/>
            <a:ext cx="502250" cy="502250"/>
          </a:xfrm>
          <a:prstGeom prst="rect">
            <a:avLst/>
          </a:prstGeom>
        </p:spPr>
      </p:pic>
      <p:sp>
        <p:nvSpPr>
          <p:cNvPr id="19" name="타원 18">
            <a:extLst>
              <a:ext uri="{FF2B5EF4-FFF2-40B4-BE49-F238E27FC236}">
                <a16:creationId xmlns:a16="http://schemas.microsoft.com/office/drawing/2014/main" id="{BCC2CB95-D9A2-6BB4-2054-28D9D3393B8D}"/>
              </a:ext>
            </a:extLst>
          </p:cNvPr>
          <p:cNvSpPr/>
          <p:nvPr/>
        </p:nvSpPr>
        <p:spPr>
          <a:xfrm>
            <a:off x="3403759" y="3323273"/>
            <a:ext cx="1952625" cy="195262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8921FB4-0C8B-47D5-D1D1-EB1C36E7CAA6}"/>
              </a:ext>
            </a:extLst>
          </p:cNvPr>
          <p:cNvSpPr txBox="1"/>
          <p:nvPr/>
        </p:nvSpPr>
        <p:spPr>
          <a:xfrm>
            <a:off x="3658722" y="4291393"/>
            <a:ext cx="1442703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THUMBNAIL</a:t>
            </a:r>
            <a:endParaRPr lang="ko-KR" altLang="en-US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6548400-3A95-5A76-D1B6-7967630D6367}"/>
              </a:ext>
            </a:extLst>
          </p:cNvPr>
          <p:cNvSpPr txBox="1"/>
          <p:nvPr/>
        </p:nvSpPr>
        <p:spPr>
          <a:xfrm>
            <a:off x="3919848" y="4644353"/>
            <a:ext cx="92044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제목과 썸네일</a:t>
            </a:r>
          </a:p>
        </p:txBody>
      </p:sp>
      <p:pic>
        <p:nvPicPr>
          <p:cNvPr id="22" name="그래픽 21">
            <a:extLst>
              <a:ext uri="{FF2B5EF4-FFF2-40B4-BE49-F238E27FC236}">
                <a16:creationId xmlns:a16="http://schemas.microsoft.com/office/drawing/2014/main" id="{0BF96D29-E2BB-9E88-E312-7E17B135C95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119121" y="3696511"/>
            <a:ext cx="502250" cy="502250"/>
          </a:xfrm>
          <a:prstGeom prst="rect">
            <a:avLst/>
          </a:prstGeom>
        </p:spPr>
      </p:pic>
      <p:sp>
        <p:nvSpPr>
          <p:cNvPr id="24" name="타원 23">
            <a:extLst>
              <a:ext uri="{FF2B5EF4-FFF2-40B4-BE49-F238E27FC236}">
                <a16:creationId xmlns:a16="http://schemas.microsoft.com/office/drawing/2014/main" id="{5352B8AA-D25D-8DE4-4DDE-D75EB9FAF65B}"/>
              </a:ext>
            </a:extLst>
          </p:cNvPr>
          <p:cNvSpPr/>
          <p:nvPr/>
        </p:nvSpPr>
        <p:spPr>
          <a:xfrm>
            <a:off x="5862066" y="3323273"/>
            <a:ext cx="1952625" cy="1952625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1F44CAE-A922-BC2E-BCC2-7DF12A8CB566}"/>
              </a:ext>
            </a:extLst>
          </p:cNvPr>
          <p:cNvSpPr txBox="1"/>
          <p:nvPr/>
        </p:nvSpPr>
        <p:spPr>
          <a:xfrm>
            <a:off x="6191087" y="4291393"/>
            <a:ext cx="129458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CATEGORY</a:t>
            </a:r>
            <a:endParaRPr lang="ko-KR" altLang="en-US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B6DB141-0F53-95AC-7894-DA8E191E8DB4}"/>
              </a:ext>
            </a:extLst>
          </p:cNvPr>
          <p:cNvSpPr txBox="1"/>
          <p:nvPr/>
        </p:nvSpPr>
        <p:spPr>
          <a:xfrm>
            <a:off x="6526593" y="4644353"/>
            <a:ext cx="62356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주제 선택</a:t>
            </a:r>
          </a:p>
        </p:txBody>
      </p:sp>
      <p:pic>
        <p:nvPicPr>
          <p:cNvPr id="27" name="그래픽 26">
            <a:extLst>
              <a:ext uri="{FF2B5EF4-FFF2-40B4-BE49-F238E27FC236}">
                <a16:creationId xmlns:a16="http://schemas.microsoft.com/office/drawing/2014/main" id="{38C2CA28-9F71-97B5-B080-AA9251A69292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577428" y="3696511"/>
            <a:ext cx="502250" cy="502250"/>
          </a:xfrm>
          <a:prstGeom prst="rect">
            <a:avLst/>
          </a:prstGeom>
        </p:spPr>
      </p:pic>
      <p:grpSp>
        <p:nvGrpSpPr>
          <p:cNvPr id="31" name="그룹 30">
            <a:extLst>
              <a:ext uri="{FF2B5EF4-FFF2-40B4-BE49-F238E27FC236}">
                <a16:creationId xmlns:a16="http://schemas.microsoft.com/office/drawing/2014/main" id="{EE6E3DD2-DE10-DF6A-730E-9BF22FA7CD68}"/>
              </a:ext>
            </a:extLst>
          </p:cNvPr>
          <p:cNvGrpSpPr/>
          <p:nvPr/>
        </p:nvGrpSpPr>
        <p:grpSpPr>
          <a:xfrm flipH="1" flipV="1">
            <a:off x="3077505" y="4275773"/>
            <a:ext cx="146826" cy="146826"/>
            <a:chOff x="2988063" y="4190188"/>
            <a:chExt cx="300850" cy="300850"/>
          </a:xfrm>
        </p:grpSpPr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0B2984FA-F15C-4C94-1CAA-8D8831379F43}"/>
                </a:ext>
              </a:extLst>
            </p:cNvPr>
            <p:cNvCxnSpPr/>
            <p:nvPr/>
          </p:nvCxnSpPr>
          <p:spPr>
            <a:xfrm>
              <a:off x="3138488" y="4190188"/>
              <a:ext cx="0" cy="300850"/>
            </a:xfrm>
            <a:prstGeom prst="line">
              <a:avLst/>
            </a:pr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직선 연결선 29">
              <a:extLst>
                <a:ext uri="{FF2B5EF4-FFF2-40B4-BE49-F238E27FC236}">
                  <a16:creationId xmlns:a16="http://schemas.microsoft.com/office/drawing/2014/main" id="{A16F91CA-F3DB-376C-7ACB-7F0001E77C7D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38488" y="4190188"/>
              <a:ext cx="0" cy="300850"/>
            </a:xfrm>
            <a:prstGeom prst="line">
              <a:avLst/>
            </a:pr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720A7B6B-6CE0-7C22-A451-93427D80C65B}"/>
              </a:ext>
            </a:extLst>
          </p:cNvPr>
          <p:cNvGrpSpPr/>
          <p:nvPr/>
        </p:nvGrpSpPr>
        <p:grpSpPr>
          <a:xfrm flipH="1" flipV="1">
            <a:off x="5535812" y="4275773"/>
            <a:ext cx="146826" cy="146826"/>
            <a:chOff x="2988063" y="4190188"/>
            <a:chExt cx="300850" cy="300850"/>
          </a:xfrm>
        </p:grpSpPr>
        <p:cxnSp>
          <p:nvCxnSpPr>
            <p:cNvPr id="33" name="직선 연결선 32">
              <a:extLst>
                <a:ext uri="{FF2B5EF4-FFF2-40B4-BE49-F238E27FC236}">
                  <a16:creationId xmlns:a16="http://schemas.microsoft.com/office/drawing/2014/main" id="{2F64E2A6-2303-7A0A-0D23-942E18704148}"/>
                </a:ext>
              </a:extLst>
            </p:cNvPr>
            <p:cNvCxnSpPr/>
            <p:nvPr/>
          </p:nvCxnSpPr>
          <p:spPr>
            <a:xfrm>
              <a:off x="3138488" y="4190188"/>
              <a:ext cx="0" cy="300850"/>
            </a:xfrm>
            <a:prstGeom prst="line">
              <a:avLst/>
            </a:pr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직선 연결선 33">
              <a:extLst>
                <a:ext uri="{FF2B5EF4-FFF2-40B4-BE49-F238E27FC236}">
                  <a16:creationId xmlns:a16="http://schemas.microsoft.com/office/drawing/2014/main" id="{08854F01-B092-17ED-97FC-C5AACEC70542}"/>
                </a:ext>
              </a:extLst>
            </p:cNvPr>
            <p:cNvCxnSpPr>
              <a:cxnSpLocks/>
            </p:cNvCxnSpPr>
            <p:nvPr/>
          </p:nvCxnSpPr>
          <p:spPr>
            <a:xfrm rot="5400000">
              <a:off x="3138488" y="4190188"/>
              <a:ext cx="0" cy="300850"/>
            </a:xfrm>
            <a:prstGeom prst="line">
              <a:avLst/>
            </a:prstGeom>
            <a:ln w="381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1D52C178-9469-587D-EEF1-E081DEEF87E5}"/>
              </a:ext>
            </a:extLst>
          </p:cNvPr>
          <p:cNvSpPr txBox="1"/>
          <p:nvPr/>
        </p:nvSpPr>
        <p:spPr>
          <a:xfrm>
            <a:off x="695326" y="1798011"/>
            <a:ext cx="6036909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인기 급상승 동영상이 되기 위해서는 다음과 같은 </a:t>
            </a:r>
            <a:r>
              <a:rPr lang="en-US" altLang="ko-KR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4</a:t>
            </a:r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가지 요소들을 고려해야 합니다</a:t>
            </a:r>
            <a:r>
              <a:rPr lang="en-US" altLang="ko-KR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</a:p>
          <a:p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해당 답변은 </a:t>
            </a:r>
            <a:r>
              <a:rPr lang="en-US" altLang="ko-KR" sz="1600" err="1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Openai</a:t>
            </a:r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의 </a:t>
            </a:r>
            <a:r>
              <a:rPr lang="en-US" altLang="ko-KR" sz="1600" err="1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ChatGPT</a:t>
            </a:r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에게 받았음을 알립니다</a:t>
            </a:r>
            <a:r>
              <a:rPr lang="en-US" altLang="ko-KR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600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0" name="화살표: 오른쪽 39">
            <a:extLst>
              <a:ext uri="{FF2B5EF4-FFF2-40B4-BE49-F238E27FC236}">
                <a16:creationId xmlns:a16="http://schemas.microsoft.com/office/drawing/2014/main" id="{E979D2AA-BFE6-4C00-1C2D-34596D236CA6}"/>
              </a:ext>
            </a:extLst>
          </p:cNvPr>
          <p:cNvSpPr/>
          <p:nvPr/>
        </p:nvSpPr>
        <p:spPr>
          <a:xfrm rot="16200000">
            <a:off x="9448809" y="4158387"/>
            <a:ext cx="3791634" cy="1607591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화살표: 오른쪽 40">
            <a:extLst>
              <a:ext uri="{FF2B5EF4-FFF2-40B4-BE49-F238E27FC236}">
                <a16:creationId xmlns:a16="http://schemas.microsoft.com/office/drawing/2014/main" id="{03E57011-FA27-6B31-B361-0A6477153EA9}"/>
              </a:ext>
            </a:extLst>
          </p:cNvPr>
          <p:cNvSpPr/>
          <p:nvPr/>
        </p:nvSpPr>
        <p:spPr>
          <a:xfrm rot="16200000">
            <a:off x="8191759" y="3393258"/>
            <a:ext cx="3791634" cy="1607591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화살표: 오른쪽 41">
            <a:extLst>
              <a:ext uri="{FF2B5EF4-FFF2-40B4-BE49-F238E27FC236}">
                <a16:creationId xmlns:a16="http://schemas.microsoft.com/office/drawing/2014/main" id="{3137E2ED-1486-A479-97BA-75865A6041F8}"/>
              </a:ext>
            </a:extLst>
          </p:cNvPr>
          <p:cNvSpPr/>
          <p:nvPr/>
        </p:nvSpPr>
        <p:spPr>
          <a:xfrm rot="16200000">
            <a:off x="9771310" y="1006298"/>
            <a:ext cx="3791634" cy="1607591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화살표: 오른쪽 42">
            <a:extLst>
              <a:ext uri="{FF2B5EF4-FFF2-40B4-BE49-F238E27FC236}">
                <a16:creationId xmlns:a16="http://schemas.microsoft.com/office/drawing/2014/main" id="{B035D9F2-A4EF-4F49-A9C7-B43C436C61BD}"/>
              </a:ext>
            </a:extLst>
          </p:cNvPr>
          <p:cNvSpPr/>
          <p:nvPr/>
        </p:nvSpPr>
        <p:spPr>
          <a:xfrm rot="16200000">
            <a:off x="9183234" y="816785"/>
            <a:ext cx="2493104" cy="1057035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화살표: 오른쪽 43">
            <a:extLst>
              <a:ext uri="{FF2B5EF4-FFF2-40B4-BE49-F238E27FC236}">
                <a16:creationId xmlns:a16="http://schemas.microsoft.com/office/drawing/2014/main" id="{835382FE-58C2-85ED-4CF4-CEDC3F79647F}"/>
              </a:ext>
            </a:extLst>
          </p:cNvPr>
          <p:cNvSpPr/>
          <p:nvPr/>
        </p:nvSpPr>
        <p:spPr>
          <a:xfrm rot="16200000">
            <a:off x="8398716" y="566288"/>
            <a:ext cx="1412003" cy="598666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화살표: 오른쪽 44">
            <a:extLst>
              <a:ext uri="{FF2B5EF4-FFF2-40B4-BE49-F238E27FC236}">
                <a16:creationId xmlns:a16="http://schemas.microsoft.com/office/drawing/2014/main" id="{4453B2BA-E8B3-8713-CB85-F18FA4D8628C}"/>
              </a:ext>
            </a:extLst>
          </p:cNvPr>
          <p:cNvSpPr/>
          <p:nvPr/>
        </p:nvSpPr>
        <p:spPr>
          <a:xfrm rot="16200000">
            <a:off x="9541047" y="3559715"/>
            <a:ext cx="3791634" cy="1607591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화살표: 오른쪽 45">
            <a:extLst>
              <a:ext uri="{FF2B5EF4-FFF2-40B4-BE49-F238E27FC236}">
                <a16:creationId xmlns:a16="http://schemas.microsoft.com/office/drawing/2014/main" id="{987AE1D4-E9E9-E3AC-176D-170E91AF5187}"/>
              </a:ext>
            </a:extLst>
          </p:cNvPr>
          <p:cNvSpPr/>
          <p:nvPr/>
        </p:nvSpPr>
        <p:spPr>
          <a:xfrm rot="16200000">
            <a:off x="10359754" y="2126776"/>
            <a:ext cx="3130787" cy="1327403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화살표: 오른쪽 46">
            <a:extLst>
              <a:ext uri="{FF2B5EF4-FFF2-40B4-BE49-F238E27FC236}">
                <a16:creationId xmlns:a16="http://schemas.microsoft.com/office/drawing/2014/main" id="{6BAB7960-7B7F-8267-17E0-1C81D9D4904C}"/>
              </a:ext>
            </a:extLst>
          </p:cNvPr>
          <p:cNvSpPr/>
          <p:nvPr/>
        </p:nvSpPr>
        <p:spPr>
          <a:xfrm rot="16200000">
            <a:off x="7718350" y="3683876"/>
            <a:ext cx="3791634" cy="1607591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화살표: 오른쪽 47">
            <a:extLst>
              <a:ext uri="{FF2B5EF4-FFF2-40B4-BE49-F238E27FC236}">
                <a16:creationId xmlns:a16="http://schemas.microsoft.com/office/drawing/2014/main" id="{15A7EC98-6D85-6BFB-DDD3-29E86EC7CA10}"/>
              </a:ext>
            </a:extLst>
          </p:cNvPr>
          <p:cNvSpPr/>
          <p:nvPr/>
        </p:nvSpPr>
        <p:spPr>
          <a:xfrm rot="16200000">
            <a:off x="8217360" y="4748805"/>
            <a:ext cx="2809846" cy="1191329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화살표: 오른쪽 48">
            <a:extLst>
              <a:ext uri="{FF2B5EF4-FFF2-40B4-BE49-F238E27FC236}">
                <a16:creationId xmlns:a16="http://schemas.microsoft.com/office/drawing/2014/main" id="{9C248E24-EBDB-4214-A6D5-683F6693C23F}"/>
              </a:ext>
            </a:extLst>
          </p:cNvPr>
          <p:cNvSpPr/>
          <p:nvPr/>
        </p:nvSpPr>
        <p:spPr>
          <a:xfrm rot="16200000">
            <a:off x="8842860" y="1467264"/>
            <a:ext cx="2116816" cy="897496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화살표: 오른쪽 51">
            <a:extLst>
              <a:ext uri="{FF2B5EF4-FFF2-40B4-BE49-F238E27FC236}">
                <a16:creationId xmlns:a16="http://schemas.microsoft.com/office/drawing/2014/main" id="{E4CEE441-3D00-8122-B46C-85FFE62BCDA8}"/>
              </a:ext>
            </a:extLst>
          </p:cNvPr>
          <p:cNvSpPr/>
          <p:nvPr/>
        </p:nvSpPr>
        <p:spPr>
          <a:xfrm rot="16200000">
            <a:off x="9377000" y="815967"/>
            <a:ext cx="3130787" cy="1327403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화살표: 오른쪽 52">
            <a:extLst>
              <a:ext uri="{FF2B5EF4-FFF2-40B4-BE49-F238E27FC236}">
                <a16:creationId xmlns:a16="http://schemas.microsoft.com/office/drawing/2014/main" id="{86AE1707-1285-4EB3-B7F6-6BE3C6F3F956}"/>
              </a:ext>
            </a:extLst>
          </p:cNvPr>
          <p:cNvSpPr/>
          <p:nvPr/>
        </p:nvSpPr>
        <p:spPr>
          <a:xfrm rot="16200000">
            <a:off x="8513334" y="1482891"/>
            <a:ext cx="1628799" cy="690584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화살표: 오른쪽 53">
            <a:extLst>
              <a:ext uri="{FF2B5EF4-FFF2-40B4-BE49-F238E27FC236}">
                <a16:creationId xmlns:a16="http://schemas.microsoft.com/office/drawing/2014/main" id="{16C1FBAA-D7F5-A5B2-AD97-8DD09C02AA11}"/>
              </a:ext>
            </a:extLst>
          </p:cNvPr>
          <p:cNvSpPr/>
          <p:nvPr/>
        </p:nvSpPr>
        <p:spPr>
          <a:xfrm rot="16200000">
            <a:off x="9137615" y="4983903"/>
            <a:ext cx="2621954" cy="1111665"/>
          </a:xfrm>
          <a:prstGeom prst="rightArrow">
            <a:avLst>
              <a:gd name="adj1" fmla="val 61498"/>
              <a:gd name="adj2" fmla="val 79789"/>
            </a:avLst>
          </a:prstGeom>
          <a:solidFill>
            <a:schemeClr val="bg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99578434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162640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시장 규모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12146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en-US" altLang="ko-KR">
                <a:latin typeface="페이퍼로지 5 Medium" pitchFamily="2" charset="-127"/>
                <a:ea typeface="페이퍼로지 5 Medium" pitchFamily="2" charset="-127"/>
              </a:rPr>
              <a:t>MARKET SIZE</a:t>
            </a:r>
            <a:endParaRPr lang="ko-KR" altLang="en-US"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04FA6BD-763E-FB54-6960-23CFAD5E75E4}"/>
              </a:ext>
            </a:extLst>
          </p:cNvPr>
          <p:cNvSpPr/>
          <p:nvPr/>
        </p:nvSpPr>
        <p:spPr>
          <a:xfrm>
            <a:off x="0" y="1975104"/>
            <a:ext cx="7891272" cy="48828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7E3FCEA-B5AF-8314-A7F2-CEFC36FA8C5B}"/>
              </a:ext>
            </a:extLst>
          </p:cNvPr>
          <p:cNvSpPr/>
          <p:nvPr/>
        </p:nvSpPr>
        <p:spPr>
          <a:xfrm>
            <a:off x="7891272" y="1975104"/>
            <a:ext cx="4300728" cy="1819656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181F6B7B-B50F-F5B2-BD31-AEE358091592}"/>
              </a:ext>
            </a:extLst>
          </p:cNvPr>
          <p:cNvSpPr/>
          <p:nvPr/>
        </p:nvSpPr>
        <p:spPr>
          <a:xfrm>
            <a:off x="7891272" y="3794760"/>
            <a:ext cx="4300728" cy="30632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FE07F02-4F16-216A-DFFE-D9F9B2236C19}"/>
              </a:ext>
            </a:extLst>
          </p:cNvPr>
          <p:cNvSpPr txBox="1"/>
          <p:nvPr/>
        </p:nvSpPr>
        <p:spPr>
          <a:xfrm>
            <a:off x="728662" y="2413456"/>
            <a:ext cx="828560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Product A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7197329-B485-F1AB-4411-09F77C1DF893}"/>
              </a:ext>
            </a:extLst>
          </p:cNvPr>
          <p:cNvSpPr txBox="1"/>
          <p:nvPr/>
        </p:nvSpPr>
        <p:spPr>
          <a:xfrm>
            <a:off x="8327326" y="2413456"/>
            <a:ext cx="83016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Product B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A6CE220-886C-E0CA-A668-078A509B5037}"/>
              </a:ext>
            </a:extLst>
          </p:cNvPr>
          <p:cNvSpPr txBox="1"/>
          <p:nvPr/>
        </p:nvSpPr>
        <p:spPr>
          <a:xfrm>
            <a:off x="8327326" y="4269968"/>
            <a:ext cx="8269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Product C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0A7B014-7AC3-CE88-87F4-A05DD4EAE387}"/>
              </a:ext>
            </a:extLst>
          </p:cNvPr>
          <p:cNvSpPr txBox="1"/>
          <p:nvPr/>
        </p:nvSpPr>
        <p:spPr>
          <a:xfrm>
            <a:off x="697706" y="2769941"/>
            <a:ext cx="3508974" cy="212365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3800" spc="-5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7</a:t>
            </a:r>
            <a:r>
              <a:rPr lang="en-US" altLang="ko-KR" sz="13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</a:t>
            </a:r>
            <a:r>
              <a:rPr lang="en-US" altLang="ko-KR" sz="8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13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31D2164-A053-A584-C514-8F6F26F77408}"/>
              </a:ext>
            </a:extLst>
          </p:cNvPr>
          <p:cNvSpPr txBox="1"/>
          <p:nvPr/>
        </p:nvSpPr>
        <p:spPr>
          <a:xfrm>
            <a:off x="8327326" y="2790253"/>
            <a:ext cx="82689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5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1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</a:t>
            </a:r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F775CD9-9906-0B33-09DC-CC3E393D07E0}"/>
              </a:ext>
            </a:extLst>
          </p:cNvPr>
          <p:cNvSpPr txBox="1"/>
          <p:nvPr/>
        </p:nvSpPr>
        <p:spPr>
          <a:xfrm>
            <a:off x="8327326" y="4616600"/>
            <a:ext cx="1232325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20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4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0E412AFE-E900-7FFA-B2FA-224C97E67796}"/>
              </a:ext>
            </a:extLst>
          </p:cNvPr>
          <p:cNvSpPr/>
          <p:nvPr/>
        </p:nvSpPr>
        <p:spPr>
          <a:xfrm>
            <a:off x="695325" y="4707085"/>
            <a:ext cx="38882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해당 제품에 대해서 상세히 기술하세요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내용에 대한 설명만 해도 충분히 좋을 것 같네요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자세히 사람들이 알아듣게 설명하면 완전 최고이겠는데요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71EDE75F-1719-77B0-DBFC-07E4909F9C8B}"/>
              </a:ext>
            </a:extLst>
          </p:cNvPr>
          <p:cNvSpPr/>
          <p:nvPr/>
        </p:nvSpPr>
        <p:spPr>
          <a:xfrm>
            <a:off x="9456039" y="2792801"/>
            <a:ext cx="203825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해당 제품에 대해서 상세히 기술하세요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내용에 대한 설명만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93399BF6-966D-F3E0-0B67-E058DD8DDB46}"/>
              </a:ext>
            </a:extLst>
          </p:cNvPr>
          <p:cNvSpPr/>
          <p:nvPr/>
        </p:nvSpPr>
        <p:spPr>
          <a:xfrm>
            <a:off x="8327327" y="5457280"/>
            <a:ext cx="316696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해당 제품에 대해서 상세히 기술하세요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내용에 대한 설명만 해도 충분히 좋을 것 같네요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자세히 사람들이 알아듣게 설명하면 완전 최고이겠는데요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5253939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5">
            <a:extLst>
              <a:ext uri="{FF2B5EF4-FFF2-40B4-BE49-F238E27FC236}">
                <a16:creationId xmlns:a16="http://schemas.microsoft.com/office/drawing/2014/main" id="{DC98F8D2-7285-4171-B70D-BE4623F0E5CB}"/>
              </a:ext>
            </a:extLst>
          </p:cNvPr>
          <p:cNvSpPr/>
          <p:nvPr/>
        </p:nvSpPr>
        <p:spPr>
          <a:xfrm>
            <a:off x="3897828" y="5141425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62B22337-5181-4CD4-B851-581EA7D82E64}"/>
              </a:ext>
            </a:extLst>
          </p:cNvPr>
          <p:cNvSpPr/>
          <p:nvPr/>
        </p:nvSpPr>
        <p:spPr>
          <a:xfrm>
            <a:off x="3933783" y="2021033"/>
            <a:ext cx="2019300" cy="20193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C55BADB-789D-49DD-BBF6-18498A03BC0F}"/>
              </a:ext>
            </a:extLst>
          </p:cNvPr>
          <p:cNvSpPr txBox="1"/>
          <p:nvPr/>
        </p:nvSpPr>
        <p:spPr>
          <a:xfrm>
            <a:off x="4633447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EBF16F4-CDB9-4F00-9246-BC33BC521138}"/>
              </a:ext>
            </a:extLst>
          </p:cNvPr>
          <p:cNvSpPr txBox="1"/>
          <p:nvPr/>
        </p:nvSpPr>
        <p:spPr>
          <a:xfrm>
            <a:off x="4505207" y="2999883"/>
            <a:ext cx="87645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853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65911806-541F-41C9-A760-4B8249A64F44}"/>
              </a:ext>
            </a:extLst>
          </p:cNvPr>
          <p:cNvGrpSpPr/>
          <p:nvPr/>
        </p:nvGrpSpPr>
        <p:grpSpPr>
          <a:xfrm>
            <a:off x="4751971" y="4320883"/>
            <a:ext cx="382915" cy="539999"/>
            <a:chOff x="4751969" y="4320879"/>
            <a:chExt cx="382914" cy="539999"/>
          </a:xfrm>
          <a:solidFill>
            <a:schemeClr val="accent2"/>
          </a:solidFill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DC6A2747-35A0-FA75-F89D-33C707544259}"/>
                </a:ext>
              </a:extLst>
            </p:cNvPr>
            <p:cNvSpPr/>
            <p:nvPr/>
          </p:nvSpPr>
          <p:spPr>
            <a:xfrm>
              <a:off x="479705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42F30BF1-FC27-4CC4-1866-CC13DBB68526}"/>
                </a:ext>
              </a:extLst>
            </p:cNvPr>
            <p:cNvSpPr/>
            <p:nvPr/>
          </p:nvSpPr>
          <p:spPr>
            <a:xfrm>
              <a:off x="475196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0" name="그래픽 11">
              <a:extLst>
                <a:ext uri="{FF2B5EF4-FFF2-40B4-BE49-F238E27FC236}">
                  <a16:creationId xmlns:a16="http://schemas.microsoft.com/office/drawing/2014/main" id="{3198CECC-90B0-8E7E-6D31-310D72CBC78C}"/>
                </a:ext>
              </a:extLst>
            </p:cNvPr>
            <p:cNvGrpSpPr/>
            <p:nvPr/>
          </p:nvGrpSpPr>
          <p:grpSpPr>
            <a:xfrm>
              <a:off x="475615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11" name="그래픽 11">
                <a:extLst>
                  <a:ext uri="{FF2B5EF4-FFF2-40B4-BE49-F238E27FC236}">
                    <a16:creationId xmlns:a16="http://schemas.microsoft.com/office/drawing/2014/main" id="{0344D6F2-1618-29B0-ADB3-0CFE9E8E576C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4F3EAF73-6580-DCDE-6E86-4666F9C1C7AC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0094A213-3FDF-BF18-9F25-BA5A6584DCC3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E79C4742-E461-CAFA-B9B6-F1A342FA880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6" name="그래픽 11">
                <a:extLst>
                  <a:ext uri="{FF2B5EF4-FFF2-40B4-BE49-F238E27FC236}">
                    <a16:creationId xmlns:a16="http://schemas.microsoft.com/office/drawing/2014/main" id="{8D61DAB5-8E59-92FF-6B36-D8E828B0C91F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7DE4FE6B-E1AB-51FD-3D6C-DC37B9A536E4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860FD264-C9B0-DA6C-7AFE-4FC0F35F6C4E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BB3EF1C5-9E11-D0AA-C401-D3EBC1ECD178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1" name="그래픽 11">
              <a:extLst>
                <a:ext uri="{FF2B5EF4-FFF2-40B4-BE49-F238E27FC236}">
                  <a16:creationId xmlns:a16="http://schemas.microsoft.com/office/drawing/2014/main" id="{AAC1911A-2501-4F1B-FF47-FB7EC0E1187D}"/>
                </a:ext>
              </a:extLst>
            </p:cNvPr>
            <p:cNvGrpSpPr/>
            <p:nvPr/>
          </p:nvGrpSpPr>
          <p:grpSpPr>
            <a:xfrm>
              <a:off x="490670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1DB6FAE0-D54F-42AE-6F05-97616650DB28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A66A6F60-2F68-8A47-ADA8-A8697701CBCE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8" name="Rectangle 5">
            <a:extLst>
              <a:ext uri="{FF2B5EF4-FFF2-40B4-BE49-F238E27FC236}">
                <a16:creationId xmlns:a16="http://schemas.microsoft.com/office/drawing/2014/main" id="{B5E56D38-6184-4CBA-8DE7-89D2B0465357}"/>
              </a:ext>
            </a:extLst>
          </p:cNvPr>
          <p:cNvSpPr/>
          <p:nvPr/>
        </p:nvSpPr>
        <p:spPr>
          <a:xfrm>
            <a:off x="9327424" y="5141425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F3677D72-54C6-46E8-A6A8-FEA372FCDE6D}"/>
              </a:ext>
            </a:extLst>
          </p:cNvPr>
          <p:cNvSpPr/>
          <p:nvPr/>
        </p:nvSpPr>
        <p:spPr>
          <a:xfrm>
            <a:off x="9363379" y="2021033"/>
            <a:ext cx="2019300" cy="20193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FD1B765-BCD0-47FB-B007-4ADD2E7669CF}"/>
              </a:ext>
            </a:extLst>
          </p:cNvPr>
          <p:cNvSpPr txBox="1"/>
          <p:nvPr/>
        </p:nvSpPr>
        <p:spPr>
          <a:xfrm>
            <a:off x="10063043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A9F49C4-E091-43B5-8B1C-39C951280AD6}"/>
              </a:ext>
            </a:extLst>
          </p:cNvPr>
          <p:cNvSpPr txBox="1"/>
          <p:nvPr/>
        </p:nvSpPr>
        <p:spPr>
          <a:xfrm>
            <a:off x="9938810" y="2999883"/>
            <a:ext cx="86844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256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EC4E9F79-8320-4E4B-8AA5-51622E2D7E6C}"/>
              </a:ext>
            </a:extLst>
          </p:cNvPr>
          <p:cNvGrpSpPr/>
          <p:nvPr/>
        </p:nvGrpSpPr>
        <p:grpSpPr>
          <a:xfrm>
            <a:off x="10103032" y="4323587"/>
            <a:ext cx="539999" cy="534591"/>
            <a:chOff x="10103029" y="4323583"/>
            <a:chExt cx="539999" cy="534591"/>
          </a:xfrm>
          <a:solidFill>
            <a:schemeClr val="accent2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5D35DF0-3428-C72C-A546-C4AA9572C172}"/>
                </a:ext>
              </a:extLst>
            </p:cNvPr>
            <p:cNvSpPr/>
            <p:nvPr/>
          </p:nvSpPr>
          <p:spPr>
            <a:xfrm>
              <a:off x="10302483" y="4499332"/>
              <a:ext cx="16875" cy="36196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65FDAB0-C494-4193-54D6-4AD80411A696}"/>
                </a:ext>
              </a:extLst>
            </p:cNvPr>
            <p:cNvSpPr/>
            <p:nvPr/>
          </p:nvSpPr>
          <p:spPr>
            <a:xfrm>
              <a:off x="10300095" y="4323583"/>
              <a:ext cx="173032" cy="106093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CDBB4C5-B267-AF37-E9F0-CD62E192215F}"/>
                </a:ext>
              </a:extLst>
            </p:cNvPr>
            <p:cNvSpPr/>
            <p:nvPr/>
          </p:nvSpPr>
          <p:spPr>
            <a:xfrm>
              <a:off x="10208797" y="4529259"/>
              <a:ext cx="166370" cy="328914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7" name="그래픽 39">
              <a:extLst>
                <a:ext uri="{FF2B5EF4-FFF2-40B4-BE49-F238E27FC236}">
                  <a16:creationId xmlns:a16="http://schemas.microsoft.com/office/drawing/2014/main" id="{BD6828E0-4F50-9FA7-221A-D1A5EFBB8413}"/>
                </a:ext>
              </a:extLst>
            </p:cNvPr>
            <p:cNvGrpSpPr/>
            <p:nvPr/>
          </p:nvGrpSpPr>
          <p:grpSpPr>
            <a:xfrm>
              <a:off x="10241623" y="4610622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CA8781D5-3F6C-2D57-55C2-52BBD34DC7C0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B3AED578-3A91-6F5E-28CA-558176FD441F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1D1E66D6-1290-EEB3-8177-1CC6B7967E09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1" name="그래픽 39">
              <a:extLst>
                <a:ext uri="{FF2B5EF4-FFF2-40B4-BE49-F238E27FC236}">
                  <a16:creationId xmlns:a16="http://schemas.microsoft.com/office/drawing/2014/main" id="{9FC57A45-8BFA-468F-3148-8840C28875D5}"/>
                </a:ext>
              </a:extLst>
            </p:cNvPr>
            <p:cNvGrpSpPr/>
            <p:nvPr/>
          </p:nvGrpSpPr>
          <p:grpSpPr>
            <a:xfrm>
              <a:off x="10241623" y="46488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D04DC362-DB37-BB78-8264-64958C81F6AA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A783E969-B640-5BA1-BF26-9C70E953E132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520A0F82-0BB0-6280-B7B4-4D0B44B4A416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6" name="그래픽 39">
              <a:extLst>
                <a:ext uri="{FF2B5EF4-FFF2-40B4-BE49-F238E27FC236}">
                  <a16:creationId xmlns:a16="http://schemas.microsoft.com/office/drawing/2014/main" id="{CF2391F1-CF8E-1EBE-BE69-FFA36E4477C3}"/>
                </a:ext>
              </a:extLst>
            </p:cNvPr>
            <p:cNvGrpSpPr/>
            <p:nvPr/>
          </p:nvGrpSpPr>
          <p:grpSpPr>
            <a:xfrm>
              <a:off x="10241623" y="4687112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17E63B51-393F-552F-0BB3-B9799FA29DC2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E8FF3A0A-AC37-AC92-2FA2-C0FA7A5C7352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7288F152-F1C2-8F01-4B0E-F203E4A0A1A8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0" name="그래픽 39">
              <a:extLst>
                <a:ext uri="{FF2B5EF4-FFF2-40B4-BE49-F238E27FC236}">
                  <a16:creationId xmlns:a16="http://schemas.microsoft.com/office/drawing/2014/main" id="{94E6CE77-AA31-9DFD-1D6C-5B6D9A96AFD8}"/>
                </a:ext>
              </a:extLst>
            </p:cNvPr>
            <p:cNvGrpSpPr/>
            <p:nvPr/>
          </p:nvGrpSpPr>
          <p:grpSpPr>
            <a:xfrm>
              <a:off x="10241623" y="4725355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E4476EFC-95C4-77EB-1919-EB9937199519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89162065-3438-A08B-17E8-3A6A5BB00CBF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EE30898B-B0BB-8728-99A4-11D7A9B5B01E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4" name="그래픽 39">
              <a:extLst>
                <a:ext uri="{FF2B5EF4-FFF2-40B4-BE49-F238E27FC236}">
                  <a16:creationId xmlns:a16="http://schemas.microsoft.com/office/drawing/2014/main" id="{C2DF2860-BD04-9211-E94A-167321508C73}"/>
                </a:ext>
              </a:extLst>
            </p:cNvPr>
            <p:cNvGrpSpPr/>
            <p:nvPr/>
          </p:nvGrpSpPr>
          <p:grpSpPr>
            <a:xfrm>
              <a:off x="10241623" y="4763598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74F6B3FD-1B22-E636-5199-139B29B61D2C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049B5362-6DA2-E89E-CE15-FB37BD104331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7" name="자유형: 도형 66">
                <a:extLst>
                  <a:ext uri="{FF2B5EF4-FFF2-40B4-BE49-F238E27FC236}">
                    <a16:creationId xmlns:a16="http://schemas.microsoft.com/office/drawing/2014/main" id="{72B8BAE1-4591-6419-14C8-88BC718F7287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8" name="그래픽 39">
              <a:extLst>
                <a:ext uri="{FF2B5EF4-FFF2-40B4-BE49-F238E27FC236}">
                  <a16:creationId xmlns:a16="http://schemas.microsoft.com/office/drawing/2014/main" id="{24EDBD9A-615B-9049-DA8B-BE2A17CC07B2}"/>
                </a:ext>
              </a:extLst>
            </p:cNvPr>
            <p:cNvGrpSpPr/>
            <p:nvPr/>
          </p:nvGrpSpPr>
          <p:grpSpPr>
            <a:xfrm>
              <a:off x="10241623" y="4801846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37B8C90E-F447-20A1-6C02-17E701EA96C7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1F3DC38D-91D4-861D-DFC1-3B165EEEC8CA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C1B2CCF5-6FA5-0489-A826-D94D805BD69D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72" name="그래픽 39">
              <a:extLst>
                <a:ext uri="{FF2B5EF4-FFF2-40B4-BE49-F238E27FC236}">
                  <a16:creationId xmlns:a16="http://schemas.microsoft.com/office/drawing/2014/main" id="{7D3A6DB7-887E-492B-7CAB-46C086FB218E}"/>
                </a:ext>
              </a:extLst>
            </p:cNvPr>
            <p:cNvGrpSpPr/>
            <p:nvPr/>
          </p:nvGrpSpPr>
          <p:grpSpPr>
            <a:xfrm>
              <a:off x="10437023" y="4413273"/>
              <a:ext cx="155549" cy="444900"/>
              <a:chOff x="7604923" y="4413273"/>
              <a:chExt cx="155549" cy="444900"/>
            </a:xfrm>
            <a:grpFill/>
          </p:grpSpPr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7A95839B-2864-0C84-13FF-C3DCB19EC936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648BC26B-9462-87DB-3D5F-35D2FFAB40E3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20CCB666-693B-F188-3DA7-60D34AFE2D16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94776D8D-C853-7E86-D283-887FD8B52DB4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id="{3AD58087-2A5F-B562-69D3-8FD35A647217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B349F8FA-4C0E-A8C0-E5C7-02E4D4FABEB1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7932BA70-C048-CA6E-26B0-EFF13763E7E5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0" name="자유형: 도형 79">
                <a:extLst>
                  <a:ext uri="{FF2B5EF4-FFF2-40B4-BE49-F238E27FC236}">
                    <a16:creationId xmlns:a16="http://schemas.microsoft.com/office/drawing/2014/main" id="{BFADD5B1-2B23-D905-7C1C-5DD8C224CDF3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1" name="자유형: 도형 80">
                <a:extLst>
                  <a:ext uri="{FF2B5EF4-FFF2-40B4-BE49-F238E27FC236}">
                    <a16:creationId xmlns:a16="http://schemas.microsoft.com/office/drawing/2014/main" id="{434B3DBC-F729-4259-FDEE-7DFD1C67574E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2" name="자유형: 도형 81">
                <a:extLst>
                  <a:ext uri="{FF2B5EF4-FFF2-40B4-BE49-F238E27FC236}">
                    <a16:creationId xmlns:a16="http://schemas.microsoft.com/office/drawing/2014/main" id="{386F83EF-F279-2DA7-A322-6868EB16A39E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61DB5D13-334E-2F48-D5CC-9BDE2863A5D9}"/>
                </a:ext>
              </a:extLst>
            </p:cNvPr>
            <p:cNvSpPr/>
            <p:nvPr/>
          </p:nvSpPr>
          <p:spPr>
            <a:xfrm>
              <a:off x="10146313" y="4485469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338683D2-54A1-97C5-3159-09BEF5510E7C}"/>
                </a:ext>
              </a:extLst>
            </p:cNvPr>
            <p:cNvSpPr/>
            <p:nvPr/>
          </p:nvSpPr>
          <p:spPr>
            <a:xfrm>
              <a:off x="10103029" y="4485469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79552A59-DA32-3CA5-64FF-EE4C4CA5A99B}"/>
                </a:ext>
              </a:extLst>
            </p:cNvPr>
            <p:cNvSpPr/>
            <p:nvPr/>
          </p:nvSpPr>
          <p:spPr>
            <a:xfrm>
              <a:off x="10412731" y="4362944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4242EDEF-57E1-1558-E0C2-E8F6171527C4}"/>
                </a:ext>
              </a:extLst>
            </p:cNvPr>
            <p:cNvSpPr/>
            <p:nvPr/>
          </p:nvSpPr>
          <p:spPr>
            <a:xfrm>
              <a:off x="10157531" y="4841299"/>
              <a:ext cx="485497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51565EAE-EB05-4044-FD83-AFC6F6774AD8}"/>
                </a:ext>
              </a:extLst>
            </p:cNvPr>
            <p:cNvSpPr/>
            <p:nvPr/>
          </p:nvSpPr>
          <p:spPr>
            <a:xfrm>
              <a:off x="10201401" y="4392990"/>
              <a:ext cx="66086" cy="74245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9219304E-13E4-F169-425B-83DA42458E34}"/>
                </a:ext>
              </a:extLst>
            </p:cNvPr>
            <p:cNvSpPr/>
            <p:nvPr/>
          </p:nvSpPr>
          <p:spPr>
            <a:xfrm>
              <a:off x="10244681" y="4362944"/>
              <a:ext cx="107552" cy="111117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FE76EB35-3493-9C49-8CF4-DBD743DA1E44}"/>
                </a:ext>
              </a:extLst>
            </p:cNvPr>
            <p:cNvSpPr/>
            <p:nvPr/>
          </p:nvSpPr>
          <p:spPr>
            <a:xfrm>
              <a:off x="10319079" y="4392985"/>
              <a:ext cx="73693" cy="74245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B95C017-591D-0A90-F85D-6C6F33736379}"/>
                </a:ext>
              </a:extLst>
            </p:cNvPr>
            <p:cNvSpPr/>
            <p:nvPr/>
          </p:nvSpPr>
          <p:spPr>
            <a:xfrm>
              <a:off x="102156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0" name="Rectangle 5">
            <a:extLst>
              <a:ext uri="{FF2B5EF4-FFF2-40B4-BE49-F238E27FC236}">
                <a16:creationId xmlns:a16="http://schemas.microsoft.com/office/drawing/2014/main" id="{14B533D7-3D0A-452D-AE65-213EE80CCC0B}"/>
              </a:ext>
            </a:extLst>
          </p:cNvPr>
          <p:cNvSpPr/>
          <p:nvPr/>
        </p:nvSpPr>
        <p:spPr>
          <a:xfrm>
            <a:off x="6612627" y="5141425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C478F547-0230-4B12-AFBD-8140FC061462}"/>
              </a:ext>
            </a:extLst>
          </p:cNvPr>
          <p:cNvSpPr/>
          <p:nvPr/>
        </p:nvSpPr>
        <p:spPr>
          <a:xfrm>
            <a:off x="6648582" y="2021033"/>
            <a:ext cx="2019300" cy="2019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5384120-D10B-4535-86AE-0C4A01E535D0}"/>
              </a:ext>
            </a:extLst>
          </p:cNvPr>
          <p:cNvSpPr txBox="1"/>
          <p:nvPr/>
        </p:nvSpPr>
        <p:spPr>
          <a:xfrm>
            <a:off x="7348245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9A97E02-DF46-4B66-8B60-8651DB0AC482}"/>
              </a:ext>
            </a:extLst>
          </p:cNvPr>
          <p:cNvSpPr txBox="1"/>
          <p:nvPr/>
        </p:nvSpPr>
        <p:spPr>
          <a:xfrm>
            <a:off x="7008536" y="2999883"/>
            <a:ext cx="129939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2,403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24" name="그래픽 31">
            <a:extLst>
              <a:ext uri="{FF2B5EF4-FFF2-40B4-BE49-F238E27FC236}">
                <a16:creationId xmlns:a16="http://schemas.microsoft.com/office/drawing/2014/main" id="{58E3C95C-C5BB-AB69-6D2D-093A43917D63}"/>
              </a:ext>
            </a:extLst>
          </p:cNvPr>
          <p:cNvGrpSpPr/>
          <p:nvPr/>
        </p:nvGrpSpPr>
        <p:grpSpPr>
          <a:xfrm>
            <a:off x="7388232" y="4392643"/>
            <a:ext cx="540001" cy="396473"/>
            <a:chOff x="4372119" y="4392639"/>
            <a:chExt cx="540001" cy="396473"/>
          </a:xfrm>
          <a:solidFill>
            <a:schemeClr val="accent3"/>
          </a:solidFill>
        </p:grpSpPr>
        <p:grpSp>
          <p:nvGrpSpPr>
            <p:cNvPr id="25" name="그래픽 31">
              <a:extLst>
                <a:ext uri="{FF2B5EF4-FFF2-40B4-BE49-F238E27FC236}">
                  <a16:creationId xmlns:a16="http://schemas.microsoft.com/office/drawing/2014/main" id="{9EC885EC-56C9-CD12-24D5-8AEA7CE42BD5}"/>
                </a:ext>
              </a:extLst>
            </p:cNvPr>
            <p:cNvGrpSpPr/>
            <p:nvPr/>
          </p:nvGrpSpPr>
          <p:grpSpPr>
            <a:xfrm>
              <a:off x="4372122" y="4498754"/>
              <a:ext cx="539999" cy="290359"/>
              <a:chOff x="4372122" y="4498754"/>
              <a:chExt cx="539999" cy="290359"/>
            </a:xfrm>
            <a:grpFill/>
          </p:grpSpPr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66C6D453-3698-7A38-95E5-D46791B39FB3}"/>
                  </a:ext>
                </a:extLst>
              </p:cNvPr>
              <p:cNvSpPr/>
              <p:nvPr/>
            </p:nvSpPr>
            <p:spPr>
              <a:xfrm>
                <a:off x="4372122" y="4498754"/>
                <a:ext cx="539999" cy="290359"/>
              </a:xfrm>
              <a:custGeom>
                <a:avLst/>
                <a:gdLst>
                  <a:gd name="connsiteX0" fmla="*/ 269999 w 539999"/>
                  <a:gd name="connsiteY0" fmla="*/ 290360 h 290359"/>
                  <a:gd name="connsiteX1" fmla="*/ 263903 w 539999"/>
                  <a:gd name="connsiteY1" fmla="*/ 287757 h 290359"/>
                  <a:gd name="connsiteX2" fmla="*/ 2340 w 539999"/>
                  <a:gd name="connsiteY2" fmla="*/ 14268 h 290359"/>
                  <a:gd name="connsiteX3" fmla="*/ 678 w 539999"/>
                  <a:gd name="connsiteY3" fmla="*/ 5122 h 290359"/>
                  <a:gd name="connsiteX4" fmla="*/ 8436 w 539999"/>
                  <a:gd name="connsiteY4" fmla="*/ 0 h 290359"/>
                  <a:gd name="connsiteX5" fmla="*/ 531561 w 539999"/>
                  <a:gd name="connsiteY5" fmla="*/ 0 h 290359"/>
                  <a:gd name="connsiteX6" fmla="*/ 539319 w 539999"/>
                  <a:gd name="connsiteY6" fmla="*/ 5122 h 290359"/>
                  <a:gd name="connsiteX7" fmla="*/ 537657 w 539999"/>
                  <a:gd name="connsiteY7" fmla="*/ 14268 h 290359"/>
                  <a:gd name="connsiteX8" fmla="*/ 276095 w 539999"/>
                  <a:gd name="connsiteY8" fmla="*/ 287757 h 290359"/>
                  <a:gd name="connsiteX9" fmla="*/ 269999 w 539999"/>
                  <a:gd name="connsiteY9" fmla="*/ 290360 h 290359"/>
                  <a:gd name="connsiteX10" fmla="*/ 28180 w 539999"/>
                  <a:gd name="connsiteY10" fmla="*/ 16875 h 290359"/>
                  <a:gd name="connsiteX11" fmla="*/ 269999 w 539999"/>
                  <a:gd name="connsiteY11" fmla="*/ 269717 h 290359"/>
                  <a:gd name="connsiteX12" fmla="*/ 511813 w 539999"/>
                  <a:gd name="connsiteY12" fmla="*/ 16875 h 290359"/>
                  <a:gd name="connsiteX13" fmla="*/ 28180 w 539999"/>
                  <a:gd name="connsiteY13" fmla="*/ 16875 h 2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9999" h="290359">
                    <a:moveTo>
                      <a:pt x="269999" y="290360"/>
                    </a:moveTo>
                    <a:cubicBezTo>
                      <a:pt x="267695" y="290360"/>
                      <a:pt x="265493" y="289415"/>
                      <a:pt x="263903" y="287757"/>
                    </a:cubicBezTo>
                    <a:lnTo>
                      <a:pt x="2340" y="14268"/>
                    </a:lnTo>
                    <a:cubicBezTo>
                      <a:pt x="3" y="11829"/>
                      <a:pt x="-647" y="8227"/>
                      <a:pt x="678" y="5122"/>
                    </a:cubicBezTo>
                    <a:cubicBezTo>
                      <a:pt x="2007" y="2017"/>
                      <a:pt x="5057" y="0"/>
                      <a:pt x="8436" y="0"/>
                    </a:cubicBezTo>
                    <a:lnTo>
                      <a:pt x="531561" y="0"/>
                    </a:lnTo>
                    <a:cubicBezTo>
                      <a:pt x="534940" y="0"/>
                      <a:pt x="537991" y="2017"/>
                      <a:pt x="539319" y="5122"/>
                    </a:cubicBezTo>
                    <a:cubicBezTo>
                      <a:pt x="540648" y="8227"/>
                      <a:pt x="539994" y="11829"/>
                      <a:pt x="537657" y="14268"/>
                    </a:cubicBezTo>
                    <a:lnTo>
                      <a:pt x="276095" y="287757"/>
                    </a:lnTo>
                    <a:cubicBezTo>
                      <a:pt x="274504" y="289419"/>
                      <a:pt x="272302" y="290360"/>
                      <a:pt x="269999" y="290360"/>
                    </a:cubicBezTo>
                    <a:close/>
                    <a:moveTo>
                      <a:pt x="28180" y="16875"/>
                    </a:moveTo>
                    <a:lnTo>
                      <a:pt x="269999" y="269717"/>
                    </a:lnTo>
                    <a:lnTo>
                      <a:pt x="511813" y="16875"/>
                    </a:lnTo>
                    <a:lnTo>
                      <a:pt x="2818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97883DDA-1935-6552-093C-278D3EBE1AA9}"/>
                  </a:ext>
                </a:extLst>
              </p:cNvPr>
              <p:cNvSpPr/>
              <p:nvPr/>
            </p:nvSpPr>
            <p:spPr>
              <a:xfrm>
                <a:off x="4519043" y="4503909"/>
                <a:ext cx="232904" cy="285204"/>
              </a:xfrm>
              <a:custGeom>
                <a:avLst/>
                <a:gdLst>
                  <a:gd name="connsiteX0" fmla="*/ 123078 w 232904"/>
                  <a:gd name="connsiteY0" fmla="*/ 285204 h 285204"/>
                  <a:gd name="connsiteX1" fmla="*/ 123078 w 232904"/>
                  <a:gd name="connsiteY1" fmla="*/ 285204 h 285204"/>
                  <a:gd name="connsiteX2" fmla="*/ 115303 w 232904"/>
                  <a:gd name="connsiteY2" fmla="*/ 280045 h 285204"/>
                  <a:gd name="connsiteX3" fmla="*/ 0 w 232904"/>
                  <a:gd name="connsiteY3" fmla="*/ 6556 h 285204"/>
                  <a:gd name="connsiteX4" fmla="*/ 15550 w 232904"/>
                  <a:gd name="connsiteY4" fmla="*/ 0 h 285204"/>
                  <a:gd name="connsiteX5" fmla="*/ 123078 w 232904"/>
                  <a:gd name="connsiteY5" fmla="*/ 255053 h 285204"/>
                  <a:gd name="connsiteX6" fmla="*/ 217354 w 232904"/>
                  <a:gd name="connsiteY6" fmla="*/ 31476 h 285204"/>
                  <a:gd name="connsiteX7" fmla="*/ 232905 w 232904"/>
                  <a:gd name="connsiteY7" fmla="*/ 38032 h 285204"/>
                  <a:gd name="connsiteX8" fmla="*/ 130857 w 232904"/>
                  <a:gd name="connsiteY8" fmla="*/ 280049 h 285204"/>
                  <a:gd name="connsiteX9" fmla="*/ 123078 w 232904"/>
                  <a:gd name="connsiteY9" fmla="*/ 285204 h 28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904" h="285204">
                    <a:moveTo>
                      <a:pt x="123078" y="285204"/>
                    </a:moveTo>
                    <a:lnTo>
                      <a:pt x="123078" y="285204"/>
                    </a:lnTo>
                    <a:cubicBezTo>
                      <a:pt x="119686" y="285204"/>
                      <a:pt x="116623" y="283175"/>
                      <a:pt x="115303" y="280045"/>
                    </a:cubicBezTo>
                    <a:lnTo>
                      <a:pt x="0" y="6556"/>
                    </a:lnTo>
                    <a:lnTo>
                      <a:pt x="15550" y="0"/>
                    </a:lnTo>
                    <a:lnTo>
                      <a:pt x="123078" y="255053"/>
                    </a:lnTo>
                    <a:lnTo>
                      <a:pt x="217354" y="31476"/>
                    </a:lnTo>
                    <a:lnTo>
                      <a:pt x="232905" y="38032"/>
                    </a:lnTo>
                    <a:lnTo>
                      <a:pt x="130857" y="280049"/>
                    </a:lnTo>
                    <a:cubicBezTo>
                      <a:pt x="129532" y="283175"/>
                      <a:pt x="126474" y="285204"/>
                      <a:pt x="123078" y="285204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8" name="그래픽 31">
              <a:extLst>
                <a:ext uri="{FF2B5EF4-FFF2-40B4-BE49-F238E27FC236}">
                  <a16:creationId xmlns:a16="http://schemas.microsoft.com/office/drawing/2014/main" id="{7F81F158-E50A-B48C-A4FF-180082862570}"/>
                </a:ext>
              </a:extLst>
            </p:cNvPr>
            <p:cNvGrpSpPr/>
            <p:nvPr/>
          </p:nvGrpSpPr>
          <p:grpSpPr>
            <a:xfrm>
              <a:off x="4372119" y="4392639"/>
              <a:ext cx="539999" cy="123782"/>
              <a:chOff x="4372119" y="4392639"/>
              <a:chExt cx="539999" cy="123782"/>
            </a:xfrm>
            <a:grpFill/>
          </p:grpSpPr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72A411F4-55FE-5E57-ACED-EADFFF1EC669}"/>
                  </a:ext>
                </a:extLst>
              </p:cNvPr>
              <p:cNvSpPr/>
              <p:nvPr/>
            </p:nvSpPr>
            <p:spPr>
              <a:xfrm>
                <a:off x="4372119" y="4392639"/>
                <a:ext cx="539995" cy="123782"/>
              </a:xfrm>
              <a:custGeom>
                <a:avLst/>
                <a:gdLst>
                  <a:gd name="connsiteX0" fmla="*/ 531564 w 539995"/>
                  <a:gd name="connsiteY0" fmla="*/ 123782 h 123782"/>
                  <a:gd name="connsiteX1" fmla="*/ 8439 w 539995"/>
                  <a:gd name="connsiteY1" fmla="*/ 123782 h 123782"/>
                  <a:gd name="connsiteX2" fmla="*/ 988 w 539995"/>
                  <a:gd name="connsiteY2" fmla="*/ 119306 h 123782"/>
                  <a:gd name="connsiteX3" fmla="*/ 1436 w 539995"/>
                  <a:gd name="connsiteY3" fmla="*/ 110628 h 123782"/>
                  <a:gd name="connsiteX4" fmla="*/ 73416 w 539995"/>
                  <a:gd name="connsiteY4" fmla="*/ 3725 h 123782"/>
                  <a:gd name="connsiteX5" fmla="*/ 80415 w 539995"/>
                  <a:gd name="connsiteY5" fmla="*/ 0 h 123782"/>
                  <a:gd name="connsiteX6" fmla="*/ 459609 w 539995"/>
                  <a:gd name="connsiteY6" fmla="*/ 0 h 123782"/>
                  <a:gd name="connsiteX7" fmla="*/ 466608 w 539995"/>
                  <a:gd name="connsiteY7" fmla="*/ 3729 h 123782"/>
                  <a:gd name="connsiteX8" fmla="*/ 538558 w 539995"/>
                  <a:gd name="connsiteY8" fmla="*/ 110633 h 123782"/>
                  <a:gd name="connsiteX9" fmla="*/ 539006 w 539995"/>
                  <a:gd name="connsiteY9" fmla="*/ 119310 h 123782"/>
                  <a:gd name="connsiteX10" fmla="*/ 531564 w 539995"/>
                  <a:gd name="connsiteY10" fmla="*/ 123782 h 123782"/>
                  <a:gd name="connsiteX11" fmla="*/ 24293 w 539995"/>
                  <a:gd name="connsiteY11" fmla="*/ 106907 h 123782"/>
                  <a:gd name="connsiteX12" fmla="*/ 515714 w 539995"/>
                  <a:gd name="connsiteY12" fmla="*/ 106907 h 123782"/>
                  <a:gd name="connsiteX13" fmla="*/ 455124 w 539995"/>
                  <a:gd name="connsiteY13" fmla="*/ 16879 h 123782"/>
                  <a:gd name="connsiteX14" fmla="*/ 84908 w 539995"/>
                  <a:gd name="connsiteY14" fmla="*/ 16879 h 123782"/>
                  <a:gd name="connsiteX15" fmla="*/ 24293 w 539995"/>
                  <a:gd name="connsiteY15" fmla="*/ 106907 h 12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39995" h="123782">
                    <a:moveTo>
                      <a:pt x="531564" y="123782"/>
                    </a:moveTo>
                    <a:lnTo>
                      <a:pt x="8439" y="123782"/>
                    </a:lnTo>
                    <a:cubicBezTo>
                      <a:pt x="5321" y="123782"/>
                      <a:pt x="2457" y="122065"/>
                      <a:pt x="988" y="119306"/>
                    </a:cubicBezTo>
                    <a:cubicBezTo>
                      <a:pt x="-475" y="116556"/>
                      <a:pt x="-303" y="113219"/>
                      <a:pt x="1436" y="110628"/>
                    </a:cubicBezTo>
                    <a:lnTo>
                      <a:pt x="73416" y="3725"/>
                    </a:lnTo>
                    <a:cubicBezTo>
                      <a:pt x="74985" y="1396"/>
                      <a:pt x="77609" y="0"/>
                      <a:pt x="80415" y="0"/>
                    </a:cubicBezTo>
                    <a:lnTo>
                      <a:pt x="459609" y="0"/>
                    </a:lnTo>
                    <a:cubicBezTo>
                      <a:pt x="462418" y="0"/>
                      <a:pt x="465038" y="1396"/>
                      <a:pt x="466608" y="3729"/>
                    </a:cubicBezTo>
                    <a:lnTo>
                      <a:pt x="538558" y="110633"/>
                    </a:lnTo>
                    <a:cubicBezTo>
                      <a:pt x="540301" y="113219"/>
                      <a:pt x="540470" y="116556"/>
                      <a:pt x="539006" y="119310"/>
                    </a:cubicBezTo>
                    <a:cubicBezTo>
                      <a:pt x="537546" y="122061"/>
                      <a:pt x="534681" y="123782"/>
                      <a:pt x="531564" y="123782"/>
                    </a:cubicBezTo>
                    <a:close/>
                    <a:moveTo>
                      <a:pt x="24293" y="106907"/>
                    </a:moveTo>
                    <a:lnTo>
                      <a:pt x="515714" y="106907"/>
                    </a:lnTo>
                    <a:lnTo>
                      <a:pt x="455124" y="16879"/>
                    </a:lnTo>
                    <a:lnTo>
                      <a:pt x="84908" y="16879"/>
                    </a:lnTo>
                    <a:lnTo>
                      <a:pt x="24293" y="10690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79A8C23B-43C3-2048-F129-8EEF5016F052}"/>
                  </a:ext>
                </a:extLst>
              </p:cNvPr>
              <p:cNvSpPr/>
              <p:nvPr/>
            </p:nvSpPr>
            <p:spPr>
              <a:xfrm>
                <a:off x="4521051" y="4393842"/>
                <a:ext cx="212869" cy="120301"/>
              </a:xfrm>
              <a:custGeom>
                <a:avLst/>
                <a:gdLst>
                  <a:gd name="connsiteX0" fmla="*/ 11534 w 212869"/>
                  <a:gd name="connsiteY0" fmla="*/ 120302 h 120301"/>
                  <a:gd name="connsiteX1" fmla="*/ 0 w 212869"/>
                  <a:gd name="connsiteY1" fmla="*/ 107983 h 120301"/>
                  <a:gd name="connsiteX2" fmla="*/ 115303 w 212869"/>
                  <a:gd name="connsiteY2" fmla="*/ 0 h 120301"/>
                  <a:gd name="connsiteX3" fmla="*/ 126837 w 212869"/>
                  <a:gd name="connsiteY3" fmla="*/ 0 h 120301"/>
                  <a:gd name="connsiteX4" fmla="*/ 212870 w 212869"/>
                  <a:gd name="connsiteY4" fmla="*/ 80561 h 120301"/>
                  <a:gd name="connsiteX5" fmla="*/ 201331 w 212869"/>
                  <a:gd name="connsiteY5" fmla="*/ 92880 h 120301"/>
                  <a:gd name="connsiteX6" fmla="*/ 121070 w 212869"/>
                  <a:gd name="connsiteY6" fmla="*/ 17719 h 120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2869" h="120301">
                    <a:moveTo>
                      <a:pt x="11534" y="120302"/>
                    </a:moveTo>
                    <a:lnTo>
                      <a:pt x="0" y="107983"/>
                    </a:lnTo>
                    <a:lnTo>
                      <a:pt x="115303" y="0"/>
                    </a:lnTo>
                    <a:lnTo>
                      <a:pt x="126837" y="0"/>
                    </a:lnTo>
                    <a:lnTo>
                      <a:pt x="212870" y="80561"/>
                    </a:lnTo>
                    <a:lnTo>
                      <a:pt x="201331" y="92880"/>
                    </a:lnTo>
                    <a:lnTo>
                      <a:pt x="121070" y="1771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FE664602-F933-7775-3A81-CCC1C9172259}"/>
                  </a:ext>
                </a:extLst>
              </p:cNvPr>
              <p:cNvSpPr/>
              <p:nvPr/>
            </p:nvSpPr>
            <p:spPr>
              <a:xfrm rot="3337120">
                <a:off x="4452100" y="4460638"/>
                <a:ext cx="94297" cy="16875"/>
              </a:xfrm>
              <a:custGeom>
                <a:avLst/>
                <a:gdLst>
                  <a:gd name="connsiteX0" fmla="*/ 0 w 94297"/>
                  <a:gd name="connsiteY0" fmla="*/ 0 h 16875"/>
                  <a:gd name="connsiteX1" fmla="*/ 94298 w 94297"/>
                  <a:gd name="connsiteY1" fmla="*/ 0 h 16875"/>
                  <a:gd name="connsiteX2" fmla="*/ 94298 w 94297"/>
                  <a:gd name="connsiteY2" fmla="*/ 16875 h 16875"/>
                  <a:gd name="connsiteX3" fmla="*/ 0 w 9429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297" h="16875">
                    <a:moveTo>
                      <a:pt x="0" y="0"/>
                    </a:moveTo>
                    <a:lnTo>
                      <a:pt x="94298" y="0"/>
                    </a:lnTo>
                    <a:lnTo>
                      <a:pt x="94298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227C46ED-5449-712B-6342-6924FFE5A64B}"/>
                  </a:ext>
                </a:extLst>
              </p:cNvPr>
              <p:cNvSpPr/>
              <p:nvPr/>
            </p:nvSpPr>
            <p:spPr>
              <a:xfrm>
                <a:off x="4749962" y="4392644"/>
                <a:ext cx="162156" cy="123778"/>
              </a:xfrm>
              <a:custGeom>
                <a:avLst/>
                <a:gdLst>
                  <a:gd name="connsiteX0" fmla="*/ 153721 w 162156"/>
                  <a:gd name="connsiteY0" fmla="*/ 123778 h 123778"/>
                  <a:gd name="connsiteX1" fmla="*/ 8440 w 162156"/>
                  <a:gd name="connsiteY1" fmla="*/ 123778 h 123778"/>
                  <a:gd name="connsiteX2" fmla="*/ 977 w 162156"/>
                  <a:gd name="connsiteY2" fmla="*/ 119281 h 123778"/>
                  <a:gd name="connsiteX3" fmla="*/ 1475 w 162156"/>
                  <a:gd name="connsiteY3" fmla="*/ 110578 h 123778"/>
                  <a:gd name="connsiteX4" fmla="*/ 74619 w 162156"/>
                  <a:gd name="connsiteY4" fmla="*/ 3675 h 123778"/>
                  <a:gd name="connsiteX5" fmla="*/ 81580 w 162156"/>
                  <a:gd name="connsiteY5" fmla="*/ 0 h 123778"/>
                  <a:gd name="connsiteX6" fmla="*/ 88769 w 162156"/>
                  <a:gd name="connsiteY6" fmla="*/ 3729 h 123778"/>
                  <a:gd name="connsiteX7" fmla="*/ 160720 w 162156"/>
                  <a:gd name="connsiteY7" fmla="*/ 110633 h 123778"/>
                  <a:gd name="connsiteX8" fmla="*/ 161167 w 162156"/>
                  <a:gd name="connsiteY8" fmla="*/ 119310 h 123778"/>
                  <a:gd name="connsiteX9" fmla="*/ 153721 w 162156"/>
                  <a:gd name="connsiteY9" fmla="*/ 123778 h 123778"/>
                  <a:gd name="connsiteX10" fmla="*/ 24433 w 162156"/>
                  <a:gd name="connsiteY10" fmla="*/ 106903 h 123778"/>
                  <a:gd name="connsiteX11" fmla="*/ 137871 w 162156"/>
                  <a:gd name="connsiteY11" fmla="*/ 106903 h 123778"/>
                  <a:gd name="connsiteX12" fmla="*/ 81618 w 162156"/>
                  <a:gd name="connsiteY12" fmla="*/ 23325 h 123778"/>
                  <a:gd name="connsiteX13" fmla="*/ 24433 w 162156"/>
                  <a:gd name="connsiteY13" fmla="*/ 106903 h 12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156" h="123778">
                    <a:moveTo>
                      <a:pt x="153721" y="123778"/>
                    </a:moveTo>
                    <a:lnTo>
                      <a:pt x="8440" y="123778"/>
                    </a:lnTo>
                    <a:cubicBezTo>
                      <a:pt x="5309" y="123778"/>
                      <a:pt x="2436" y="122048"/>
                      <a:pt x="977" y="119281"/>
                    </a:cubicBezTo>
                    <a:cubicBezTo>
                      <a:pt x="-487" y="116513"/>
                      <a:pt x="-293" y="113164"/>
                      <a:pt x="1475" y="110578"/>
                    </a:cubicBezTo>
                    <a:lnTo>
                      <a:pt x="74619" y="3675"/>
                    </a:lnTo>
                    <a:cubicBezTo>
                      <a:pt x="76193" y="1375"/>
                      <a:pt x="78796" y="0"/>
                      <a:pt x="81580" y="0"/>
                    </a:cubicBezTo>
                    <a:cubicBezTo>
                      <a:pt x="84390" y="0"/>
                      <a:pt x="87200" y="1396"/>
                      <a:pt x="88769" y="3729"/>
                    </a:cubicBezTo>
                    <a:lnTo>
                      <a:pt x="160720" y="110633"/>
                    </a:lnTo>
                    <a:cubicBezTo>
                      <a:pt x="162462" y="113219"/>
                      <a:pt x="162631" y="116556"/>
                      <a:pt x="161167" y="119310"/>
                    </a:cubicBezTo>
                    <a:cubicBezTo>
                      <a:pt x="159703" y="122057"/>
                      <a:pt x="156839" y="123778"/>
                      <a:pt x="153721" y="123778"/>
                    </a:cubicBezTo>
                    <a:close/>
                    <a:moveTo>
                      <a:pt x="24433" y="106903"/>
                    </a:moveTo>
                    <a:lnTo>
                      <a:pt x="137871" y="106903"/>
                    </a:lnTo>
                    <a:lnTo>
                      <a:pt x="81618" y="23325"/>
                    </a:lnTo>
                    <a:lnTo>
                      <a:pt x="24433" y="106903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205CAA63-F212-4809-BA97-F4055C572797}"/>
              </a:ext>
            </a:extLst>
          </p:cNvPr>
          <p:cNvSpPr txBox="1"/>
          <p:nvPr/>
        </p:nvSpPr>
        <p:spPr>
          <a:xfrm>
            <a:off x="676275" y="2268197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774FBDA4-8298-4348-8333-2CE86AC1586B}"/>
              </a:ext>
            </a:extLst>
          </p:cNvPr>
          <p:cNvSpPr txBox="1"/>
          <p:nvPr/>
        </p:nvSpPr>
        <p:spPr>
          <a:xfrm>
            <a:off x="695325" y="202103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A92EC9D-0D09-4F87-BF2D-BFAA5B110673}"/>
              </a:ext>
            </a:extLst>
          </p:cNvPr>
          <p:cNvSpPr/>
          <p:nvPr/>
        </p:nvSpPr>
        <p:spPr>
          <a:xfrm>
            <a:off x="0" y="0"/>
            <a:ext cx="3897826" cy="12684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9" name="그림 개체 틀 18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8EE71AFA-8AC4-5EF8-CD9F-5D67520A1FA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162579149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CDECC84D-BFFA-2CA2-9D25-B3D3CF4E6DC2}"/>
              </a:ext>
            </a:extLst>
          </p:cNvPr>
          <p:cNvSpPr txBox="1">
            <a:spLocks/>
          </p:cNvSpPr>
          <p:nvPr/>
        </p:nvSpPr>
        <p:spPr>
          <a:xfrm>
            <a:off x="697706" y="1829797"/>
            <a:ext cx="5626861" cy="185358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en-US" altLang="ko-KR" sz="6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ANY</a:t>
            </a:r>
          </a:p>
          <a:p>
            <a:pPr>
              <a:lnSpc>
                <a:spcPct val="90000"/>
              </a:lnSpc>
            </a:pPr>
            <a:r>
              <a:rPr lang="en-US" altLang="ko-KR" sz="6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QEUSTIONS?</a:t>
            </a:r>
            <a:endParaRPr lang="ko-KR" altLang="en-US" sz="6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2AA56BF1-2281-9DE4-71E1-502ACA76CDAE}"/>
              </a:ext>
            </a:extLst>
          </p:cNvPr>
          <p:cNvCxnSpPr>
            <a:cxnSpLocks/>
          </p:cNvCxnSpPr>
          <p:nvPr/>
        </p:nvCxnSpPr>
        <p:spPr>
          <a:xfrm>
            <a:off x="667512" y="3991305"/>
            <a:ext cx="6199632" cy="0"/>
          </a:xfrm>
          <a:prstGeom prst="line">
            <a:avLst/>
          </a:prstGeom>
          <a:ln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5B557439-6CFC-387C-3C7B-CD43A92EC1B1}"/>
              </a:ext>
            </a:extLst>
          </p:cNvPr>
          <p:cNvSpPr txBox="1"/>
          <p:nvPr/>
        </p:nvSpPr>
        <p:spPr>
          <a:xfrm>
            <a:off x="728662" y="4417273"/>
            <a:ext cx="124713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국제 마케팅 기획부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2559CB2-258C-0E4D-DD80-8FCB0B24EAE2}"/>
              </a:ext>
            </a:extLst>
          </p:cNvPr>
          <p:cNvSpPr txBox="1"/>
          <p:nvPr/>
        </p:nvSpPr>
        <p:spPr>
          <a:xfrm>
            <a:off x="723106" y="4751205"/>
            <a:ext cx="616515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홍 민 수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8AC146E-B97C-2A79-3296-51DC4C33CF16}"/>
              </a:ext>
            </a:extLst>
          </p:cNvPr>
          <p:cNvSpPr txBox="1"/>
          <p:nvPr/>
        </p:nvSpPr>
        <p:spPr>
          <a:xfrm>
            <a:off x="10581482" y="743290"/>
            <a:ext cx="1168269" cy="103412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자연주의화장품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r">
              <a:lnSpc>
                <a:spcPct val="120000"/>
              </a:lnSpc>
            </a:pP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비타민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C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세럼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r">
              <a:lnSpc>
                <a:spcPct val="120000"/>
              </a:lnSpc>
            </a:pP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스킨케어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r">
              <a:lnSpc>
                <a:spcPct val="120000"/>
              </a:lnSpc>
            </a:pP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립스틱</a:t>
            </a:r>
          </a:p>
        </p:txBody>
      </p:sp>
      <p:pic>
        <p:nvPicPr>
          <p:cNvPr id="4" name="그림 개체 틀 3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E26D116B-5CB0-FA21-EA96-99DD428B5BA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77193050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5472A127-5C98-3D2B-AE57-266CC64E40FA}"/>
              </a:ext>
            </a:extLst>
          </p:cNvPr>
          <p:cNvSpPr/>
          <p:nvPr/>
        </p:nvSpPr>
        <p:spPr>
          <a:xfrm rot="4500000">
            <a:off x="8668784" y="1966842"/>
            <a:ext cx="390498" cy="2359177"/>
          </a:xfrm>
          <a:custGeom>
            <a:avLst/>
            <a:gdLst>
              <a:gd name="connsiteX0" fmla="*/ 195249 w 390498"/>
              <a:gd name="connsiteY0" fmla="*/ 0 h 2359177"/>
              <a:gd name="connsiteX1" fmla="*/ 390498 w 390498"/>
              <a:gd name="connsiteY1" fmla="*/ 2359177 h 2359177"/>
              <a:gd name="connsiteX2" fmla="*/ 195248 w 390498"/>
              <a:gd name="connsiteY2" fmla="*/ 2321172 h 2359177"/>
              <a:gd name="connsiteX3" fmla="*/ 0 w 390498"/>
              <a:gd name="connsiteY3" fmla="*/ 2359177 h 2359177"/>
              <a:gd name="connsiteX4" fmla="*/ 195249 w 390498"/>
              <a:gd name="connsiteY4" fmla="*/ 0 h 2359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0498" h="2359177">
                <a:moveTo>
                  <a:pt x="195249" y="0"/>
                </a:moveTo>
                <a:lnTo>
                  <a:pt x="390498" y="2359177"/>
                </a:lnTo>
                <a:lnTo>
                  <a:pt x="195248" y="2321172"/>
                </a:lnTo>
                <a:lnTo>
                  <a:pt x="0" y="2359177"/>
                </a:lnTo>
                <a:lnTo>
                  <a:pt x="195249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8" name="자유형: 도형 27">
            <a:extLst>
              <a:ext uri="{FF2B5EF4-FFF2-40B4-BE49-F238E27FC236}">
                <a16:creationId xmlns:a16="http://schemas.microsoft.com/office/drawing/2014/main" id="{D874A773-79CC-45F0-926A-AD30F2E60619}"/>
              </a:ext>
            </a:extLst>
          </p:cNvPr>
          <p:cNvSpPr/>
          <p:nvPr/>
        </p:nvSpPr>
        <p:spPr>
          <a:xfrm rot="4500000">
            <a:off x="6250915" y="2853516"/>
            <a:ext cx="728811" cy="1790910"/>
          </a:xfrm>
          <a:custGeom>
            <a:avLst/>
            <a:gdLst>
              <a:gd name="connsiteX0" fmla="*/ 364405 w 728811"/>
              <a:gd name="connsiteY0" fmla="*/ 0 h 1790910"/>
              <a:gd name="connsiteX1" fmla="*/ 584133 w 728811"/>
              <a:gd name="connsiteY1" fmla="*/ 42770 h 1790910"/>
              <a:gd name="connsiteX2" fmla="*/ 728811 w 728811"/>
              <a:gd name="connsiteY2" fmla="*/ 1790910 h 1790910"/>
              <a:gd name="connsiteX3" fmla="*/ 364405 w 728811"/>
              <a:gd name="connsiteY3" fmla="*/ 1719978 h 1790910"/>
              <a:gd name="connsiteX4" fmla="*/ 0 w 728811"/>
              <a:gd name="connsiteY4" fmla="*/ 1790910 h 1790910"/>
              <a:gd name="connsiteX5" fmla="*/ 144679 w 728811"/>
              <a:gd name="connsiteY5" fmla="*/ 42770 h 1790910"/>
              <a:gd name="connsiteX6" fmla="*/ 364405 w 728811"/>
              <a:gd name="connsiteY6" fmla="*/ 0 h 1790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28811" h="1790910">
                <a:moveTo>
                  <a:pt x="364405" y="0"/>
                </a:moveTo>
                <a:lnTo>
                  <a:pt x="584133" y="42770"/>
                </a:lnTo>
                <a:lnTo>
                  <a:pt x="728811" y="1790910"/>
                </a:lnTo>
                <a:lnTo>
                  <a:pt x="364405" y="1719978"/>
                </a:lnTo>
                <a:lnTo>
                  <a:pt x="0" y="1790910"/>
                </a:lnTo>
                <a:lnTo>
                  <a:pt x="144679" y="42770"/>
                </a:lnTo>
                <a:lnTo>
                  <a:pt x="364405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A36A3864-A563-4F07-6B6C-FC9668217DBA}"/>
              </a:ext>
            </a:extLst>
          </p:cNvPr>
          <p:cNvSpPr/>
          <p:nvPr/>
        </p:nvSpPr>
        <p:spPr>
          <a:xfrm rot="4500000">
            <a:off x="3982194" y="3269292"/>
            <a:ext cx="1108439" cy="2073440"/>
          </a:xfrm>
          <a:custGeom>
            <a:avLst/>
            <a:gdLst>
              <a:gd name="connsiteX0" fmla="*/ 554219 w 1108439"/>
              <a:gd name="connsiteY0" fmla="*/ 0 h 2073440"/>
              <a:gd name="connsiteX1" fmla="*/ 943103 w 1108439"/>
              <a:gd name="connsiteY1" fmla="*/ 75697 h 2073440"/>
              <a:gd name="connsiteX2" fmla="*/ 1108439 w 1108439"/>
              <a:gd name="connsiteY2" fmla="*/ 2073440 h 2073440"/>
              <a:gd name="connsiteX3" fmla="*/ 554219 w 1108439"/>
              <a:gd name="connsiteY3" fmla="*/ 1965561 h 2073440"/>
              <a:gd name="connsiteX4" fmla="*/ 0 w 1108439"/>
              <a:gd name="connsiteY4" fmla="*/ 2073440 h 2073440"/>
              <a:gd name="connsiteX5" fmla="*/ 165337 w 1108439"/>
              <a:gd name="connsiteY5" fmla="*/ 75696 h 2073440"/>
              <a:gd name="connsiteX6" fmla="*/ 554219 w 1108439"/>
              <a:gd name="connsiteY6" fmla="*/ 0 h 207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8439" h="2073440">
                <a:moveTo>
                  <a:pt x="554219" y="0"/>
                </a:moveTo>
                <a:lnTo>
                  <a:pt x="943103" y="75697"/>
                </a:lnTo>
                <a:lnTo>
                  <a:pt x="1108439" y="2073440"/>
                </a:lnTo>
                <a:lnTo>
                  <a:pt x="554219" y="1965561"/>
                </a:lnTo>
                <a:lnTo>
                  <a:pt x="0" y="2073440"/>
                </a:lnTo>
                <a:lnTo>
                  <a:pt x="165337" y="75696"/>
                </a:lnTo>
                <a:lnTo>
                  <a:pt x="554219" y="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4" name="자유형: 도형 43">
            <a:extLst>
              <a:ext uri="{FF2B5EF4-FFF2-40B4-BE49-F238E27FC236}">
                <a16:creationId xmlns:a16="http://schemas.microsoft.com/office/drawing/2014/main" id="{C0C762A1-9384-A94B-BBBA-9A246954B07E}"/>
              </a:ext>
            </a:extLst>
          </p:cNvPr>
          <p:cNvSpPr/>
          <p:nvPr/>
        </p:nvSpPr>
        <p:spPr>
          <a:xfrm rot="4500000">
            <a:off x="713033" y="3264665"/>
            <a:ext cx="1715050" cy="3711468"/>
          </a:xfrm>
          <a:custGeom>
            <a:avLst/>
            <a:gdLst>
              <a:gd name="connsiteX0" fmla="*/ 259811 w 1715050"/>
              <a:gd name="connsiteY0" fmla="*/ 112644 h 3711468"/>
              <a:gd name="connsiteX1" fmla="*/ 838508 w 1715050"/>
              <a:gd name="connsiteY1" fmla="*/ 0 h 3711468"/>
              <a:gd name="connsiteX2" fmla="*/ 1417206 w 1715050"/>
              <a:gd name="connsiteY2" fmla="*/ 112644 h 3711468"/>
              <a:gd name="connsiteX3" fmla="*/ 1715050 w 1715050"/>
              <a:gd name="connsiteY3" fmla="*/ 3711468 h 3711468"/>
              <a:gd name="connsiteX4" fmla="*/ 0 w 1715050"/>
              <a:gd name="connsiteY4" fmla="*/ 3251922 h 3711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15050" h="3711468">
                <a:moveTo>
                  <a:pt x="259811" y="112644"/>
                </a:moveTo>
                <a:lnTo>
                  <a:pt x="838508" y="0"/>
                </a:lnTo>
                <a:lnTo>
                  <a:pt x="1417206" y="112644"/>
                </a:lnTo>
                <a:lnTo>
                  <a:pt x="1715050" y="3711468"/>
                </a:lnTo>
                <a:lnTo>
                  <a:pt x="0" y="325192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CE9E094A-80E7-3D4B-7D74-691298B6EC93}"/>
              </a:ext>
            </a:extLst>
          </p:cNvPr>
          <p:cNvSpPr/>
          <p:nvPr/>
        </p:nvSpPr>
        <p:spPr>
          <a:xfrm>
            <a:off x="8075896" y="4277102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6EC382A-D9A1-1371-3435-F4ECD7456280}"/>
              </a:ext>
            </a:extLst>
          </p:cNvPr>
          <p:cNvSpPr txBox="1"/>
          <p:nvPr/>
        </p:nvSpPr>
        <p:spPr>
          <a:xfrm>
            <a:off x="8075896" y="401857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2269F7">
                      <a:shade val="50000"/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텍스트를 적어주세요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8731396A-DD2C-BD68-BDAA-A7A49A9F24DF}"/>
              </a:ext>
            </a:extLst>
          </p:cNvPr>
          <p:cNvSpPr/>
          <p:nvPr/>
        </p:nvSpPr>
        <p:spPr>
          <a:xfrm>
            <a:off x="4885021" y="5508936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C72BCA2-8CA7-069B-8E9E-C0A31E9AA04C}"/>
              </a:ext>
            </a:extLst>
          </p:cNvPr>
          <p:cNvSpPr txBox="1"/>
          <p:nvPr/>
        </p:nvSpPr>
        <p:spPr>
          <a:xfrm>
            <a:off x="4885021" y="525040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2269F7">
                      <a:shade val="50000"/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텍스트를 적어주세요</a:t>
            </a: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358E6B19-780A-DA93-5144-FEA2A75A7AC6}"/>
              </a:ext>
            </a:extLst>
          </p:cNvPr>
          <p:cNvSpPr/>
          <p:nvPr/>
        </p:nvSpPr>
        <p:spPr>
          <a:xfrm>
            <a:off x="4630193" y="2309666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6FB33E8-78E8-C348-BBF0-58DDE3039D88}"/>
              </a:ext>
            </a:extLst>
          </p:cNvPr>
          <p:cNvSpPr txBox="1"/>
          <p:nvPr/>
        </p:nvSpPr>
        <p:spPr>
          <a:xfrm>
            <a:off x="5355222" y="205113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2269F7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텍스트를 적어주세요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E584D5C7-1120-E165-7CA3-E1AFE43B4A65}"/>
              </a:ext>
            </a:extLst>
          </p:cNvPr>
          <p:cNvSpPr/>
          <p:nvPr/>
        </p:nvSpPr>
        <p:spPr>
          <a:xfrm>
            <a:off x="737967" y="3071647"/>
            <a:ext cx="20907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9F33E6-F337-BFE2-4D06-16836EEE1F09}"/>
              </a:ext>
            </a:extLst>
          </p:cNvPr>
          <p:cNvSpPr txBox="1"/>
          <p:nvPr/>
        </p:nvSpPr>
        <p:spPr>
          <a:xfrm>
            <a:off x="1462996" y="281312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2269F7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텍스트를 적어주세요</a:t>
            </a:r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5BBACEFD-F32D-49C4-1C67-C83D69818B6E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138108" y="1888966"/>
            <a:ext cx="738995" cy="1423192"/>
          </a:xfrm>
          <a:prstGeom prst="rect">
            <a:avLst/>
          </a:prstGeom>
        </p:spPr>
      </p:pic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49201AF9-63D9-5B25-855A-4A86F88CFEE3}"/>
              </a:ext>
            </a:extLst>
          </p:cNvPr>
          <p:cNvCxnSpPr/>
          <p:nvPr/>
        </p:nvCxnSpPr>
        <p:spPr>
          <a:xfrm>
            <a:off x="8229600" y="3429000"/>
            <a:ext cx="0" cy="447675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DECA153D-BE95-9BD7-611B-5BF2F7A99E09}"/>
              </a:ext>
            </a:extLst>
          </p:cNvPr>
          <p:cNvCxnSpPr>
            <a:cxnSpLocks/>
          </p:cNvCxnSpPr>
          <p:nvPr/>
        </p:nvCxnSpPr>
        <p:spPr>
          <a:xfrm>
            <a:off x="4998720" y="4551142"/>
            <a:ext cx="0" cy="558528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11446E67-22D6-ED47-E03F-408568DD5A6B}"/>
              </a:ext>
            </a:extLst>
          </p:cNvPr>
          <p:cNvCxnSpPr>
            <a:cxnSpLocks/>
          </p:cNvCxnSpPr>
          <p:nvPr/>
        </p:nvCxnSpPr>
        <p:spPr>
          <a:xfrm flipV="1">
            <a:off x="6598920" y="2895600"/>
            <a:ext cx="0" cy="632967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FE5610E2-96B9-9640-7D73-77037FB50179}"/>
              </a:ext>
            </a:extLst>
          </p:cNvPr>
          <p:cNvCxnSpPr>
            <a:cxnSpLocks/>
          </p:cNvCxnSpPr>
          <p:nvPr/>
        </p:nvCxnSpPr>
        <p:spPr>
          <a:xfrm flipV="1">
            <a:off x="2726716" y="3702091"/>
            <a:ext cx="0" cy="632967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99DF744D-7077-2E05-8DEF-C665C4BAB7E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EB4630-DE7E-4183-08D5-69E5EC5ACA6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674819446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7FCE6CA9-3386-DE02-49FC-E64E6EF8C5F5}"/>
              </a:ext>
            </a:extLst>
          </p:cNvPr>
          <p:cNvSpPr txBox="1"/>
          <p:nvPr/>
        </p:nvSpPr>
        <p:spPr>
          <a:xfrm>
            <a:off x="938338" y="1963249"/>
            <a:ext cx="3655103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4800">
                <a:latin typeface="페이퍼로지 8 ExtraBold" pitchFamily="2" charset="-127"/>
                <a:ea typeface="페이퍼로지 8 ExtraBold" pitchFamily="2" charset="-127"/>
              </a:rPr>
              <a:t>Mr.PPT</a:t>
            </a:r>
          </a:p>
          <a:p>
            <a:r>
              <a:rPr lang="en-US" altLang="ko-KR" sz="4800">
                <a:latin typeface="페이퍼로지 8 ExtraBold" pitchFamily="2" charset="-127"/>
                <a:ea typeface="페이퍼로지 8 ExtraBold" pitchFamily="2" charset="-127"/>
              </a:rPr>
              <a:t>PowerPoint</a:t>
            </a:r>
            <a:endParaRPr lang="ko-KR" altLang="en-US" sz="4800"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E72095E-AC3D-1384-0D68-FAC6E37EF928}"/>
              </a:ext>
            </a:extLst>
          </p:cNvPr>
          <p:cNvSpPr txBox="1"/>
          <p:nvPr/>
        </p:nvSpPr>
        <p:spPr>
          <a:xfrm>
            <a:off x="938338" y="3734372"/>
            <a:ext cx="2055371" cy="50629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>
              <a:lnSpc>
                <a:spcPct val="120000"/>
              </a:lnSpc>
            </a:pPr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입력해주세요</a:t>
            </a:r>
            <a:r>
              <a:rPr lang="en-US" altLang="ko-KR">
                <a:latin typeface="페이퍼로지 5 Medium" pitchFamily="2" charset="-127"/>
                <a:ea typeface="페이퍼로지 5 Medium" pitchFamily="2" charset="-127"/>
              </a:rPr>
              <a:t>.</a:t>
            </a:r>
          </a:p>
          <a:p>
            <a:pPr>
              <a:lnSpc>
                <a:spcPct val="120000"/>
              </a:lnSpc>
            </a:pPr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필요한 내용을 제발 적어주세요</a:t>
            </a:r>
            <a:r>
              <a:rPr lang="en-US" altLang="ko-KR"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6" name="그래픽 15">
            <a:extLst>
              <a:ext uri="{FF2B5EF4-FFF2-40B4-BE49-F238E27FC236}">
                <a16:creationId xmlns:a16="http://schemas.microsoft.com/office/drawing/2014/main" id="{B3087CCD-3B2C-795C-08C5-227F00E8A558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83581" y="1037646"/>
            <a:ext cx="1937609" cy="265846"/>
          </a:xfrm>
          <a:prstGeom prst="rect">
            <a:avLst/>
          </a:prstGeom>
        </p:spPr>
      </p:pic>
      <p:sp>
        <p:nvSpPr>
          <p:cNvPr id="18" name="이등변 삼각형 17">
            <a:extLst>
              <a:ext uri="{FF2B5EF4-FFF2-40B4-BE49-F238E27FC236}">
                <a16:creationId xmlns:a16="http://schemas.microsoft.com/office/drawing/2014/main" id="{93ABC31B-C775-325B-D8B5-4BA9C5FE9C2A}"/>
              </a:ext>
            </a:extLst>
          </p:cNvPr>
          <p:cNvSpPr/>
          <p:nvPr/>
        </p:nvSpPr>
        <p:spPr>
          <a:xfrm>
            <a:off x="4086225" y="0"/>
            <a:ext cx="8105775" cy="6858000"/>
          </a:xfrm>
          <a:prstGeom prst="triangle">
            <a:avLst>
              <a:gd name="adj" fmla="val 10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개체 틀 5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A7C7EF3B-88B8-6D99-4D54-9A4017A280A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361017437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9DF744D-7077-2E05-8DEF-C665C4BAB7E7}"/>
              </a:ext>
            </a:extLst>
          </p:cNvPr>
          <p:cNvSpPr txBox="1"/>
          <p:nvPr/>
        </p:nvSpPr>
        <p:spPr>
          <a:xfrm>
            <a:off x="3849487" y="792004"/>
            <a:ext cx="4493025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삼성 갤럭시의 단점과 장점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EB4630-DE7E-4183-08D5-69E5EC5ACA62}"/>
              </a:ext>
            </a:extLst>
          </p:cNvPr>
          <p:cNvSpPr txBox="1"/>
          <p:nvPr/>
        </p:nvSpPr>
        <p:spPr>
          <a:xfrm>
            <a:off x="5338902" y="544840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D4FC3B86-6258-530C-8222-612818CE2E3E}"/>
              </a:ext>
            </a:extLst>
          </p:cNvPr>
          <p:cNvSpPr/>
          <p:nvPr/>
        </p:nvSpPr>
        <p:spPr>
          <a:xfrm>
            <a:off x="3572211" y="251148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BD2CC07-B96E-DEC8-F090-279D5BCFA306}"/>
              </a:ext>
            </a:extLst>
          </p:cNvPr>
          <p:cNvSpPr txBox="1"/>
          <p:nvPr/>
        </p:nvSpPr>
        <p:spPr>
          <a:xfrm>
            <a:off x="4132301" y="2110289"/>
            <a:ext cx="71814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비싼 가격</a:t>
            </a: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B62FDE00-715F-4AE6-C1CF-B8323472E817}"/>
              </a:ext>
            </a:extLst>
          </p:cNvPr>
          <p:cNvCxnSpPr>
            <a:cxnSpLocks/>
          </p:cNvCxnSpPr>
          <p:nvPr/>
        </p:nvCxnSpPr>
        <p:spPr>
          <a:xfrm>
            <a:off x="5747470" y="2023110"/>
            <a:ext cx="0" cy="1032474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Rectangle 5">
            <a:extLst>
              <a:ext uri="{FF2B5EF4-FFF2-40B4-BE49-F238E27FC236}">
                <a16:creationId xmlns:a16="http://schemas.microsoft.com/office/drawing/2014/main" id="{3D5514CF-8507-303F-D2C3-55FE68A621F1}"/>
              </a:ext>
            </a:extLst>
          </p:cNvPr>
          <p:cNvSpPr/>
          <p:nvPr/>
        </p:nvSpPr>
        <p:spPr>
          <a:xfrm>
            <a:off x="6084404" y="251148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4CE7D74-6580-7B99-0A83-20F0A5BD77E9}"/>
              </a:ext>
            </a:extLst>
          </p:cNvPr>
          <p:cNvSpPr txBox="1"/>
          <p:nvPr/>
        </p:nvSpPr>
        <p:spPr>
          <a:xfrm>
            <a:off x="6302735" y="2110289"/>
            <a:ext cx="140166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사용자 인터페이스</a:t>
            </a: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10E2684F-0D98-829E-E4FE-CC0BEC5B6F77}"/>
              </a:ext>
            </a:extLst>
          </p:cNvPr>
          <p:cNvSpPr/>
          <p:nvPr/>
        </p:nvSpPr>
        <p:spPr>
          <a:xfrm>
            <a:off x="8596597" y="251148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AD4859B-7165-6C70-43F9-B7BF8A5403A8}"/>
              </a:ext>
            </a:extLst>
          </p:cNvPr>
          <p:cNvSpPr txBox="1"/>
          <p:nvPr/>
        </p:nvSpPr>
        <p:spPr>
          <a:xfrm>
            <a:off x="8985809" y="2110289"/>
            <a:ext cx="105990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설계와 내구성</a:t>
            </a: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BF3ABE50-C4F1-58AF-8E92-1DA41A72B5CD}"/>
              </a:ext>
            </a:extLst>
          </p:cNvPr>
          <p:cNvCxnSpPr>
            <a:cxnSpLocks/>
          </p:cNvCxnSpPr>
          <p:nvPr/>
        </p:nvCxnSpPr>
        <p:spPr>
          <a:xfrm>
            <a:off x="8259663" y="2023110"/>
            <a:ext cx="0" cy="1032474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54B9A460-D03B-85E3-9685-649609044805}"/>
              </a:ext>
            </a:extLst>
          </p:cNvPr>
          <p:cNvSpPr txBox="1"/>
          <p:nvPr/>
        </p:nvSpPr>
        <p:spPr>
          <a:xfrm>
            <a:off x="1868714" y="2086610"/>
            <a:ext cx="772391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단점</a:t>
            </a:r>
            <a:endParaRPr lang="en-US" altLang="ko-KR">
              <a:solidFill>
                <a:schemeClr val="accent2">
                  <a:lumMod val="50000"/>
                  <a:lumOff val="5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5C7AB63-BB46-9357-5186-B1F5AE8008A0}"/>
              </a:ext>
            </a:extLst>
          </p:cNvPr>
          <p:cNvSpPr txBox="1"/>
          <p:nvPr/>
        </p:nvSpPr>
        <p:spPr>
          <a:xfrm>
            <a:off x="1881666" y="2640608"/>
            <a:ext cx="776559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000" spc="0"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CONS</a:t>
            </a: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42ABD366-E331-836C-05C4-B2474063A71B}"/>
              </a:ext>
            </a:extLst>
          </p:cNvPr>
          <p:cNvSpPr/>
          <p:nvPr/>
        </p:nvSpPr>
        <p:spPr>
          <a:xfrm>
            <a:off x="1191930" y="3602656"/>
            <a:ext cx="9808141" cy="19443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B6C27FBE-B032-A802-6E55-D0D21ADB5861}"/>
              </a:ext>
            </a:extLst>
          </p:cNvPr>
          <p:cNvSpPr/>
          <p:nvPr/>
        </p:nvSpPr>
        <p:spPr>
          <a:xfrm>
            <a:off x="1530840" y="3863238"/>
            <a:ext cx="1525082" cy="1365988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11AC6B1F-0611-63B2-0C41-E236C8D2440E}"/>
              </a:ext>
            </a:extLst>
          </p:cNvPr>
          <p:cNvSpPr/>
          <p:nvPr/>
        </p:nvSpPr>
        <p:spPr>
          <a:xfrm>
            <a:off x="3572211" y="454694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04FE421-13E1-9926-6E61-FF6F2F935C70}"/>
              </a:ext>
            </a:extLst>
          </p:cNvPr>
          <p:cNvSpPr txBox="1"/>
          <p:nvPr/>
        </p:nvSpPr>
        <p:spPr>
          <a:xfrm>
            <a:off x="4046863" y="4145749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다양한 모델</a:t>
            </a: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8613266D-5C38-99B6-50CA-D8A863D5A41A}"/>
              </a:ext>
            </a:extLst>
          </p:cNvPr>
          <p:cNvCxnSpPr>
            <a:cxnSpLocks/>
          </p:cNvCxnSpPr>
          <p:nvPr/>
        </p:nvCxnSpPr>
        <p:spPr>
          <a:xfrm>
            <a:off x="5747470" y="4058570"/>
            <a:ext cx="0" cy="1032474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Rectangle 5">
            <a:extLst>
              <a:ext uri="{FF2B5EF4-FFF2-40B4-BE49-F238E27FC236}">
                <a16:creationId xmlns:a16="http://schemas.microsoft.com/office/drawing/2014/main" id="{0FBB655A-C8F9-3DCB-4B64-86630037E393}"/>
              </a:ext>
            </a:extLst>
          </p:cNvPr>
          <p:cNvSpPr/>
          <p:nvPr/>
        </p:nvSpPr>
        <p:spPr>
          <a:xfrm>
            <a:off x="6084404" y="454694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706AFB1-D2F2-CA53-AA84-9FF2F70EC85F}"/>
              </a:ext>
            </a:extLst>
          </p:cNvPr>
          <p:cNvSpPr txBox="1"/>
          <p:nvPr/>
        </p:nvSpPr>
        <p:spPr>
          <a:xfrm>
            <a:off x="6576368" y="4145749"/>
            <a:ext cx="85440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디스플레이</a:t>
            </a:r>
          </a:p>
        </p:txBody>
      </p:sp>
      <p:sp>
        <p:nvSpPr>
          <p:cNvPr id="64" name="Rectangle 5">
            <a:extLst>
              <a:ext uri="{FF2B5EF4-FFF2-40B4-BE49-F238E27FC236}">
                <a16:creationId xmlns:a16="http://schemas.microsoft.com/office/drawing/2014/main" id="{0F1BF9B3-A854-7521-AB70-B083AE73870F}"/>
              </a:ext>
            </a:extLst>
          </p:cNvPr>
          <p:cNvSpPr/>
          <p:nvPr/>
        </p:nvSpPr>
        <p:spPr>
          <a:xfrm>
            <a:off x="8596597" y="454694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DCCEC966-7DE7-CE97-C01B-052E954278BE}"/>
              </a:ext>
            </a:extLst>
          </p:cNvPr>
          <p:cNvSpPr txBox="1"/>
          <p:nvPr/>
        </p:nvSpPr>
        <p:spPr>
          <a:xfrm>
            <a:off x="9071249" y="4145749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카메라 성능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9BD9726B-43F7-2E7B-42B6-E4DDCBE7F394}"/>
              </a:ext>
            </a:extLst>
          </p:cNvPr>
          <p:cNvCxnSpPr>
            <a:cxnSpLocks/>
          </p:cNvCxnSpPr>
          <p:nvPr/>
        </p:nvCxnSpPr>
        <p:spPr>
          <a:xfrm>
            <a:off x="8259663" y="4058570"/>
            <a:ext cx="0" cy="1032474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>
            <a:extLst>
              <a:ext uri="{FF2B5EF4-FFF2-40B4-BE49-F238E27FC236}">
                <a16:creationId xmlns:a16="http://schemas.microsoft.com/office/drawing/2014/main" id="{906B7D03-6BF6-847E-6988-AFCD58C65E06}"/>
              </a:ext>
            </a:extLst>
          </p:cNvPr>
          <p:cNvSpPr txBox="1"/>
          <p:nvPr/>
        </p:nvSpPr>
        <p:spPr>
          <a:xfrm>
            <a:off x="1907186" y="4115345"/>
            <a:ext cx="772391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장점</a:t>
            </a:r>
            <a:endParaRPr lang="en-US" altLang="ko-KR"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11CC299-0DFC-E07E-6DDF-DF1556BC77E6}"/>
              </a:ext>
            </a:extLst>
          </p:cNvPr>
          <p:cNvSpPr txBox="1"/>
          <p:nvPr/>
        </p:nvSpPr>
        <p:spPr>
          <a:xfrm>
            <a:off x="1911868" y="4669343"/>
            <a:ext cx="763029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2000" spc="0">
                <a:latin typeface="페이퍼로지 8 ExtraBold" pitchFamily="2" charset="-127"/>
                <a:ea typeface="페이퍼로지 8 ExtraBold" pitchFamily="2" charset="-127"/>
              </a:rPr>
              <a:t>PROS</a:t>
            </a:r>
          </a:p>
        </p:txBody>
      </p:sp>
    </p:spTree>
    <p:extLst>
      <p:ext uri="{BB962C8B-B14F-4D97-AF65-F5344CB8AC3E}">
        <p14:creationId xmlns:p14="http://schemas.microsoft.com/office/powerpoint/2010/main" val="2109222859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9DF744D-7077-2E05-8DEF-C665C4BAB7E7}"/>
              </a:ext>
            </a:extLst>
          </p:cNvPr>
          <p:cNvSpPr txBox="1"/>
          <p:nvPr/>
        </p:nvSpPr>
        <p:spPr>
          <a:xfrm>
            <a:off x="788459" y="945092"/>
            <a:ext cx="239879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간헐적 단식의</a:t>
            </a:r>
            <a:endParaRPr lang="en-US" altLang="ko-KR"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3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가지 효능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5EB4630-DE7E-4183-08D5-69E5EC5ACA62}"/>
              </a:ext>
            </a:extLst>
          </p:cNvPr>
          <p:cNvSpPr txBox="1"/>
          <p:nvPr/>
        </p:nvSpPr>
        <p:spPr>
          <a:xfrm>
            <a:off x="819415" y="697928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E5847F5-8D4B-44A0-224A-55979E93F47D}"/>
              </a:ext>
            </a:extLst>
          </p:cNvPr>
          <p:cNvSpPr txBox="1"/>
          <p:nvPr/>
        </p:nvSpPr>
        <p:spPr>
          <a:xfrm>
            <a:off x="4805585" y="5706088"/>
            <a:ext cx="2580835" cy="86177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2800">
                <a:latin typeface="페이퍼로지 8 ExtraBold" pitchFamily="2" charset="-127"/>
                <a:ea typeface="페이퍼로지 8 ExtraBold" pitchFamily="2" charset="-127"/>
              </a:rPr>
              <a:t>INTERMITTENT</a:t>
            </a:r>
          </a:p>
          <a:p>
            <a:pPr algn="ctr"/>
            <a:r>
              <a:rPr lang="en-US" altLang="ko-KR" sz="2800">
                <a:latin typeface="페이퍼로지 8 ExtraBold" pitchFamily="2" charset="-127"/>
                <a:ea typeface="페이퍼로지 8 ExtraBold" pitchFamily="2" charset="-127"/>
              </a:rPr>
              <a:t>FASTING</a:t>
            </a:r>
            <a:endParaRPr lang="ko-KR" altLang="en-US" sz="2800"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3" name="Rectangle 5">
            <a:extLst>
              <a:ext uri="{FF2B5EF4-FFF2-40B4-BE49-F238E27FC236}">
                <a16:creationId xmlns:a16="http://schemas.microsoft.com/office/drawing/2014/main" id="{3B969771-AD01-7081-756B-CF674D08E169}"/>
              </a:ext>
            </a:extLst>
          </p:cNvPr>
          <p:cNvSpPr/>
          <p:nvPr/>
        </p:nvSpPr>
        <p:spPr>
          <a:xfrm>
            <a:off x="973282" y="3454461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7DE0432-FDD8-87CA-1521-F6F1703FB59F}"/>
              </a:ext>
            </a:extLst>
          </p:cNvPr>
          <p:cNvSpPr txBox="1"/>
          <p:nvPr/>
        </p:nvSpPr>
        <p:spPr>
          <a:xfrm>
            <a:off x="1533374" y="3128505"/>
            <a:ext cx="71814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체중 감량</a:t>
            </a: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9DF7CA75-17C4-F6DB-2C27-2F33EDA60A8E}"/>
              </a:ext>
            </a:extLst>
          </p:cNvPr>
          <p:cNvSpPr/>
          <p:nvPr/>
        </p:nvSpPr>
        <p:spPr>
          <a:xfrm>
            <a:off x="5059507" y="2095674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98F7490-A81E-7856-9986-4EA7ED34F006}"/>
              </a:ext>
            </a:extLst>
          </p:cNvPr>
          <p:cNvSpPr txBox="1"/>
          <p:nvPr/>
        </p:nvSpPr>
        <p:spPr>
          <a:xfrm>
            <a:off x="5345968" y="1770978"/>
            <a:ext cx="126541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인슐린 감도 향상</a:t>
            </a:r>
          </a:p>
        </p:txBody>
      </p:sp>
      <p:sp>
        <p:nvSpPr>
          <p:cNvPr id="67" name="Rectangle 5">
            <a:extLst>
              <a:ext uri="{FF2B5EF4-FFF2-40B4-BE49-F238E27FC236}">
                <a16:creationId xmlns:a16="http://schemas.microsoft.com/office/drawing/2014/main" id="{1FF8C8A0-ECAF-D2D3-B907-15AD558E73BF}"/>
              </a:ext>
            </a:extLst>
          </p:cNvPr>
          <p:cNvSpPr/>
          <p:nvPr/>
        </p:nvSpPr>
        <p:spPr>
          <a:xfrm>
            <a:off x="9380393" y="3454461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82C49B0-D1D5-EF34-336B-DD789B0144D6}"/>
              </a:ext>
            </a:extLst>
          </p:cNvPr>
          <p:cNvSpPr txBox="1"/>
          <p:nvPr/>
        </p:nvSpPr>
        <p:spPr>
          <a:xfrm>
            <a:off x="9752293" y="3129765"/>
            <a:ext cx="109453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심장 건강 개선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D99B71AB-6DCD-4030-1FFD-1491183220FB}"/>
              </a:ext>
            </a:extLst>
          </p:cNvPr>
          <p:cNvSpPr/>
          <p:nvPr/>
        </p:nvSpPr>
        <p:spPr>
          <a:xfrm>
            <a:off x="10388600" y="-508334"/>
            <a:ext cx="2399241" cy="239924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0FE4FCAA-2B61-65D5-45BF-859D439F2DBF}"/>
              </a:ext>
            </a:extLst>
          </p:cNvPr>
          <p:cNvSpPr/>
          <p:nvPr/>
        </p:nvSpPr>
        <p:spPr>
          <a:xfrm>
            <a:off x="9461356" y="1898852"/>
            <a:ext cx="77932" cy="7793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타원 70">
            <a:extLst>
              <a:ext uri="{FF2B5EF4-FFF2-40B4-BE49-F238E27FC236}">
                <a16:creationId xmlns:a16="http://schemas.microsoft.com/office/drawing/2014/main" id="{95B3A6E4-D501-C95D-DE39-CFF1F8461415}"/>
              </a:ext>
            </a:extLst>
          </p:cNvPr>
          <p:cNvSpPr/>
          <p:nvPr/>
        </p:nvSpPr>
        <p:spPr>
          <a:xfrm>
            <a:off x="9691378" y="788116"/>
            <a:ext cx="250512" cy="250512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20000"/>
                  <a:lumOff val="80000"/>
                </a:schemeClr>
              </a:solidFill>
            </a:endParaRPr>
          </a:p>
        </p:txBody>
      </p:sp>
      <p:pic>
        <p:nvPicPr>
          <p:cNvPr id="8" name="그림 개체 틀 7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1EE5C183-5CD5-1FCD-56E5-18698E7FF18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0" name="그림 개체 틀 9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D970D706-49CB-BEEF-4FE4-A3CB0292A98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982E9382-C9E7-6ADA-9AF2-C5C46E4687A0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048935582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5FB54FE-79DC-C14C-8EA5-410F9731155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F73FFA-90F2-09AE-F734-2077D20B5B4F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BE8B3AE1-D5BB-A690-2C7A-922BAE7C2151}"/>
              </a:ext>
            </a:extLst>
          </p:cNvPr>
          <p:cNvSpPr/>
          <p:nvPr/>
        </p:nvSpPr>
        <p:spPr>
          <a:xfrm>
            <a:off x="5162350" y="2511593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4" name="그래픽 13" descr="도토리 단색으로 채워진">
            <a:extLst>
              <a:ext uri="{FF2B5EF4-FFF2-40B4-BE49-F238E27FC236}">
                <a16:creationId xmlns:a16="http://schemas.microsoft.com/office/drawing/2014/main" id="{57EF5DC8-B64A-FC03-3809-D56983DC351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762324" y="2787726"/>
            <a:ext cx="667352" cy="667352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4E5764D-0D2E-F25C-2E1C-F21117DB0084}"/>
              </a:ext>
            </a:extLst>
          </p:cNvPr>
          <p:cNvSpPr txBox="1"/>
          <p:nvPr/>
        </p:nvSpPr>
        <p:spPr>
          <a:xfrm>
            <a:off x="5651487" y="3593423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35123026-0D68-9004-7F16-C4D9D8AD005D}"/>
              </a:ext>
            </a:extLst>
          </p:cNvPr>
          <p:cNvSpPr/>
          <p:nvPr/>
        </p:nvSpPr>
        <p:spPr>
          <a:xfrm>
            <a:off x="3000005" y="2073443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7" name="그래픽 26">
            <a:extLst>
              <a:ext uri="{FF2B5EF4-FFF2-40B4-BE49-F238E27FC236}">
                <a16:creationId xmlns:a16="http://schemas.microsoft.com/office/drawing/2014/main" id="{B3F23539-9B18-E538-1013-163330D2C60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3599979" y="2349576"/>
            <a:ext cx="667352" cy="667352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B2D1BC80-C617-4A7D-D566-A3B7220A03BD}"/>
              </a:ext>
            </a:extLst>
          </p:cNvPr>
          <p:cNvSpPr txBox="1"/>
          <p:nvPr/>
        </p:nvSpPr>
        <p:spPr>
          <a:xfrm>
            <a:off x="3489142" y="3155273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88B85A3-6AB0-15B0-E52C-C5AA8DB6F552}"/>
              </a:ext>
            </a:extLst>
          </p:cNvPr>
          <p:cNvSpPr/>
          <p:nvPr/>
        </p:nvSpPr>
        <p:spPr>
          <a:xfrm>
            <a:off x="837660" y="1563658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1" name="그래픽 30">
            <a:extLst>
              <a:ext uri="{FF2B5EF4-FFF2-40B4-BE49-F238E27FC236}">
                <a16:creationId xmlns:a16="http://schemas.microsoft.com/office/drawing/2014/main" id="{E45D322B-EE0E-4F70-84F6-85BBCC7A44A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1437634" y="1839791"/>
            <a:ext cx="667352" cy="667352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D4531B9B-0E3B-E979-DD60-9BF9969698F1}"/>
              </a:ext>
            </a:extLst>
          </p:cNvPr>
          <p:cNvSpPr txBox="1"/>
          <p:nvPr/>
        </p:nvSpPr>
        <p:spPr>
          <a:xfrm>
            <a:off x="1326797" y="2645488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4728AD84-D8FA-0FDF-3EF4-6D48B90D04E5}"/>
              </a:ext>
            </a:extLst>
          </p:cNvPr>
          <p:cNvSpPr/>
          <p:nvPr/>
        </p:nvSpPr>
        <p:spPr>
          <a:xfrm>
            <a:off x="9487040" y="1563658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5" name="그래픽 34">
            <a:extLst>
              <a:ext uri="{FF2B5EF4-FFF2-40B4-BE49-F238E27FC236}">
                <a16:creationId xmlns:a16="http://schemas.microsoft.com/office/drawing/2014/main" id="{E2B17967-56F4-58D3-CA8B-6102EC7C509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10087014" y="1839791"/>
            <a:ext cx="667352" cy="667352"/>
          </a:xfrm>
          <a:prstGeom prst="rect">
            <a:avLst/>
          </a:prstGeom>
        </p:spPr>
      </p:pic>
      <p:sp>
        <p:nvSpPr>
          <p:cNvPr id="36" name="TextBox 35">
            <a:extLst>
              <a:ext uri="{FF2B5EF4-FFF2-40B4-BE49-F238E27FC236}">
                <a16:creationId xmlns:a16="http://schemas.microsoft.com/office/drawing/2014/main" id="{48DC4F8B-5914-EAAD-AFC1-08671CD6EF30}"/>
              </a:ext>
            </a:extLst>
          </p:cNvPr>
          <p:cNvSpPr txBox="1"/>
          <p:nvPr/>
        </p:nvSpPr>
        <p:spPr>
          <a:xfrm>
            <a:off x="9976177" y="2645488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EDFDC318-EF6E-EB32-1403-0E95203F1815}"/>
              </a:ext>
            </a:extLst>
          </p:cNvPr>
          <p:cNvSpPr/>
          <p:nvPr/>
        </p:nvSpPr>
        <p:spPr>
          <a:xfrm>
            <a:off x="7324695" y="2073443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9" name="그래픽 38">
            <a:extLst>
              <a:ext uri="{FF2B5EF4-FFF2-40B4-BE49-F238E27FC236}">
                <a16:creationId xmlns:a16="http://schemas.microsoft.com/office/drawing/2014/main" id="{1C4E0555-AA3B-F6F1-ADA6-CB739914CF6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7924669" y="2349576"/>
            <a:ext cx="667352" cy="667352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6592462C-181D-55BD-B9CA-97ECF91776D9}"/>
              </a:ext>
            </a:extLst>
          </p:cNvPr>
          <p:cNvSpPr txBox="1"/>
          <p:nvPr/>
        </p:nvSpPr>
        <p:spPr>
          <a:xfrm>
            <a:off x="7813832" y="3155273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46" name="이등변 삼각형 45">
            <a:extLst>
              <a:ext uri="{FF2B5EF4-FFF2-40B4-BE49-F238E27FC236}">
                <a16:creationId xmlns:a16="http://schemas.microsoft.com/office/drawing/2014/main" id="{098D1E29-2C92-4393-F2AD-16B60758244D}"/>
              </a:ext>
            </a:extLst>
          </p:cNvPr>
          <p:cNvSpPr/>
          <p:nvPr/>
        </p:nvSpPr>
        <p:spPr>
          <a:xfrm flipV="1">
            <a:off x="5889625" y="4505325"/>
            <a:ext cx="412750" cy="355819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592E8A58-140E-10B1-1B4E-24EDE656CEBF}"/>
              </a:ext>
            </a:extLst>
          </p:cNvPr>
          <p:cNvSpPr/>
          <p:nvPr/>
        </p:nvSpPr>
        <p:spPr>
          <a:xfrm>
            <a:off x="837660" y="5160829"/>
            <a:ext cx="10516682" cy="1147895"/>
          </a:xfrm>
          <a:prstGeom prst="roundRect">
            <a:avLst>
              <a:gd name="adj" fmla="val 999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752AA31-F3B9-F081-8860-B711EC8BB50B}"/>
              </a:ext>
            </a:extLst>
          </p:cNvPr>
          <p:cNvSpPr txBox="1"/>
          <p:nvPr/>
        </p:nvSpPr>
        <p:spPr>
          <a:xfrm>
            <a:off x="3073866" y="5488555"/>
            <a:ext cx="6044282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중요한 내용을 한 문장으로 적어주세요</a:t>
            </a:r>
            <a:r>
              <a:rPr lang="en-US" altLang="ko-KR" sz="3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!</a:t>
            </a:r>
            <a:endParaRPr lang="ko-KR" altLang="en-US" sz="32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80927413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B6C08EAD-2FC6-C821-FE1A-435989406EE7}"/>
              </a:ext>
            </a:extLst>
          </p:cNvPr>
          <p:cNvSpPr txBox="1"/>
          <p:nvPr/>
        </p:nvSpPr>
        <p:spPr>
          <a:xfrm>
            <a:off x="7312133" y="1157891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A1D9CBE-1F52-E737-F9A7-1612B4652582}"/>
              </a:ext>
            </a:extLst>
          </p:cNvPr>
          <p:cNvSpPr txBox="1"/>
          <p:nvPr/>
        </p:nvSpPr>
        <p:spPr>
          <a:xfrm>
            <a:off x="7343088" y="910727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E0503D1-AA0F-0A94-2441-556C597E3B8B}"/>
              </a:ext>
            </a:extLst>
          </p:cNvPr>
          <p:cNvSpPr/>
          <p:nvPr/>
        </p:nvSpPr>
        <p:spPr>
          <a:xfrm>
            <a:off x="3949904" y="919163"/>
            <a:ext cx="2762250" cy="2295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13E32D7-E9DE-E703-2FFB-048887C76F9F}"/>
              </a:ext>
            </a:extLst>
          </p:cNvPr>
          <p:cNvSpPr/>
          <p:nvPr/>
        </p:nvSpPr>
        <p:spPr>
          <a:xfrm>
            <a:off x="1187654" y="3643313"/>
            <a:ext cx="2762250" cy="2295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09EFA6CD-20B5-C4DF-4528-FF182CCCEC45}"/>
              </a:ext>
            </a:extLst>
          </p:cNvPr>
          <p:cNvSpPr/>
          <p:nvPr/>
        </p:nvSpPr>
        <p:spPr>
          <a:xfrm>
            <a:off x="7343089" y="2491949"/>
            <a:ext cx="339730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A93E7532-E301-944A-F94A-46D09FE0C45B}"/>
              </a:ext>
            </a:extLst>
          </p:cNvPr>
          <p:cNvGrpSpPr/>
          <p:nvPr/>
        </p:nvGrpSpPr>
        <p:grpSpPr>
          <a:xfrm>
            <a:off x="4411867" y="1210740"/>
            <a:ext cx="1838325" cy="1712371"/>
            <a:chOff x="4411867" y="1210740"/>
            <a:chExt cx="1838325" cy="1712371"/>
          </a:xfrm>
        </p:grpSpPr>
        <p:pic>
          <p:nvPicPr>
            <p:cNvPr id="25" name="그래픽 24">
              <a:extLst>
                <a:ext uri="{FF2B5EF4-FFF2-40B4-BE49-F238E27FC236}">
                  <a16:creationId xmlns:a16="http://schemas.microsoft.com/office/drawing/2014/main" id="{760836C8-B01D-17BF-858F-3BE7A137E4C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/>
          </p:blipFill>
          <p:spPr>
            <a:xfrm>
              <a:off x="5077802" y="1210740"/>
              <a:ext cx="506455" cy="506455"/>
            </a:xfrm>
            <a:prstGeom prst="rect">
              <a:avLst/>
            </a:prstGeom>
          </p:spPr>
        </p:pic>
        <p:sp>
          <p:nvSpPr>
            <p:cNvPr id="29" name="Rectangle 5">
              <a:extLst>
                <a:ext uri="{FF2B5EF4-FFF2-40B4-BE49-F238E27FC236}">
                  <a16:creationId xmlns:a16="http://schemas.microsoft.com/office/drawing/2014/main" id="{A3824B56-4E9A-23A8-7322-BF62B7B6186A}"/>
                </a:ext>
              </a:extLst>
            </p:cNvPr>
            <p:cNvSpPr/>
            <p:nvPr/>
          </p:nvSpPr>
          <p:spPr>
            <a:xfrm>
              <a:off x="4411867" y="2226125"/>
              <a:ext cx="1838325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algn="ctr"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</a:t>
              </a:r>
              <a:endPara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endParaRPr>
            </a:p>
            <a:p>
              <a:pPr algn="ctr"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>
                      <a:lumMod val="90000"/>
                    </a:schemeClr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 디자인 관련 내용을</a:t>
              </a:r>
              <a:endPara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CBCE931-4BBE-2466-429F-5AF18CC9A767}"/>
                </a:ext>
              </a:extLst>
            </p:cNvPr>
            <p:cNvSpPr txBox="1"/>
            <p:nvPr/>
          </p:nvSpPr>
          <p:spPr>
            <a:xfrm>
              <a:off x="4578417" y="1870648"/>
              <a:ext cx="1365758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페이퍼로지 5 Medium" pitchFamily="2" charset="-127"/>
                  <a:ea typeface="페이퍼로지 5 Medium" pitchFamily="2" charset="-127"/>
                </a:rPr>
                <a:t>텍스트를 적어주세요</a:t>
              </a:r>
            </a:p>
          </p:txBody>
        </p:sp>
      </p:grpSp>
      <p:pic>
        <p:nvPicPr>
          <p:cNvPr id="52" name="그래픽 51">
            <a:extLst>
              <a:ext uri="{FF2B5EF4-FFF2-40B4-BE49-F238E27FC236}">
                <a16:creationId xmlns:a16="http://schemas.microsoft.com/office/drawing/2014/main" id="{848D3D6C-50D6-C842-E56A-3179FD1B439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315552" y="3934890"/>
            <a:ext cx="506455" cy="506455"/>
          </a:xfrm>
          <a:prstGeom prst="rect">
            <a:avLst/>
          </a:prstGeom>
        </p:spPr>
      </p:pic>
      <p:sp>
        <p:nvSpPr>
          <p:cNvPr id="53" name="Rectangle 5">
            <a:extLst>
              <a:ext uri="{FF2B5EF4-FFF2-40B4-BE49-F238E27FC236}">
                <a16:creationId xmlns:a16="http://schemas.microsoft.com/office/drawing/2014/main" id="{A1AA2F22-F4E2-9392-2B7D-9D0A989C636B}"/>
              </a:ext>
            </a:extLst>
          </p:cNvPr>
          <p:cNvSpPr/>
          <p:nvPr/>
        </p:nvSpPr>
        <p:spPr>
          <a:xfrm>
            <a:off x="1649617" y="4950275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E58F9517-4CA7-23C2-BA5D-657D4AB5743B}"/>
              </a:ext>
            </a:extLst>
          </p:cNvPr>
          <p:cNvSpPr txBox="1"/>
          <p:nvPr/>
        </p:nvSpPr>
        <p:spPr>
          <a:xfrm>
            <a:off x="1816167" y="459479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85016058-E558-49A6-364F-7AB2E1C5EFB2}"/>
              </a:ext>
            </a:extLst>
          </p:cNvPr>
          <p:cNvGrpSpPr/>
          <p:nvPr/>
        </p:nvGrpSpPr>
        <p:grpSpPr>
          <a:xfrm>
            <a:off x="7253993" y="3620892"/>
            <a:ext cx="3491443" cy="1459108"/>
            <a:chOff x="7517943" y="4451111"/>
            <a:chExt cx="3556285" cy="1486206"/>
          </a:xfrm>
        </p:grpSpPr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id="{7841867E-DC24-BCF1-27F6-65592A573B74}"/>
                </a:ext>
              </a:extLst>
            </p:cNvPr>
            <p:cNvGrpSpPr/>
            <p:nvPr/>
          </p:nvGrpSpPr>
          <p:grpSpPr>
            <a:xfrm>
              <a:off x="7517943" y="4451111"/>
              <a:ext cx="2188007" cy="1461668"/>
              <a:chOff x="7609383" y="4451111"/>
              <a:chExt cx="2188007" cy="1461668"/>
            </a:xfrm>
          </p:grpSpPr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AF0EA662-F0AD-269A-7417-39E42BCE5942}"/>
                  </a:ext>
                </a:extLst>
              </p:cNvPr>
              <p:cNvSpPr txBox="1"/>
              <p:nvPr/>
            </p:nvSpPr>
            <p:spPr>
              <a:xfrm>
                <a:off x="7609383" y="4451111"/>
                <a:ext cx="1083106" cy="1461668"/>
              </a:xfrm>
              <a:custGeom>
                <a:avLst/>
                <a:gdLst/>
                <a:ahLst/>
                <a:cxnLst/>
                <a:rect l="l" t="t" r="r" b="b"/>
                <a:pathLst>
                  <a:path w="1083106" h="1461668">
                    <a:moveTo>
                      <a:pt x="541553" y="0"/>
                    </a:moveTo>
                    <a:cubicBezTo>
                      <a:pt x="640867" y="0"/>
                      <a:pt x="731710" y="20739"/>
                      <a:pt x="814082" y="62217"/>
                    </a:cubicBezTo>
                    <a:cubicBezTo>
                      <a:pt x="896454" y="103695"/>
                      <a:pt x="961885" y="162115"/>
                      <a:pt x="1010373" y="237477"/>
                    </a:cubicBezTo>
                    <a:cubicBezTo>
                      <a:pt x="1058862" y="312839"/>
                      <a:pt x="1083106" y="400177"/>
                      <a:pt x="1083106" y="499491"/>
                    </a:cubicBezTo>
                    <a:cubicBezTo>
                      <a:pt x="1083106" y="564921"/>
                      <a:pt x="1072591" y="626554"/>
                      <a:pt x="1051559" y="684390"/>
                    </a:cubicBezTo>
                    <a:cubicBezTo>
                      <a:pt x="1030528" y="742226"/>
                      <a:pt x="997813" y="806780"/>
                      <a:pt x="953414" y="878052"/>
                    </a:cubicBezTo>
                    <a:lnTo>
                      <a:pt x="585368" y="1461668"/>
                    </a:lnTo>
                    <a:lnTo>
                      <a:pt x="224332" y="1461668"/>
                    </a:lnTo>
                    <a:lnTo>
                      <a:pt x="548564" y="977951"/>
                    </a:lnTo>
                    <a:cubicBezTo>
                      <a:pt x="536880" y="982624"/>
                      <a:pt x="523443" y="984961"/>
                      <a:pt x="508254" y="984961"/>
                    </a:cubicBezTo>
                    <a:cubicBezTo>
                      <a:pt x="415950" y="984961"/>
                      <a:pt x="330949" y="964514"/>
                      <a:pt x="253250" y="923620"/>
                    </a:cubicBezTo>
                    <a:cubicBezTo>
                      <a:pt x="175552" y="882726"/>
                      <a:pt x="113919" y="825474"/>
                      <a:pt x="68351" y="751865"/>
                    </a:cubicBezTo>
                    <a:cubicBezTo>
                      <a:pt x="22784" y="678256"/>
                      <a:pt x="0" y="594715"/>
                      <a:pt x="0" y="501243"/>
                    </a:cubicBezTo>
                    <a:cubicBezTo>
                      <a:pt x="0" y="401929"/>
                      <a:pt x="24244" y="314299"/>
                      <a:pt x="72733" y="238353"/>
                    </a:cubicBezTo>
                    <a:cubicBezTo>
                      <a:pt x="121221" y="162407"/>
                      <a:pt x="186652" y="103695"/>
                      <a:pt x="269024" y="62217"/>
                    </a:cubicBezTo>
                    <a:cubicBezTo>
                      <a:pt x="351396" y="20739"/>
                      <a:pt x="442239" y="0"/>
                      <a:pt x="541553" y="0"/>
                    </a:cubicBezTo>
                    <a:close/>
                    <a:moveTo>
                      <a:pt x="541553" y="269900"/>
                    </a:moveTo>
                    <a:cubicBezTo>
                      <a:pt x="471449" y="269900"/>
                      <a:pt x="415366" y="291516"/>
                      <a:pt x="373303" y="334746"/>
                    </a:cubicBezTo>
                    <a:cubicBezTo>
                      <a:pt x="331241" y="377977"/>
                      <a:pt x="310210" y="432308"/>
                      <a:pt x="310210" y="497738"/>
                    </a:cubicBezTo>
                    <a:cubicBezTo>
                      <a:pt x="310210" y="563169"/>
                      <a:pt x="331241" y="617499"/>
                      <a:pt x="373303" y="660730"/>
                    </a:cubicBezTo>
                    <a:cubicBezTo>
                      <a:pt x="415366" y="703961"/>
                      <a:pt x="471449" y="725576"/>
                      <a:pt x="541553" y="725576"/>
                    </a:cubicBezTo>
                    <a:cubicBezTo>
                      <a:pt x="611657" y="725576"/>
                      <a:pt x="667740" y="703961"/>
                      <a:pt x="709803" y="660730"/>
                    </a:cubicBezTo>
                    <a:cubicBezTo>
                      <a:pt x="751865" y="617499"/>
                      <a:pt x="772896" y="563169"/>
                      <a:pt x="772896" y="497738"/>
                    </a:cubicBezTo>
                    <a:cubicBezTo>
                      <a:pt x="772896" y="432308"/>
                      <a:pt x="751865" y="377977"/>
                      <a:pt x="709803" y="334746"/>
                    </a:cubicBezTo>
                    <a:cubicBezTo>
                      <a:pt x="667740" y="291516"/>
                      <a:pt x="611657" y="269900"/>
                      <a:pt x="541553" y="26990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3800" spc="-5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endParaRPr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C176DC92-73F1-7ECD-0DA8-44ABCB50FB82}"/>
                  </a:ext>
                </a:extLst>
              </p:cNvPr>
              <p:cNvSpPr txBox="1"/>
              <p:nvPr/>
            </p:nvSpPr>
            <p:spPr>
              <a:xfrm>
                <a:off x="8714282" y="4451111"/>
                <a:ext cx="1083108" cy="1461668"/>
              </a:xfrm>
              <a:custGeom>
                <a:avLst/>
                <a:gdLst/>
                <a:ahLst/>
                <a:cxnLst/>
                <a:rect l="l" t="t" r="r" b="b"/>
                <a:pathLst>
                  <a:path w="1083108" h="1461668">
                    <a:moveTo>
                      <a:pt x="541554" y="0"/>
                    </a:moveTo>
                    <a:cubicBezTo>
                      <a:pt x="640868" y="0"/>
                      <a:pt x="731711" y="20739"/>
                      <a:pt x="814083" y="62217"/>
                    </a:cubicBezTo>
                    <a:cubicBezTo>
                      <a:pt x="896456" y="103695"/>
                      <a:pt x="961886" y="162115"/>
                      <a:pt x="1010374" y="237477"/>
                    </a:cubicBezTo>
                    <a:cubicBezTo>
                      <a:pt x="1058863" y="312839"/>
                      <a:pt x="1083108" y="400177"/>
                      <a:pt x="1083108" y="499491"/>
                    </a:cubicBezTo>
                    <a:cubicBezTo>
                      <a:pt x="1083108" y="564921"/>
                      <a:pt x="1072592" y="626554"/>
                      <a:pt x="1051560" y="684390"/>
                    </a:cubicBezTo>
                    <a:cubicBezTo>
                      <a:pt x="1030529" y="742226"/>
                      <a:pt x="997814" y="806780"/>
                      <a:pt x="953415" y="878052"/>
                    </a:cubicBezTo>
                    <a:lnTo>
                      <a:pt x="585369" y="1461668"/>
                    </a:lnTo>
                    <a:lnTo>
                      <a:pt x="224333" y="1461668"/>
                    </a:lnTo>
                    <a:lnTo>
                      <a:pt x="548564" y="977951"/>
                    </a:lnTo>
                    <a:cubicBezTo>
                      <a:pt x="536880" y="982624"/>
                      <a:pt x="523444" y="984961"/>
                      <a:pt x="508254" y="984961"/>
                    </a:cubicBezTo>
                    <a:cubicBezTo>
                      <a:pt x="415951" y="984961"/>
                      <a:pt x="330950" y="964514"/>
                      <a:pt x="253251" y="923620"/>
                    </a:cubicBezTo>
                    <a:cubicBezTo>
                      <a:pt x="175553" y="882726"/>
                      <a:pt x="113919" y="825474"/>
                      <a:pt x="68352" y="751865"/>
                    </a:cubicBezTo>
                    <a:cubicBezTo>
                      <a:pt x="22784" y="678256"/>
                      <a:pt x="0" y="594715"/>
                      <a:pt x="0" y="501243"/>
                    </a:cubicBezTo>
                    <a:cubicBezTo>
                      <a:pt x="0" y="401929"/>
                      <a:pt x="24245" y="314299"/>
                      <a:pt x="72733" y="238353"/>
                    </a:cubicBezTo>
                    <a:cubicBezTo>
                      <a:pt x="121222" y="162407"/>
                      <a:pt x="186652" y="103695"/>
                      <a:pt x="269024" y="62217"/>
                    </a:cubicBezTo>
                    <a:cubicBezTo>
                      <a:pt x="351397" y="20739"/>
                      <a:pt x="442240" y="0"/>
                      <a:pt x="541554" y="0"/>
                    </a:cubicBezTo>
                    <a:close/>
                    <a:moveTo>
                      <a:pt x="541554" y="269900"/>
                    </a:moveTo>
                    <a:cubicBezTo>
                      <a:pt x="471450" y="269900"/>
                      <a:pt x="415366" y="291516"/>
                      <a:pt x="373304" y="334746"/>
                    </a:cubicBezTo>
                    <a:cubicBezTo>
                      <a:pt x="331242" y="377977"/>
                      <a:pt x="310210" y="432308"/>
                      <a:pt x="310210" y="497738"/>
                    </a:cubicBezTo>
                    <a:cubicBezTo>
                      <a:pt x="310210" y="563169"/>
                      <a:pt x="331242" y="617499"/>
                      <a:pt x="373304" y="660730"/>
                    </a:cubicBezTo>
                    <a:cubicBezTo>
                      <a:pt x="415366" y="703961"/>
                      <a:pt x="471450" y="725576"/>
                      <a:pt x="541554" y="725576"/>
                    </a:cubicBezTo>
                    <a:cubicBezTo>
                      <a:pt x="611658" y="725576"/>
                      <a:pt x="667741" y="703961"/>
                      <a:pt x="709804" y="660730"/>
                    </a:cubicBezTo>
                    <a:cubicBezTo>
                      <a:pt x="751866" y="617499"/>
                      <a:pt x="772897" y="563169"/>
                      <a:pt x="772897" y="497738"/>
                    </a:cubicBezTo>
                    <a:cubicBezTo>
                      <a:pt x="772897" y="432308"/>
                      <a:pt x="751866" y="377977"/>
                      <a:pt x="709804" y="334746"/>
                    </a:cubicBezTo>
                    <a:cubicBezTo>
                      <a:pt x="667741" y="291516"/>
                      <a:pt x="611658" y="269900"/>
                      <a:pt x="541554" y="26990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3800" spc="-5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endParaRPr>
              </a:p>
            </p:txBody>
          </p:sp>
        </p:grp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1E28BE83-035E-945B-F7A0-6A0BE153C476}"/>
                </a:ext>
              </a:extLst>
            </p:cNvPr>
            <p:cNvSpPr txBox="1"/>
            <p:nvPr/>
          </p:nvSpPr>
          <p:spPr>
            <a:xfrm>
              <a:off x="9814638" y="4451111"/>
              <a:ext cx="1083106" cy="1461668"/>
            </a:xfrm>
            <a:custGeom>
              <a:avLst/>
              <a:gdLst/>
              <a:ahLst/>
              <a:cxnLst/>
              <a:rect l="l" t="t" r="r" b="b"/>
              <a:pathLst>
                <a:path w="1083106" h="1461668">
                  <a:moveTo>
                    <a:pt x="541553" y="0"/>
                  </a:moveTo>
                  <a:cubicBezTo>
                    <a:pt x="640867" y="0"/>
                    <a:pt x="731710" y="20739"/>
                    <a:pt x="814082" y="62217"/>
                  </a:cubicBezTo>
                  <a:cubicBezTo>
                    <a:pt x="896454" y="103695"/>
                    <a:pt x="961884" y="162115"/>
                    <a:pt x="1010374" y="237477"/>
                  </a:cubicBezTo>
                  <a:cubicBezTo>
                    <a:pt x="1058862" y="312839"/>
                    <a:pt x="1083106" y="400177"/>
                    <a:pt x="1083106" y="499491"/>
                  </a:cubicBezTo>
                  <a:cubicBezTo>
                    <a:pt x="1083106" y="564921"/>
                    <a:pt x="1072591" y="626554"/>
                    <a:pt x="1051560" y="684390"/>
                  </a:cubicBezTo>
                  <a:cubicBezTo>
                    <a:pt x="1030528" y="742226"/>
                    <a:pt x="997813" y="806780"/>
                    <a:pt x="953414" y="878052"/>
                  </a:cubicBezTo>
                  <a:lnTo>
                    <a:pt x="585368" y="1461668"/>
                  </a:lnTo>
                  <a:lnTo>
                    <a:pt x="224332" y="1461668"/>
                  </a:lnTo>
                  <a:lnTo>
                    <a:pt x="548563" y="977951"/>
                  </a:lnTo>
                  <a:cubicBezTo>
                    <a:pt x="536879" y="982624"/>
                    <a:pt x="523443" y="984961"/>
                    <a:pt x="508253" y="984961"/>
                  </a:cubicBezTo>
                  <a:cubicBezTo>
                    <a:pt x="415950" y="984961"/>
                    <a:pt x="330949" y="964514"/>
                    <a:pt x="253250" y="923620"/>
                  </a:cubicBezTo>
                  <a:cubicBezTo>
                    <a:pt x="175552" y="882726"/>
                    <a:pt x="113918" y="825474"/>
                    <a:pt x="68351" y="751865"/>
                  </a:cubicBezTo>
                  <a:cubicBezTo>
                    <a:pt x="22783" y="678256"/>
                    <a:pt x="0" y="594715"/>
                    <a:pt x="0" y="501243"/>
                  </a:cubicBezTo>
                  <a:cubicBezTo>
                    <a:pt x="0" y="401929"/>
                    <a:pt x="24244" y="314299"/>
                    <a:pt x="72732" y="238353"/>
                  </a:cubicBezTo>
                  <a:cubicBezTo>
                    <a:pt x="121221" y="162407"/>
                    <a:pt x="186651" y="103695"/>
                    <a:pt x="269024" y="62217"/>
                  </a:cubicBezTo>
                  <a:cubicBezTo>
                    <a:pt x="351396" y="20739"/>
                    <a:pt x="442239" y="0"/>
                    <a:pt x="541553" y="0"/>
                  </a:cubicBezTo>
                  <a:close/>
                  <a:moveTo>
                    <a:pt x="541553" y="269900"/>
                  </a:moveTo>
                  <a:cubicBezTo>
                    <a:pt x="471449" y="269900"/>
                    <a:pt x="415366" y="291516"/>
                    <a:pt x="373303" y="334746"/>
                  </a:cubicBezTo>
                  <a:cubicBezTo>
                    <a:pt x="331241" y="377977"/>
                    <a:pt x="310210" y="432308"/>
                    <a:pt x="310210" y="497738"/>
                  </a:cubicBezTo>
                  <a:cubicBezTo>
                    <a:pt x="310210" y="563169"/>
                    <a:pt x="331241" y="617499"/>
                    <a:pt x="373303" y="660730"/>
                  </a:cubicBezTo>
                  <a:cubicBezTo>
                    <a:pt x="415366" y="703961"/>
                    <a:pt x="471449" y="725576"/>
                    <a:pt x="541553" y="725576"/>
                  </a:cubicBezTo>
                  <a:cubicBezTo>
                    <a:pt x="611657" y="725576"/>
                    <a:pt x="667740" y="703961"/>
                    <a:pt x="709802" y="660730"/>
                  </a:cubicBezTo>
                  <a:cubicBezTo>
                    <a:pt x="751865" y="617499"/>
                    <a:pt x="772896" y="563169"/>
                    <a:pt x="772896" y="497738"/>
                  </a:cubicBezTo>
                  <a:cubicBezTo>
                    <a:pt x="772896" y="432308"/>
                    <a:pt x="751865" y="377977"/>
                    <a:pt x="709802" y="334746"/>
                  </a:cubicBezTo>
                  <a:cubicBezTo>
                    <a:pt x="667740" y="291516"/>
                    <a:pt x="611657" y="269900"/>
                    <a:pt x="541553" y="269900"/>
                  </a:cubicBez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accent1">
                  <a:shade val="50000"/>
                  <a:alpha val="0"/>
                </a:schemeClr>
              </a:solidFill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3800" spc="-5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endParaRPr>
            </a:p>
          </p:txBody>
        </p: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621FA028-7226-0C79-87B6-979F9D11BE52}"/>
                </a:ext>
              </a:extLst>
            </p:cNvPr>
            <p:cNvGrpSpPr/>
            <p:nvPr/>
          </p:nvGrpSpPr>
          <p:grpSpPr>
            <a:xfrm>
              <a:off x="10721259" y="5600700"/>
              <a:ext cx="352969" cy="336617"/>
              <a:chOff x="11408562" y="4458122"/>
              <a:chExt cx="1551050" cy="1479195"/>
            </a:xfrm>
          </p:grpSpPr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CABC9623-5EC0-37F2-EF25-15BD7D4E9288}"/>
                  </a:ext>
                </a:extLst>
              </p:cNvPr>
              <p:cNvSpPr txBox="1"/>
              <p:nvPr/>
            </p:nvSpPr>
            <p:spPr>
              <a:xfrm>
                <a:off x="11408562" y="4458122"/>
                <a:ext cx="702792" cy="674751"/>
              </a:xfrm>
              <a:custGeom>
                <a:avLst/>
                <a:gdLst/>
                <a:ahLst/>
                <a:cxnLst/>
                <a:rect l="l" t="t" r="r" b="b"/>
                <a:pathLst>
                  <a:path w="702792" h="674751">
                    <a:moveTo>
                      <a:pt x="350520" y="0"/>
                    </a:moveTo>
                    <a:cubicBezTo>
                      <a:pt x="419456" y="0"/>
                      <a:pt x="480504" y="14605"/>
                      <a:pt x="533666" y="43815"/>
                    </a:cubicBezTo>
                    <a:cubicBezTo>
                      <a:pt x="586829" y="73025"/>
                      <a:pt x="628307" y="113335"/>
                      <a:pt x="658101" y="164745"/>
                    </a:cubicBezTo>
                    <a:cubicBezTo>
                      <a:pt x="687896" y="216154"/>
                      <a:pt x="702792" y="273990"/>
                      <a:pt x="702792" y="338252"/>
                    </a:cubicBezTo>
                    <a:cubicBezTo>
                      <a:pt x="702792" y="402514"/>
                      <a:pt x="687896" y="460058"/>
                      <a:pt x="658101" y="510883"/>
                    </a:cubicBezTo>
                    <a:cubicBezTo>
                      <a:pt x="628307" y="561708"/>
                      <a:pt x="586829" y="601726"/>
                      <a:pt x="533666" y="630936"/>
                    </a:cubicBezTo>
                    <a:cubicBezTo>
                      <a:pt x="480504" y="660146"/>
                      <a:pt x="419456" y="674751"/>
                      <a:pt x="350520" y="674751"/>
                    </a:cubicBezTo>
                    <a:cubicBezTo>
                      <a:pt x="282753" y="674751"/>
                      <a:pt x="222288" y="660146"/>
                      <a:pt x="169126" y="630936"/>
                    </a:cubicBezTo>
                    <a:cubicBezTo>
                      <a:pt x="115964" y="601726"/>
                      <a:pt x="74486" y="561708"/>
                      <a:pt x="44691" y="510883"/>
                    </a:cubicBezTo>
                    <a:cubicBezTo>
                      <a:pt x="14897" y="460058"/>
                      <a:pt x="0" y="402514"/>
                      <a:pt x="0" y="338252"/>
                    </a:cubicBezTo>
                    <a:cubicBezTo>
                      <a:pt x="0" y="273990"/>
                      <a:pt x="14897" y="216154"/>
                      <a:pt x="44691" y="164745"/>
                    </a:cubicBezTo>
                    <a:cubicBezTo>
                      <a:pt x="74486" y="113335"/>
                      <a:pt x="115964" y="73025"/>
                      <a:pt x="169126" y="43815"/>
                    </a:cubicBezTo>
                    <a:cubicBezTo>
                      <a:pt x="222288" y="14605"/>
                      <a:pt x="282753" y="0"/>
                      <a:pt x="350520" y="0"/>
                    </a:cubicBezTo>
                    <a:close/>
                    <a:moveTo>
                      <a:pt x="350520" y="203302"/>
                    </a:moveTo>
                    <a:cubicBezTo>
                      <a:pt x="310794" y="203302"/>
                      <a:pt x="278371" y="216154"/>
                      <a:pt x="253250" y="241859"/>
                    </a:cubicBezTo>
                    <a:cubicBezTo>
                      <a:pt x="228130" y="267564"/>
                      <a:pt x="215570" y="299695"/>
                      <a:pt x="215570" y="338252"/>
                    </a:cubicBezTo>
                    <a:cubicBezTo>
                      <a:pt x="215570" y="376809"/>
                      <a:pt x="228130" y="408940"/>
                      <a:pt x="253250" y="434645"/>
                    </a:cubicBezTo>
                    <a:cubicBezTo>
                      <a:pt x="278371" y="460350"/>
                      <a:pt x="310794" y="473202"/>
                      <a:pt x="350520" y="473202"/>
                    </a:cubicBezTo>
                    <a:cubicBezTo>
                      <a:pt x="390246" y="473202"/>
                      <a:pt x="422668" y="460350"/>
                      <a:pt x="447789" y="434645"/>
                    </a:cubicBezTo>
                    <a:cubicBezTo>
                      <a:pt x="472910" y="408940"/>
                      <a:pt x="485470" y="376809"/>
                      <a:pt x="485470" y="338252"/>
                    </a:cubicBezTo>
                    <a:cubicBezTo>
                      <a:pt x="485470" y="299695"/>
                      <a:pt x="472910" y="267564"/>
                      <a:pt x="447789" y="241859"/>
                    </a:cubicBezTo>
                    <a:cubicBezTo>
                      <a:pt x="422668" y="216154"/>
                      <a:pt x="390246" y="203302"/>
                      <a:pt x="350520" y="20330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3800" spc="-5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endParaRP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905C74E3-8283-C4DC-D39B-7F9562103225}"/>
                  </a:ext>
                </a:extLst>
              </p:cNvPr>
              <p:cNvSpPr txBox="1"/>
              <p:nvPr/>
            </p:nvSpPr>
            <p:spPr>
              <a:xfrm>
                <a:off x="11590832" y="4484411"/>
                <a:ext cx="1186510" cy="1428369"/>
              </a:xfrm>
              <a:custGeom>
                <a:avLst/>
                <a:gdLst/>
                <a:ahLst/>
                <a:cxnLst/>
                <a:rect l="l" t="t" r="r" b="b"/>
                <a:pathLst>
                  <a:path w="1186510" h="1428369">
                    <a:moveTo>
                      <a:pt x="946404" y="0"/>
                    </a:moveTo>
                    <a:lnTo>
                      <a:pt x="1186510" y="0"/>
                    </a:lnTo>
                    <a:lnTo>
                      <a:pt x="240106" y="1428369"/>
                    </a:lnTo>
                    <a:lnTo>
                      <a:pt x="0" y="1428369"/>
                    </a:lnTo>
                    <a:lnTo>
                      <a:pt x="946404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3800" spc="-5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CD39527-4485-F9E0-41B4-9D73C2536D9A}"/>
                  </a:ext>
                </a:extLst>
              </p:cNvPr>
              <p:cNvSpPr txBox="1"/>
              <p:nvPr/>
            </p:nvSpPr>
            <p:spPr>
              <a:xfrm>
                <a:off x="12256820" y="5262566"/>
                <a:ext cx="702792" cy="674751"/>
              </a:xfrm>
              <a:custGeom>
                <a:avLst/>
                <a:gdLst/>
                <a:ahLst/>
                <a:cxnLst/>
                <a:rect l="l" t="t" r="r" b="b"/>
                <a:pathLst>
                  <a:path w="702792" h="674751">
                    <a:moveTo>
                      <a:pt x="350520" y="0"/>
                    </a:moveTo>
                    <a:cubicBezTo>
                      <a:pt x="419456" y="0"/>
                      <a:pt x="480505" y="14605"/>
                      <a:pt x="533667" y="43815"/>
                    </a:cubicBezTo>
                    <a:cubicBezTo>
                      <a:pt x="586830" y="73025"/>
                      <a:pt x="628308" y="113334"/>
                      <a:pt x="658102" y="164744"/>
                    </a:cubicBezTo>
                    <a:cubicBezTo>
                      <a:pt x="687896" y="216154"/>
                      <a:pt x="702792" y="273989"/>
                      <a:pt x="702792" y="338251"/>
                    </a:cubicBezTo>
                    <a:cubicBezTo>
                      <a:pt x="702792" y="402513"/>
                      <a:pt x="687896" y="460057"/>
                      <a:pt x="658102" y="510883"/>
                    </a:cubicBezTo>
                    <a:cubicBezTo>
                      <a:pt x="628308" y="561708"/>
                      <a:pt x="586830" y="601726"/>
                      <a:pt x="533667" y="630936"/>
                    </a:cubicBezTo>
                    <a:cubicBezTo>
                      <a:pt x="480505" y="660146"/>
                      <a:pt x="419456" y="674751"/>
                      <a:pt x="350520" y="674751"/>
                    </a:cubicBezTo>
                    <a:cubicBezTo>
                      <a:pt x="282753" y="674751"/>
                      <a:pt x="222288" y="660146"/>
                      <a:pt x="169126" y="630936"/>
                    </a:cubicBezTo>
                    <a:cubicBezTo>
                      <a:pt x="115964" y="601726"/>
                      <a:pt x="74486" y="561708"/>
                      <a:pt x="44692" y="510883"/>
                    </a:cubicBezTo>
                    <a:cubicBezTo>
                      <a:pt x="14898" y="460057"/>
                      <a:pt x="0" y="402513"/>
                      <a:pt x="0" y="338251"/>
                    </a:cubicBezTo>
                    <a:cubicBezTo>
                      <a:pt x="0" y="273989"/>
                      <a:pt x="14898" y="216154"/>
                      <a:pt x="44692" y="164744"/>
                    </a:cubicBezTo>
                    <a:cubicBezTo>
                      <a:pt x="74486" y="113334"/>
                      <a:pt x="115964" y="73025"/>
                      <a:pt x="169126" y="43815"/>
                    </a:cubicBezTo>
                    <a:cubicBezTo>
                      <a:pt x="222288" y="14605"/>
                      <a:pt x="282753" y="0"/>
                      <a:pt x="350520" y="0"/>
                    </a:cubicBezTo>
                    <a:close/>
                    <a:moveTo>
                      <a:pt x="350520" y="203301"/>
                    </a:moveTo>
                    <a:cubicBezTo>
                      <a:pt x="310795" y="203301"/>
                      <a:pt x="278372" y="216154"/>
                      <a:pt x="253251" y="241858"/>
                    </a:cubicBezTo>
                    <a:cubicBezTo>
                      <a:pt x="228130" y="267563"/>
                      <a:pt x="215570" y="299694"/>
                      <a:pt x="215570" y="338251"/>
                    </a:cubicBezTo>
                    <a:cubicBezTo>
                      <a:pt x="215570" y="376809"/>
                      <a:pt x="228130" y="408940"/>
                      <a:pt x="253251" y="434644"/>
                    </a:cubicBezTo>
                    <a:cubicBezTo>
                      <a:pt x="278372" y="460349"/>
                      <a:pt x="310795" y="473202"/>
                      <a:pt x="350520" y="473202"/>
                    </a:cubicBezTo>
                    <a:cubicBezTo>
                      <a:pt x="390246" y="473202"/>
                      <a:pt x="422669" y="460349"/>
                      <a:pt x="447790" y="434644"/>
                    </a:cubicBezTo>
                    <a:cubicBezTo>
                      <a:pt x="472910" y="408940"/>
                      <a:pt x="485470" y="376809"/>
                      <a:pt x="485470" y="338251"/>
                    </a:cubicBezTo>
                    <a:cubicBezTo>
                      <a:pt x="485470" y="299694"/>
                      <a:pt x="472910" y="267563"/>
                      <a:pt x="447790" y="241858"/>
                    </a:cubicBezTo>
                    <a:cubicBezTo>
                      <a:pt x="422669" y="216154"/>
                      <a:pt x="390246" y="203301"/>
                      <a:pt x="350520" y="20330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effectLst/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 sz="13800" spc="-5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endParaRPr>
              </a:p>
            </p:txBody>
          </p:sp>
        </p:grp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6678865-65BC-ACB9-3138-E0C27CB0084E}"/>
                </a:ext>
              </a:extLst>
            </p:cNvPr>
            <p:cNvSpPr txBox="1"/>
            <p:nvPr/>
          </p:nvSpPr>
          <p:spPr>
            <a:xfrm>
              <a:off x="9575013" y="5576280"/>
              <a:ext cx="348767" cy="350520"/>
            </a:xfrm>
            <a:custGeom>
              <a:avLst/>
              <a:gdLst/>
              <a:ahLst/>
              <a:cxnLst/>
              <a:rect l="l" t="t" r="r" b="b"/>
              <a:pathLst>
                <a:path w="348767" h="350520">
                  <a:moveTo>
                    <a:pt x="175260" y="0"/>
                  </a:moveTo>
                  <a:cubicBezTo>
                    <a:pt x="225501" y="0"/>
                    <a:pt x="266980" y="16650"/>
                    <a:pt x="299695" y="49949"/>
                  </a:cubicBezTo>
                  <a:cubicBezTo>
                    <a:pt x="332410" y="83248"/>
                    <a:pt x="348767" y="125019"/>
                    <a:pt x="348767" y="175260"/>
                  </a:cubicBezTo>
                  <a:cubicBezTo>
                    <a:pt x="348767" y="225501"/>
                    <a:pt x="332410" y="267272"/>
                    <a:pt x="299695" y="300571"/>
                  </a:cubicBezTo>
                  <a:cubicBezTo>
                    <a:pt x="266980" y="333870"/>
                    <a:pt x="225501" y="350520"/>
                    <a:pt x="175260" y="350520"/>
                  </a:cubicBezTo>
                  <a:cubicBezTo>
                    <a:pt x="125019" y="350520"/>
                    <a:pt x="83249" y="333870"/>
                    <a:pt x="49949" y="300571"/>
                  </a:cubicBezTo>
                  <a:cubicBezTo>
                    <a:pt x="16650" y="267272"/>
                    <a:pt x="0" y="225501"/>
                    <a:pt x="0" y="175260"/>
                  </a:cubicBezTo>
                  <a:cubicBezTo>
                    <a:pt x="0" y="125019"/>
                    <a:pt x="16650" y="83248"/>
                    <a:pt x="49949" y="49949"/>
                  </a:cubicBezTo>
                  <a:cubicBezTo>
                    <a:pt x="83249" y="16650"/>
                    <a:pt x="125019" y="0"/>
                    <a:pt x="175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solidFill>
                <a:schemeClr val="accent1">
                  <a:shade val="50000"/>
                  <a:alpha val="0"/>
                </a:schemeClr>
              </a:solidFill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3800" spc="-5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endParaRPr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D31EC119-7266-FD6F-F919-47D7B14BDBE3}"/>
              </a:ext>
            </a:extLst>
          </p:cNvPr>
          <p:cNvSpPr txBox="1"/>
          <p:nvPr/>
        </p:nvSpPr>
        <p:spPr>
          <a:xfrm>
            <a:off x="7253992" y="5213117"/>
            <a:ext cx="3556285" cy="7755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에서 피피티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유튜브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1" name="그림 개체 틀 10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0A93E514-2FE0-306A-2DC0-56F0BF12F59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7" name="그림 개체 틀 6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14530DDD-1083-8FB8-80FF-BEEEC2F743A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61060060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23A9D93D-E767-4104-20C1-5325113CE689}"/>
              </a:ext>
            </a:extLst>
          </p:cNvPr>
          <p:cNvCxnSpPr>
            <a:cxnSpLocks/>
          </p:cNvCxnSpPr>
          <p:nvPr/>
        </p:nvCxnSpPr>
        <p:spPr>
          <a:xfrm flipV="1">
            <a:off x="2794503" y="4021289"/>
            <a:ext cx="2372008" cy="91440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CDD6B077-FFA1-D6CA-2519-B942C670303A}"/>
              </a:ext>
            </a:extLst>
          </p:cNvPr>
          <p:cNvCxnSpPr>
            <a:cxnSpLocks/>
          </p:cNvCxnSpPr>
          <p:nvPr/>
        </p:nvCxnSpPr>
        <p:spPr>
          <a:xfrm flipH="1">
            <a:off x="7025489" y="2725093"/>
            <a:ext cx="2372008" cy="91440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B85472E0-3562-CF62-7D4B-BDC66446598C}"/>
              </a:ext>
            </a:extLst>
          </p:cNvPr>
          <p:cNvCxnSpPr>
            <a:cxnSpLocks/>
          </p:cNvCxnSpPr>
          <p:nvPr/>
        </p:nvCxnSpPr>
        <p:spPr>
          <a:xfrm flipH="1" flipV="1">
            <a:off x="7025490" y="4021289"/>
            <a:ext cx="2372008" cy="91440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EDEB17C9-AADB-5500-99C1-4357169AB231}"/>
              </a:ext>
            </a:extLst>
          </p:cNvPr>
          <p:cNvCxnSpPr/>
          <p:nvPr/>
        </p:nvCxnSpPr>
        <p:spPr>
          <a:xfrm>
            <a:off x="2794503" y="2725093"/>
            <a:ext cx="2372008" cy="91440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45FB54FE-79DC-C14C-8EA5-410F9731155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F73FFA-90F2-09AE-F734-2077D20B5B4F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0C5B237F-C4E3-CF89-640B-0768040F8995}"/>
              </a:ext>
            </a:extLst>
          </p:cNvPr>
          <p:cNvSpPr/>
          <p:nvPr/>
        </p:nvSpPr>
        <p:spPr>
          <a:xfrm>
            <a:off x="4454305" y="2207159"/>
            <a:ext cx="3283390" cy="3283390"/>
          </a:xfrm>
          <a:prstGeom prst="ellipse">
            <a:avLst/>
          </a:prstGeom>
          <a:solidFill>
            <a:schemeClr val="accent3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C1C5319B-4F9A-4E05-3A52-71ABF94C810B}"/>
              </a:ext>
            </a:extLst>
          </p:cNvPr>
          <p:cNvSpPr/>
          <p:nvPr/>
        </p:nvSpPr>
        <p:spPr>
          <a:xfrm>
            <a:off x="4665553" y="2418407"/>
            <a:ext cx="2860895" cy="2860895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B43D8FC-F8CD-16BE-7C83-8D8155A678A9}"/>
              </a:ext>
            </a:extLst>
          </p:cNvPr>
          <p:cNvSpPr/>
          <p:nvPr/>
        </p:nvSpPr>
        <p:spPr>
          <a:xfrm>
            <a:off x="1638678" y="1929143"/>
            <a:ext cx="1445536" cy="1445536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F1BA1811-32C3-F368-2CCE-A6627DE1B6F6}"/>
              </a:ext>
            </a:extLst>
          </p:cNvPr>
          <p:cNvSpPr/>
          <p:nvPr/>
        </p:nvSpPr>
        <p:spPr>
          <a:xfrm>
            <a:off x="1638678" y="4323030"/>
            <a:ext cx="1445536" cy="1445536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4A0E38BE-EE7A-A541-D4CE-937C313CF9AA}"/>
              </a:ext>
            </a:extLst>
          </p:cNvPr>
          <p:cNvSpPr/>
          <p:nvPr/>
        </p:nvSpPr>
        <p:spPr>
          <a:xfrm>
            <a:off x="9107787" y="1929143"/>
            <a:ext cx="1445536" cy="1445536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BB29EB82-6205-F2D4-7FD0-3539173C2C46}"/>
              </a:ext>
            </a:extLst>
          </p:cNvPr>
          <p:cNvSpPr/>
          <p:nvPr/>
        </p:nvSpPr>
        <p:spPr>
          <a:xfrm>
            <a:off x="9107787" y="4323030"/>
            <a:ext cx="1445536" cy="1445536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DB0A31B-0F90-43BF-DF89-87608BD737C7}"/>
              </a:ext>
            </a:extLst>
          </p:cNvPr>
          <p:cNvSpPr txBox="1"/>
          <p:nvPr/>
        </p:nvSpPr>
        <p:spPr>
          <a:xfrm>
            <a:off x="1916933" y="2405690"/>
            <a:ext cx="889026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중요한</a:t>
            </a:r>
            <a:endParaRPr lang="en-US" altLang="ko-KR" sz="1600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2119E4D-C02C-AD12-C725-8BAD89253915}"/>
              </a:ext>
            </a:extLst>
          </p:cNvPr>
          <p:cNvSpPr txBox="1"/>
          <p:nvPr/>
        </p:nvSpPr>
        <p:spPr>
          <a:xfrm>
            <a:off x="1916933" y="4799577"/>
            <a:ext cx="889026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중요한</a:t>
            </a:r>
            <a:endParaRPr lang="en-US" altLang="ko-KR" sz="1600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7F3377B-A07E-7987-0AF2-F993C79AC5BC}"/>
              </a:ext>
            </a:extLst>
          </p:cNvPr>
          <p:cNvSpPr txBox="1"/>
          <p:nvPr/>
        </p:nvSpPr>
        <p:spPr>
          <a:xfrm>
            <a:off x="9386042" y="2405690"/>
            <a:ext cx="889026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중요한</a:t>
            </a:r>
            <a:endParaRPr lang="en-US" altLang="ko-KR" sz="1600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825D07C-2B69-5B87-2EDC-2120F6345462}"/>
              </a:ext>
            </a:extLst>
          </p:cNvPr>
          <p:cNvSpPr txBox="1"/>
          <p:nvPr/>
        </p:nvSpPr>
        <p:spPr>
          <a:xfrm>
            <a:off x="9386042" y="4799577"/>
            <a:ext cx="889026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중요한</a:t>
            </a:r>
            <a:endParaRPr lang="en-US" altLang="ko-KR" sz="1600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72A85B06-7039-A820-DA5D-5467B17B33B0}"/>
              </a:ext>
            </a:extLst>
          </p:cNvPr>
          <p:cNvGrpSpPr/>
          <p:nvPr/>
        </p:nvGrpSpPr>
        <p:grpSpPr>
          <a:xfrm>
            <a:off x="5516707" y="2946941"/>
            <a:ext cx="1158587" cy="1713296"/>
            <a:chOff x="5516707" y="3051018"/>
            <a:chExt cx="1158587" cy="1713296"/>
          </a:xfrm>
        </p:grpSpPr>
        <p:pic>
          <p:nvPicPr>
            <p:cNvPr id="42" name="그래픽 41" descr="도토리 단색으로 채워진">
              <a:extLst>
                <a:ext uri="{FF2B5EF4-FFF2-40B4-BE49-F238E27FC236}">
                  <a16:creationId xmlns:a16="http://schemas.microsoft.com/office/drawing/2014/main" id="{8E7EA09E-7CB9-857E-D97D-056E4B5088D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555056" y="3051018"/>
              <a:ext cx="1081888" cy="1081888"/>
            </a:xfrm>
            <a:prstGeom prst="rect">
              <a:avLst/>
            </a:prstGeom>
          </p:spPr>
        </p:pic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9BAEF68-A6C8-F812-FAED-9B78BAF94780}"/>
                </a:ext>
              </a:extLst>
            </p:cNvPr>
            <p:cNvSpPr txBox="1"/>
            <p:nvPr/>
          </p:nvSpPr>
          <p:spPr>
            <a:xfrm>
              <a:off x="5516707" y="4210316"/>
              <a:ext cx="1158587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ko-KR" altLang="en-US"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rPr>
                <a:t>키워드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73963874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자유형: 도형 1">
            <a:extLst>
              <a:ext uri="{FF2B5EF4-FFF2-40B4-BE49-F238E27FC236}">
                <a16:creationId xmlns:a16="http://schemas.microsoft.com/office/drawing/2014/main" id="{4E1F1156-9B66-4D65-ACB7-05EB0F7FC1E5}"/>
              </a:ext>
            </a:extLst>
          </p:cNvPr>
          <p:cNvSpPr/>
          <p:nvPr/>
        </p:nvSpPr>
        <p:spPr>
          <a:xfrm>
            <a:off x="3035310" y="0"/>
            <a:ext cx="9156690" cy="4578345"/>
          </a:xfrm>
          <a:custGeom>
            <a:avLst/>
            <a:gdLst>
              <a:gd name="connsiteX0" fmla="*/ 0 w 9156690"/>
              <a:gd name="connsiteY0" fmla="*/ 0 h 4578345"/>
              <a:gd name="connsiteX1" fmla="*/ 2591898 w 9156690"/>
              <a:gd name="connsiteY1" fmla="*/ 0 h 4578345"/>
              <a:gd name="connsiteX2" fmla="*/ 4578345 w 9156690"/>
              <a:gd name="connsiteY2" fmla="*/ 1986447 h 4578345"/>
              <a:gd name="connsiteX3" fmla="*/ 6564792 w 9156690"/>
              <a:gd name="connsiteY3" fmla="*/ 0 h 4578345"/>
              <a:gd name="connsiteX4" fmla="*/ 9156690 w 9156690"/>
              <a:gd name="connsiteY4" fmla="*/ 0 h 4578345"/>
              <a:gd name="connsiteX5" fmla="*/ 4578345 w 9156690"/>
              <a:gd name="connsiteY5" fmla="*/ 4578345 h 4578345"/>
              <a:gd name="connsiteX6" fmla="*/ 0 w 9156690"/>
              <a:gd name="connsiteY6" fmla="*/ 0 h 4578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156690" h="4578345">
                <a:moveTo>
                  <a:pt x="0" y="0"/>
                </a:moveTo>
                <a:lnTo>
                  <a:pt x="2591898" y="0"/>
                </a:lnTo>
                <a:cubicBezTo>
                  <a:pt x="2591898" y="1097084"/>
                  <a:pt x="3481261" y="1986447"/>
                  <a:pt x="4578345" y="1986447"/>
                </a:cubicBezTo>
                <a:cubicBezTo>
                  <a:pt x="5675429" y="1986447"/>
                  <a:pt x="6564792" y="1097084"/>
                  <a:pt x="6564792" y="0"/>
                </a:cubicBezTo>
                <a:lnTo>
                  <a:pt x="9156690" y="0"/>
                </a:lnTo>
                <a:cubicBezTo>
                  <a:pt x="9156690" y="2528550"/>
                  <a:pt x="7106895" y="4578345"/>
                  <a:pt x="4578345" y="4578345"/>
                </a:cubicBezTo>
                <a:cubicBezTo>
                  <a:pt x="2049795" y="4578345"/>
                  <a:pt x="0" y="2528550"/>
                  <a:pt x="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65D9DC1-B720-89CD-2946-F7E9A1B63E01}"/>
              </a:ext>
            </a:extLst>
          </p:cNvPr>
          <p:cNvSpPr txBox="1"/>
          <p:nvPr/>
        </p:nvSpPr>
        <p:spPr>
          <a:xfrm>
            <a:off x="728663" y="4885382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00472B6-EC8A-F18E-4C22-76708AD80DEB}"/>
              </a:ext>
            </a:extLst>
          </p:cNvPr>
          <p:cNvSpPr txBox="1"/>
          <p:nvPr/>
        </p:nvSpPr>
        <p:spPr>
          <a:xfrm>
            <a:off x="728663" y="4638218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" name="자유형: 도형 6">
            <a:extLst>
              <a:ext uri="{FF2B5EF4-FFF2-40B4-BE49-F238E27FC236}">
                <a16:creationId xmlns:a16="http://schemas.microsoft.com/office/drawing/2014/main" id="{53E761C0-95B7-F3FB-5B9F-0AC37F5038F0}"/>
              </a:ext>
            </a:extLst>
          </p:cNvPr>
          <p:cNvSpPr/>
          <p:nvPr/>
        </p:nvSpPr>
        <p:spPr>
          <a:xfrm>
            <a:off x="7613655" y="2"/>
            <a:ext cx="4463517" cy="4124900"/>
          </a:xfrm>
          <a:custGeom>
            <a:avLst/>
            <a:gdLst>
              <a:gd name="connsiteX0" fmla="*/ 2504995 w 2505208"/>
              <a:gd name="connsiteY0" fmla="*/ 571719 h 2315155"/>
              <a:gd name="connsiteX1" fmla="*/ 1114707 w 2505208"/>
              <a:gd name="connsiteY1" fmla="*/ 2315080 h 2315155"/>
              <a:gd name="connsiteX2" fmla="*/ -213 w 2505208"/>
              <a:gd name="connsiteY2" fmla="*/ -76 h 231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05208" h="2315155">
                <a:moveTo>
                  <a:pt x="2504995" y="571719"/>
                </a:moveTo>
                <a:cubicBezTo>
                  <a:pt x="2330983" y="1334110"/>
                  <a:pt x="1819271" y="1975781"/>
                  <a:pt x="1114707" y="2315080"/>
                </a:cubicBezTo>
                <a:lnTo>
                  <a:pt x="-213" y="-76"/>
                </a:lnTo>
                <a:close/>
              </a:path>
            </a:pathLst>
          </a:custGeom>
          <a:solidFill>
            <a:schemeClr val="accent3">
              <a:alpha val="40000"/>
            </a:schemeClr>
          </a:solidFill>
          <a:ln w="19050" cap="flat">
            <a:noFill/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8" name="자유형: 도형 7">
            <a:extLst>
              <a:ext uri="{FF2B5EF4-FFF2-40B4-BE49-F238E27FC236}">
                <a16:creationId xmlns:a16="http://schemas.microsoft.com/office/drawing/2014/main" id="{3CE30037-4367-74F6-A116-E7211D48E881}"/>
              </a:ext>
            </a:extLst>
          </p:cNvPr>
          <p:cNvSpPr/>
          <p:nvPr/>
        </p:nvSpPr>
        <p:spPr>
          <a:xfrm>
            <a:off x="5627208" y="2"/>
            <a:ext cx="3972895" cy="4578296"/>
          </a:xfrm>
          <a:custGeom>
            <a:avLst/>
            <a:gdLst>
              <a:gd name="connsiteX0" fmla="*/ 2229628 w 2229840"/>
              <a:gd name="connsiteY0" fmla="*/ 2315080 h 2569630"/>
              <a:gd name="connsiteX1" fmla="*/ -213 w 2229840"/>
              <a:gd name="connsiteY1" fmla="*/ 2315080 h 2569630"/>
              <a:gd name="connsiteX2" fmla="*/ 1114707 w 2229840"/>
              <a:gd name="connsiteY2" fmla="*/ -76 h 2569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29840" h="2569630">
                <a:moveTo>
                  <a:pt x="2229628" y="2315080"/>
                </a:moveTo>
                <a:cubicBezTo>
                  <a:pt x="1525073" y="2654380"/>
                  <a:pt x="704352" y="2654380"/>
                  <a:pt x="-213" y="2315080"/>
                </a:cubicBezTo>
                <a:lnTo>
                  <a:pt x="1114707" y="-76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 w="19050" cap="flat">
            <a:noFill/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2A38610E-F097-52E7-C9C1-FF767037F229}"/>
              </a:ext>
            </a:extLst>
          </p:cNvPr>
          <p:cNvSpPr/>
          <p:nvPr/>
        </p:nvSpPr>
        <p:spPr>
          <a:xfrm>
            <a:off x="3150138" y="2"/>
            <a:ext cx="4463517" cy="4124900"/>
          </a:xfrm>
          <a:custGeom>
            <a:avLst/>
            <a:gdLst>
              <a:gd name="connsiteX0" fmla="*/ 1390075 w 2505208"/>
              <a:gd name="connsiteY0" fmla="*/ 2315080 h 2315155"/>
              <a:gd name="connsiteX1" fmla="*/ -213 w 2505208"/>
              <a:gd name="connsiteY1" fmla="*/ 571719 h 2315155"/>
              <a:gd name="connsiteX2" fmla="*/ 2504996 w 2505208"/>
              <a:gd name="connsiteY2" fmla="*/ -76 h 231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05208" h="2315155">
                <a:moveTo>
                  <a:pt x="1390075" y="2315080"/>
                </a:moveTo>
                <a:cubicBezTo>
                  <a:pt x="685511" y="1975781"/>
                  <a:pt x="173799" y="1334119"/>
                  <a:pt x="-213" y="571719"/>
                </a:cubicBezTo>
                <a:lnTo>
                  <a:pt x="2504996" y="-76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  <a:ln w="19050" cap="flat">
            <a:noFill/>
            <a:prstDash val="solid"/>
            <a:round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id="{96EF5165-D5CF-A8BE-ADD6-22C9211B6B26}"/>
              </a:ext>
            </a:extLst>
          </p:cNvPr>
          <p:cNvSpPr/>
          <p:nvPr/>
        </p:nvSpPr>
        <p:spPr>
          <a:xfrm>
            <a:off x="5627208" y="1"/>
            <a:ext cx="3972894" cy="1986447"/>
          </a:xfrm>
          <a:custGeom>
            <a:avLst/>
            <a:gdLst>
              <a:gd name="connsiteX0" fmla="*/ 0 w 3972894"/>
              <a:gd name="connsiteY0" fmla="*/ 0 h 1986447"/>
              <a:gd name="connsiteX1" fmla="*/ 3972894 w 3972894"/>
              <a:gd name="connsiteY1" fmla="*/ 0 h 1986447"/>
              <a:gd name="connsiteX2" fmla="*/ 1986447 w 3972894"/>
              <a:gd name="connsiteY2" fmla="*/ 1986447 h 1986447"/>
              <a:gd name="connsiteX3" fmla="*/ 0 w 3972894"/>
              <a:gd name="connsiteY3" fmla="*/ 0 h 1986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72894" h="1986447">
                <a:moveTo>
                  <a:pt x="0" y="0"/>
                </a:moveTo>
                <a:lnTo>
                  <a:pt x="3972894" y="0"/>
                </a:lnTo>
                <a:cubicBezTo>
                  <a:pt x="3972894" y="1097084"/>
                  <a:pt x="3083531" y="1986447"/>
                  <a:pt x="1986447" y="1986447"/>
                </a:cubicBezTo>
                <a:cubicBezTo>
                  <a:pt x="889363" y="1986447"/>
                  <a:pt x="0" y="1097084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89C5ED0-E301-FAB9-94B2-CEE7A0A7A8EB}"/>
              </a:ext>
            </a:extLst>
          </p:cNvPr>
          <p:cNvSpPr txBox="1"/>
          <p:nvPr/>
        </p:nvSpPr>
        <p:spPr>
          <a:xfrm>
            <a:off x="6607354" y="363026"/>
            <a:ext cx="2012602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중요 키워드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입력하기</a:t>
            </a:r>
          </a:p>
        </p:txBody>
      </p:sp>
      <p:pic>
        <p:nvPicPr>
          <p:cNvPr id="12" name="그래픽 11" descr="도토리 단색으로 채워진">
            <a:extLst>
              <a:ext uri="{FF2B5EF4-FFF2-40B4-BE49-F238E27FC236}">
                <a16:creationId xmlns:a16="http://schemas.microsoft.com/office/drawing/2014/main" id="{A62F5C0C-BF8E-A4B2-9633-7FDF8DE2E2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293633" y="2349472"/>
            <a:ext cx="640042" cy="640042"/>
          </a:xfrm>
          <a:prstGeom prst="rect">
            <a:avLst/>
          </a:prstGeom>
        </p:spPr>
      </p:pic>
      <p:sp>
        <p:nvSpPr>
          <p:cNvPr id="13" name="Rectangle 5">
            <a:extLst>
              <a:ext uri="{FF2B5EF4-FFF2-40B4-BE49-F238E27FC236}">
                <a16:creationId xmlns:a16="http://schemas.microsoft.com/office/drawing/2014/main" id="{3F844F83-64DD-8C55-A0B7-BADECC98A28A}"/>
              </a:ext>
            </a:extLst>
          </p:cNvPr>
          <p:cNvSpPr/>
          <p:nvPr/>
        </p:nvSpPr>
        <p:spPr>
          <a:xfrm>
            <a:off x="6694492" y="3481758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2EE781E-12F4-B6D5-C7EC-5D7EEB244E2A}"/>
              </a:ext>
            </a:extLst>
          </p:cNvPr>
          <p:cNvSpPr txBox="1"/>
          <p:nvPr/>
        </p:nvSpPr>
        <p:spPr>
          <a:xfrm>
            <a:off x="7169141" y="317566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 키워드</a:t>
            </a:r>
          </a:p>
        </p:txBody>
      </p:sp>
      <p:pic>
        <p:nvPicPr>
          <p:cNvPr id="15" name="그래픽 14">
            <a:extLst>
              <a:ext uri="{FF2B5EF4-FFF2-40B4-BE49-F238E27FC236}">
                <a16:creationId xmlns:a16="http://schemas.microsoft.com/office/drawing/2014/main" id="{3CA7F55A-061E-2E6E-2586-54A0054F985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9885530" y="1044449"/>
            <a:ext cx="640042" cy="640042"/>
          </a:xfrm>
          <a:prstGeom prst="rect">
            <a:avLst/>
          </a:prstGeom>
        </p:spPr>
      </p:pic>
      <p:sp>
        <p:nvSpPr>
          <p:cNvPr id="16" name="Rectangle 5">
            <a:extLst>
              <a:ext uri="{FF2B5EF4-FFF2-40B4-BE49-F238E27FC236}">
                <a16:creationId xmlns:a16="http://schemas.microsoft.com/office/drawing/2014/main" id="{19A9FF7A-06A4-A807-235F-7E3A463F3374}"/>
              </a:ext>
            </a:extLst>
          </p:cNvPr>
          <p:cNvSpPr/>
          <p:nvPr/>
        </p:nvSpPr>
        <p:spPr>
          <a:xfrm>
            <a:off x="9286389" y="217673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C9E9901-7E40-F4B4-FCE2-9CF268D5D748}"/>
              </a:ext>
            </a:extLst>
          </p:cNvPr>
          <p:cNvSpPr txBox="1"/>
          <p:nvPr/>
        </p:nvSpPr>
        <p:spPr>
          <a:xfrm>
            <a:off x="9761038" y="1870641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 키워드</a:t>
            </a:r>
          </a:p>
        </p:txBody>
      </p:sp>
      <p:pic>
        <p:nvPicPr>
          <p:cNvPr id="18" name="그래픽 17">
            <a:extLst>
              <a:ext uri="{FF2B5EF4-FFF2-40B4-BE49-F238E27FC236}">
                <a16:creationId xmlns:a16="http://schemas.microsoft.com/office/drawing/2014/main" id="{01645809-45BC-34C1-AECE-5F5F01D7EFA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4797981" y="1044449"/>
            <a:ext cx="640042" cy="640042"/>
          </a:xfrm>
          <a:prstGeom prst="rect">
            <a:avLst/>
          </a:prstGeom>
        </p:spPr>
      </p:pic>
      <p:sp>
        <p:nvSpPr>
          <p:cNvPr id="19" name="Rectangle 5">
            <a:extLst>
              <a:ext uri="{FF2B5EF4-FFF2-40B4-BE49-F238E27FC236}">
                <a16:creationId xmlns:a16="http://schemas.microsoft.com/office/drawing/2014/main" id="{A1A6EC8B-FF23-B340-7AC3-C84C0177918F}"/>
              </a:ext>
            </a:extLst>
          </p:cNvPr>
          <p:cNvSpPr/>
          <p:nvPr/>
        </p:nvSpPr>
        <p:spPr>
          <a:xfrm>
            <a:off x="4198840" y="217673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E4868A-81C4-239B-8A33-3A7C5DCF0D80}"/>
              </a:ext>
            </a:extLst>
          </p:cNvPr>
          <p:cNvSpPr txBox="1"/>
          <p:nvPr/>
        </p:nvSpPr>
        <p:spPr>
          <a:xfrm>
            <a:off x="4673489" y="1870641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 키워드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77C16753-F7B9-ED81-2F88-16867E3B20A8}"/>
              </a:ext>
            </a:extLst>
          </p:cNvPr>
          <p:cNvSpPr/>
          <p:nvPr/>
        </p:nvSpPr>
        <p:spPr>
          <a:xfrm>
            <a:off x="728663" y="5525523"/>
            <a:ext cx="66182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999357268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304CF051-1E56-E46D-43F5-64477FE7FD01}"/>
              </a:ext>
            </a:extLst>
          </p:cNvPr>
          <p:cNvCxnSpPr>
            <a:cxnSpLocks/>
          </p:cNvCxnSpPr>
          <p:nvPr/>
        </p:nvCxnSpPr>
        <p:spPr>
          <a:xfrm>
            <a:off x="8120549" y="3075521"/>
            <a:ext cx="0" cy="1967259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60B55FD9-E7E7-988F-A010-E0A79F615398}"/>
              </a:ext>
            </a:extLst>
          </p:cNvPr>
          <p:cNvCxnSpPr/>
          <p:nvPr/>
        </p:nvCxnSpPr>
        <p:spPr>
          <a:xfrm flipV="1">
            <a:off x="5305331" y="2364480"/>
            <a:ext cx="0" cy="2570703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A1037C81-0915-0936-876C-73B34F96975A}"/>
              </a:ext>
            </a:extLst>
          </p:cNvPr>
          <p:cNvSpPr/>
          <p:nvPr/>
        </p:nvSpPr>
        <p:spPr>
          <a:xfrm>
            <a:off x="725368" y="2364480"/>
            <a:ext cx="3932487" cy="393248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9D5E5C5B-1335-B83C-A788-BC23CC7A971B}"/>
              </a:ext>
            </a:extLst>
          </p:cNvPr>
          <p:cNvSpPr/>
          <p:nvPr/>
        </p:nvSpPr>
        <p:spPr>
          <a:xfrm>
            <a:off x="4955118" y="4360873"/>
            <a:ext cx="2758435" cy="2758435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C35D5493-F45F-C4BD-B4C9-201E39D3C098}"/>
              </a:ext>
            </a:extLst>
          </p:cNvPr>
          <p:cNvSpPr/>
          <p:nvPr/>
        </p:nvSpPr>
        <p:spPr>
          <a:xfrm>
            <a:off x="7816014" y="1943599"/>
            <a:ext cx="2121408" cy="21214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B97F58D8-C72A-F04B-F751-2EE2743EDDA6}"/>
              </a:ext>
            </a:extLst>
          </p:cNvPr>
          <p:cNvSpPr/>
          <p:nvPr/>
        </p:nvSpPr>
        <p:spPr>
          <a:xfrm>
            <a:off x="10372180" y="3618682"/>
            <a:ext cx="1686649" cy="16866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6" name="그래픽 15" descr="도토리 단색으로 채워진">
            <a:extLst>
              <a:ext uri="{FF2B5EF4-FFF2-40B4-BE49-F238E27FC236}">
                <a16:creationId xmlns:a16="http://schemas.microsoft.com/office/drawing/2014/main" id="{04D6D559-B0CB-659A-C1F9-5297F6535AD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758304" y="4004806"/>
            <a:ext cx="914400" cy="914400"/>
          </a:xfrm>
          <a:prstGeom prst="rect">
            <a:avLst/>
          </a:prstGeom>
        </p:spPr>
      </p:pic>
      <p:pic>
        <p:nvPicPr>
          <p:cNvPr id="20" name="그래픽 19" descr="단색으로 채워진 천사 얼굴 단색으로 채워진">
            <a:extLst>
              <a:ext uri="{FF2B5EF4-FFF2-40B4-BE49-F238E27FC236}">
                <a16:creationId xmlns:a16="http://schemas.microsoft.com/office/drawing/2014/main" id="{DE3CF74D-27E0-70B2-7A58-39D7AA86DE1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877135" y="5282890"/>
            <a:ext cx="914400" cy="914400"/>
          </a:xfrm>
          <a:prstGeom prst="rect">
            <a:avLst/>
          </a:prstGeom>
        </p:spPr>
      </p:pic>
      <p:pic>
        <p:nvPicPr>
          <p:cNvPr id="22" name="그래픽 21" descr="사과 단색으로 채워진">
            <a:extLst>
              <a:ext uri="{FF2B5EF4-FFF2-40B4-BE49-F238E27FC236}">
                <a16:creationId xmlns:a16="http://schemas.microsoft.com/office/drawing/2014/main" id="{9D715AEE-12BE-7D4E-61F0-3820C9FCF09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531045" y="2658630"/>
            <a:ext cx="691346" cy="691346"/>
          </a:xfrm>
          <a:prstGeom prst="rect">
            <a:avLst/>
          </a:prstGeom>
        </p:spPr>
      </p:pic>
      <p:pic>
        <p:nvPicPr>
          <p:cNvPr id="18" name="그래픽 17" descr="아프리카 단색으로 채워진">
            <a:extLst>
              <a:ext uri="{FF2B5EF4-FFF2-40B4-BE49-F238E27FC236}">
                <a16:creationId xmlns:a16="http://schemas.microsoft.com/office/drawing/2014/main" id="{8831431C-F5C3-6E21-B9B9-B828FCCD874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234411" y="3150607"/>
            <a:ext cx="914400" cy="91440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1B7A893B-E4E7-D0E2-E58D-3D4020CF3869}"/>
              </a:ext>
            </a:extLst>
          </p:cNvPr>
          <p:cNvSpPr txBox="1"/>
          <p:nvPr/>
        </p:nvSpPr>
        <p:spPr>
          <a:xfrm>
            <a:off x="1685310" y="4360873"/>
            <a:ext cx="2012602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중요 키워드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057F2277-D954-5A80-A19C-CBD02FE601FC}"/>
              </a:ext>
            </a:extLst>
          </p:cNvPr>
          <p:cNvSpPr/>
          <p:nvPr/>
        </p:nvSpPr>
        <p:spPr>
          <a:xfrm>
            <a:off x="1695414" y="493518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2EB711AB-B928-7842-50B2-5812AE2D6ABA}"/>
              </a:ext>
            </a:extLst>
          </p:cNvPr>
          <p:cNvSpPr/>
          <p:nvPr/>
        </p:nvSpPr>
        <p:spPr>
          <a:xfrm>
            <a:off x="5398738" y="4804494"/>
            <a:ext cx="1871196" cy="1871194"/>
          </a:xfrm>
          <a:prstGeom prst="ellipse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1B8CEB7D-4742-898A-CB96-0467F639CB1D}"/>
              </a:ext>
            </a:extLst>
          </p:cNvPr>
          <p:cNvSpPr/>
          <p:nvPr/>
        </p:nvSpPr>
        <p:spPr>
          <a:xfrm>
            <a:off x="8120549" y="2248135"/>
            <a:ext cx="1512338" cy="1512336"/>
          </a:xfrm>
          <a:prstGeom prst="ellipse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2262C31-2D79-4149-2AE3-80E80EC82F19}"/>
              </a:ext>
            </a:extLst>
          </p:cNvPr>
          <p:cNvSpPr txBox="1"/>
          <p:nvPr/>
        </p:nvSpPr>
        <p:spPr>
          <a:xfrm>
            <a:off x="5443957" y="2281683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1FD64CBD-6CBE-F54A-5E40-8F115F0079A4}"/>
              </a:ext>
            </a:extLst>
          </p:cNvPr>
          <p:cNvSpPr/>
          <p:nvPr/>
        </p:nvSpPr>
        <p:spPr>
          <a:xfrm>
            <a:off x="5443957" y="2520942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0C3B9BE-3096-2865-56EC-81BF3B6F4E62}"/>
              </a:ext>
            </a:extLst>
          </p:cNvPr>
          <p:cNvSpPr txBox="1"/>
          <p:nvPr/>
        </p:nvSpPr>
        <p:spPr>
          <a:xfrm>
            <a:off x="8250167" y="496921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A562163E-6D95-359E-1628-F7A695480FBC}"/>
              </a:ext>
            </a:extLst>
          </p:cNvPr>
          <p:cNvSpPr/>
          <p:nvPr/>
        </p:nvSpPr>
        <p:spPr>
          <a:xfrm>
            <a:off x="8250167" y="5208476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7ABE78ED-08E9-AC05-FB84-E3A5080C0762}"/>
              </a:ext>
            </a:extLst>
          </p:cNvPr>
          <p:cNvSpPr/>
          <p:nvPr/>
        </p:nvSpPr>
        <p:spPr>
          <a:xfrm>
            <a:off x="11427048" y="1579227"/>
            <a:ext cx="1263562" cy="1263562"/>
          </a:xfrm>
          <a:prstGeom prst="ellipse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C2150528-AB8B-7FC5-3402-0F0B227674FA}"/>
              </a:ext>
            </a:extLst>
          </p:cNvPr>
          <p:cNvSpPr/>
          <p:nvPr/>
        </p:nvSpPr>
        <p:spPr>
          <a:xfrm>
            <a:off x="-298764" y="4967561"/>
            <a:ext cx="1515779" cy="1515779"/>
          </a:xfrm>
          <a:prstGeom prst="ellipse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9807145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" name="그림 개체 틀 47">
            <a:extLst>
              <a:ext uri="{FF2B5EF4-FFF2-40B4-BE49-F238E27FC236}">
                <a16:creationId xmlns:a16="http://schemas.microsoft.com/office/drawing/2014/main" id="{7BB17370-6A27-8C89-DE78-D30C263A762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4100513"/>
          </a:xfrm>
          <a:custGeom>
            <a:avLst/>
            <a:gdLst>
              <a:gd name="connsiteX0" fmla="*/ 0 w 12191987"/>
              <a:gd name="connsiteY0" fmla="*/ 0 h 4100660"/>
              <a:gd name="connsiteX1" fmla="*/ 12191987 w 12191987"/>
              <a:gd name="connsiteY1" fmla="*/ 0 h 4100660"/>
              <a:gd name="connsiteX2" fmla="*/ 12191987 w 12191987"/>
              <a:gd name="connsiteY2" fmla="*/ 4100660 h 4100660"/>
              <a:gd name="connsiteX3" fmla="*/ 0 w 12191987"/>
              <a:gd name="connsiteY3" fmla="*/ 4100660 h 410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1987" h="4100660">
                <a:moveTo>
                  <a:pt x="0" y="0"/>
                </a:moveTo>
                <a:lnTo>
                  <a:pt x="12191987" y="0"/>
                </a:lnTo>
                <a:lnTo>
                  <a:pt x="12191987" y="4100660"/>
                </a:lnTo>
                <a:lnTo>
                  <a:pt x="0" y="4100660"/>
                </a:lnTo>
                <a:close/>
              </a:path>
            </a:pathLst>
          </a:custGeom>
        </p:spPr>
      </p:pic>
      <p:sp>
        <p:nvSpPr>
          <p:cNvPr id="19" name="타원 18">
            <a:extLst>
              <a:ext uri="{FF2B5EF4-FFF2-40B4-BE49-F238E27FC236}">
                <a16:creationId xmlns:a16="http://schemas.microsoft.com/office/drawing/2014/main" id="{12E498C7-B276-4603-B7C5-B74A42A4B65A}"/>
              </a:ext>
            </a:extLst>
          </p:cNvPr>
          <p:cNvSpPr/>
          <p:nvPr/>
        </p:nvSpPr>
        <p:spPr>
          <a:xfrm>
            <a:off x="1325699" y="2392318"/>
            <a:ext cx="2368279" cy="236827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3127BDC-D91B-4A41-A509-1AEF806CF1B0}"/>
              </a:ext>
            </a:extLst>
          </p:cNvPr>
          <p:cNvSpPr txBox="1"/>
          <p:nvPr/>
        </p:nvSpPr>
        <p:spPr>
          <a:xfrm>
            <a:off x="1561502" y="5138764"/>
            <a:ext cx="189667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키워드를 입력하세요</a:t>
            </a: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2E93CC3C-7FF6-4F09-A2D8-ACB7B4C75A27}"/>
              </a:ext>
            </a:extLst>
          </p:cNvPr>
          <p:cNvSpPr/>
          <p:nvPr/>
        </p:nvSpPr>
        <p:spPr>
          <a:xfrm>
            <a:off x="1206597" y="5641830"/>
            <a:ext cx="2606483" cy="521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5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73" name="그래픽 33">
            <a:extLst>
              <a:ext uri="{FF2B5EF4-FFF2-40B4-BE49-F238E27FC236}">
                <a16:creationId xmlns:a16="http://schemas.microsoft.com/office/drawing/2014/main" id="{16F1B0FB-C627-8286-DD42-C75069041B95}"/>
              </a:ext>
            </a:extLst>
          </p:cNvPr>
          <p:cNvGrpSpPr/>
          <p:nvPr/>
        </p:nvGrpSpPr>
        <p:grpSpPr>
          <a:xfrm>
            <a:off x="2085791" y="3187475"/>
            <a:ext cx="848072" cy="77795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26E822B4-C8E7-64AF-7EE3-E519A64806CD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BE4008AF-01E0-A599-CC33-4C50E94A2FB3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AF9A39E0-BC61-9CBD-ED67-47C0E47E7D72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5" name="타원 44">
            <a:extLst>
              <a:ext uri="{FF2B5EF4-FFF2-40B4-BE49-F238E27FC236}">
                <a16:creationId xmlns:a16="http://schemas.microsoft.com/office/drawing/2014/main" id="{1DBD2D49-4718-4316-AEE8-02B78F919312}"/>
              </a:ext>
            </a:extLst>
          </p:cNvPr>
          <p:cNvSpPr/>
          <p:nvPr/>
        </p:nvSpPr>
        <p:spPr>
          <a:xfrm>
            <a:off x="4911864" y="2392320"/>
            <a:ext cx="2368279" cy="2368279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B98E170B-A0D2-4B1A-BB13-DD11C1F44421}"/>
              </a:ext>
            </a:extLst>
          </p:cNvPr>
          <p:cNvSpPr txBox="1"/>
          <p:nvPr/>
        </p:nvSpPr>
        <p:spPr>
          <a:xfrm>
            <a:off x="5147666" y="5138766"/>
            <a:ext cx="189667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키워드를 입력하세요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6EDA4AE8-26FE-40F0-B6B6-B43F8630DEC1}"/>
              </a:ext>
            </a:extLst>
          </p:cNvPr>
          <p:cNvSpPr/>
          <p:nvPr/>
        </p:nvSpPr>
        <p:spPr>
          <a:xfrm>
            <a:off x="4792761" y="5641832"/>
            <a:ext cx="2606483" cy="521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5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33" name="그래픽 47">
            <a:extLst>
              <a:ext uri="{FF2B5EF4-FFF2-40B4-BE49-F238E27FC236}">
                <a16:creationId xmlns:a16="http://schemas.microsoft.com/office/drawing/2014/main" id="{C561B7ED-0BBF-1A75-E766-5B05A97F374E}"/>
              </a:ext>
            </a:extLst>
          </p:cNvPr>
          <p:cNvGrpSpPr/>
          <p:nvPr/>
        </p:nvGrpSpPr>
        <p:grpSpPr>
          <a:xfrm>
            <a:off x="5676079" y="3152410"/>
            <a:ext cx="839849" cy="848092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EF3CAFFE-D4D4-1876-D17E-7BE320A0E87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859416F6-B479-A1A1-C9FD-3F13848C011B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7C1E3E34-8D47-0DA8-4B8C-5AC375DBF60A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1888EFE4-EDB0-1D50-DEDC-A2410B5FD1B3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1" name="그래픽 47">
              <a:extLst>
                <a:ext uri="{FF2B5EF4-FFF2-40B4-BE49-F238E27FC236}">
                  <a16:creationId xmlns:a16="http://schemas.microsoft.com/office/drawing/2014/main" id="{AD7CD152-84C6-1838-089D-BEA3A927D305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8013A862-0412-60C4-AA96-FFD09CEE73AC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2E173B30-A481-F10F-A419-740981ADB4CE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891A1C06-AE33-9453-498E-69783D17202E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438E27E5-4CF0-AE66-73CB-91A2622B29FD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33CE7000-C9C6-431E-804E-1EF790B59BA8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0" name="타원 49">
            <a:extLst>
              <a:ext uri="{FF2B5EF4-FFF2-40B4-BE49-F238E27FC236}">
                <a16:creationId xmlns:a16="http://schemas.microsoft.com/office/drawing/2014/main" id="{4108F631-0CB3-4AE2-BAE4-17BED2ADC138}"/>
              </a:ext>
            </a:extLst>
          </p:cNvPr>
          <p:cNvSpPr/>
          <p:nvPr/>
        </p:nvSpPr>
        <p:spPr>
          <a:xfrm>
            <a:off x="8498027" y="2392320"/>
            <a:ext cx="2368279" cy="2368279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DD6EE7F-91F7-4F7F-9B58-5EE0211425E4}"/>
              </a:ext>
            </a:extLst>
          </p:cNvPr>
          <p:cNvSpPr txBox="1"/>
          <p:nvPr/>
        </p:nvSpPr>
        <p:spPr>
          <a:xfrm>
            <a:off x="8733829" y="5138766"/>
            <a:ext cx="189667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키워드를 입력하세요</a:t>
            </a: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9A83AE4B-C9B5-4C62-9735-378D8486D900}"/>
              </a:ext>
            </a:extLst>
          </p:cNvPr>
          <p:cNvSpPr/>
          <p:nvPr/>
        </p:nvSpPr>
        <p:spPr>
          <a:xfrm>
            <a:off x="8378924" y="5641832"/>
            <a:ext cx="2606483" cy="5215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5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2" name="그래픽 52">
            <a:extLst>
              <a:ext uri="{FF2B5EF4-FFF2-40B4-BE49-F238E27FC236}">
                <a16:creationId xmlns:a16="http://schemas.microsoft.com/office/drawing/2014/main" id="{576EF78D-481D-2EE3-921D-DD81665DD751}"/>
              </a:ext>
            </a:extLst>
          </p:cNvPr>
          <p:cNvGrpSpPr/>
          <p:nvPr/>
        </p:nvGrpSpPr>
        <p:grpSpPr>
          <a:xfrm>
            <a:off x="9258117" y="3184930"/>
            <a:ext cx="848092" cy="783053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3" name="그래픽 52">
              <a:extLst>
                <a:ext uri="{FF2B5EF4-FFF2-40B4-BE49-F238E27FC236}">
                  <a16:creationId xmlns:a16="http://schemas.microsoft.com/office/drawing/2014/main" id="{8615DD53-081D-764A-485C-DD18206768FE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4" name="그래픽 52">
                <a:extLst>
                  <a:ext uri="{FF2B5EF4-FFF2-40B4-BE49-F238E27FC236}">
                    <a16:creationId xmlns:a16="http://schemas.microsoft.com/office/drawing/2014/main" id="{78E940F7-5EFF-122F-5DC6-995E2BA4A66C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5" name="자유형: 도형 4">
                  <a:extLst>
                    <a:ext uri="{FF2B5EF4-FFF2-40B4-BE49-F238E27FC236}">
                      <a16:creationId xmlns:a16="http://schemas.microsoft.com/office/drawing/2014/main" id="{5B7E9216-1E0A-DEF7-EEF4-360AEBC45653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" name="자유형: 도형 5">
                  <a:extLst>
                    <a:ext uri="{FF2B5EF4-FFF2-40B4-BE49-F238E27FC236}">
                      <a16:creationId xmlns:a16="http://schemas.microsoft.com/office/drawing/2014/main" id="{91601490-E066-0350-D804-8411FBE20B9C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7" name="자유형: 도형 6">
                  <a:extLst>
                    <a:ext uri="{FF2B5EF4-FFF2-40B4-BE49-F238E27FC236}">
                      <a16:creationId xmlns:a16="http://schemas.microsoft.com/office/drawing/2014/main" id="{B257A8D0-F64C-A1A8-EC95-390351BF3D46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D22F663D-CC82-52FB-CE80-7364D4EF0335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9" name="그래픽 52">
                <a:extLst>
                  <a:ext uri="{FF2B5EF4-FFF2-40B4-BE49-F238E27FC236}">
                    <a16:creationId xmlns:a16="http://schemas.microsoft.com/office/drawing/2014/main" id="{3023ECB2-D7C2-4B1C-4010-87B60A1238F9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0" name="그래픽 52">
                  <a:extLst>
                    <a:ext uri="{FF2B5EF4-FFF2-40B4-BE49-F238E27FC236}">
                      <a16:creationId xmlns:a16="http://schemas.microsoft.com/office/drawing/2014/main" id="{361D3C98-A339-CC2F-82DF-E95803930D7A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2" name="자유형: 도형 11">
                    <a:extLst>
                      <a:ext uri="{FF2B5EF4-FFF2-40B4-BE49-F238E27FC236}">
                        <a16:creationId xmlns:a16="http://schemas.microsoft.com/office/drawing/2014/main" id="{D6D5398E-DB2D-3ABB-2165-BE69CD97C5BA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5" name="자유형: 도형 14">
                    <a:extLst>
                      <a:ext uri="{FF2B5EF4-FFF2-40B4-BE49-F238E27FC236}">
                        <a16:creationId xmlns:a16="http://schemas.microsoft.com/office/drawing/2014/main" id="{CD025CC6-4AE7-7B42-BF6A-2CFE0DEC96CC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F49BF090-56B3-1A23-EC90-7BA60D11B97F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1B5EA16A-D027-932F-8A52-76D38961072A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8" name="그래픽 52">
              <a:extLst>
                <a:ext uri="{FF2B5EF4-FFF2-40B4-BE49-F238E27FC236}">
                  <a16:creationId xmlns:a16="http://schemas.microsoft.com/office/drawing/2014/main" id="{EE4ED126-C9CF-CB08-3691-8F7D716B9443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20" name="그래픽 52">
                <a:extLst>
                  <a:ext uri="{FF2B5EF4-FFF2-40B4-BE49-F238E27FC236}">
                    <a16:creationId xmlns:a16="http://schemas.microsoft.com/office/drawing/2014/main" id="{C8394E36-74ED-FC02-4178-FE15325ECA92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21" name="자유형: 도형 20">
                  <a:extLst>
                    <a:ext uri="{FF2B5EF4-FFF2-40B4-BE49-F238E27FC236}">
                      <a16:creationId xmlns:a16="http://schemas.microsoft.com/office/drawing/2014/main" id="{3917CA0B-CCE9-C44E-6E53-9B45FFF366F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1B72BE3F-4AC1-79D2-958C-CFFE34D8BD27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BFEE19FF-214B-4A05-22D8-BAA9E11E85AE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EE11F921-B578-5E13-6F78-A0213E3492A8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7" name="그래픽 52">
                <a:extLst>
                  <a:ext uri="{FF2B5EF4-FFF2-40B4-BE49-F238E27FC236}">
                    <a16:creationId xmlns:a16="http://schemas.microsoft.com/office/drawing/2014/main" id="{1DE7D9DC-777B-9A7E-303F-08833EA9782D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28" name="그래픽 52">
                  <a:extLst>
                    <a:ext uri="{FF2B5EF4-FFF2-40B4-BE49-F238E27FC236}">
                      <a16:creationId xmlns:a16="http://schemas.microsoft.com/office/drawing/2014/main" id="{76EF09F6-40CF-8EF9-3DE1-2E08087DD29E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29" name="자유형: 도형 28">
                    <a:extLst>
                      <a:ext uri="{FF2B5EF4-FFF2-40B4-BE49-F238E27FC236}">
                        <a16:creationId xmlns:a16="http://schemas.microsoft.com/office/drawing/2014/main" id="{340BF9E7-700B-33AF-F408-AC90F584E230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" name="자유형: 도형 29">
                    <a:extLst>
                      <a:ext uri="{FF2B5EF4-FFF2-40B4-BE49-F238E27FC236}">
                        <a16:creationId xmlns:a16="http://schemas.microsoft.com/office/drawing/2014/main" id="{D450548D-2476-A59B-CDE6-E2CBAD2419D6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1" name="자유형: 도형 30">
                  <a:extLst>
                    <a:ext uri="{FF2B5EF4-FFF2-40B4-BE49-F238E27FC236}">
                      <a16:creationId xmlns:a16="http://schemas.microsoft.com/office/drawing/2014/main" id="{A4CF38C5-6FE0-428F-ABE9-12589A5EDB6C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2" name="자유형: 도형 31">
                  <a:extLst>
                    <a:ext uri="{FF2B5EF4-FFF2-40B4-BE49-F238E27FC236}">
                      <a16:creationId xmlns:a16="http://schemas.microsoft.com/office/drawing/2014/main" id="{BCE6A94A-7E6F-621C-F047-13C6FEFDFC2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D932F7FC-EE3F-4B2B-BD91-D7CD21FDC8E5}"/>
              </a:ext>
            </a:extLst>
          </p:cNvPr>
          <p:cNvGrpSpPr/>
          <p:nvPr/>
        </p:nvGrpSpPr>
        <p:grpSpPr>
          <a:xfrm>
            <a:off x="4145078" y="3448356"/>
            <a:ext cx="315684" cy="256207"/>
            <a:chOff x="3953782" y="3448351"/>
            <a:chExt cx="315684" cy="256207"/>
          </a:xfrm>
        </p:grpSpPr>
        <p:grpSp>
          <p:nvGrpSpPr>
            <p:cNvPr id="13" name="그룹 12">
              <a:extLst>
                <a:ext uri="{FF2B5EF4-FFF2-40B4-BE49-F238E27FC236}">
                  <a16:creationId xmlns:a16="http://schemas.microsoft.com/office/drawing/2014/main" id="{6A4EC52D-2AF5-43B1-9173-2E4E2484692E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11" name="직선 연결선 10">
                <a:extLst>
                  <a:ext uri="{FF2B5EF4-FFF2-40B4-BE49-F238E27FC236}">
                    <a16:creationId xmlns:a16="http://schemas.microsoft.com/office/drawing/2014/main" id="{39B53ACE-2879-4B10-B8A8-B420704CA34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4" name="직선 연결선 53">
                <a:extLst>
                  <a:ext uri="{FF2B5EF4-FFF2-40B4-BE49-F238E27FC236}">
                    <a16:creationId xmlns:a16="http://schemas.microsoft.com/office/drawing/2014/main" id="{046B68B1-C8E6-482C-A6D6-1BE4B190768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6" name="그룹 55">
              <a:extLst>
                <a:ext uri="{FF2B5EF4-FFF2-40B4-BE49-F238E27FC236}">
                  <a16:creationId xmlns:a16="http://schemas.microsoft.com/office/drawing/2014/main" id="{DE2CC966-8D74-46BF-B46B-3FBB2D4C1F4A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89DD1DFB-E2A1-4E64-BC24-1F13172D5DD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062EF948-E442-40B2-BF3C-3361712C3D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75073E9D-4A65-4801-9645-C2C32378D40E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60" name="직선 연결선 59">
                <a:extLst>
                  <a:ext uri="{FF2B5EF4-FFF2-40B4-BE49-F238E27FC236}">
                    <a16:creationId xmlns:a16="http://schemas.microsoft.com/office/drawing/2014/main" id="{0724EE8C-A880-4316-B0AD-569335A7C4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441BDFB3-A80C-411C-85F6-89046C69BDE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A48E6836-A7E0-46DE-9286-4A9AAA1070B2}"/>
              </a:ext>
            </a:extLst>
          </p:cNvPr>
          <p:cNvGrpSpPr/>
          <p:nvPr/>
        </p:nvGrpSpPr>
        <p:grpSpPr>
          <a:xfrm>
            <a:off x="7731239" y="3448356"/>
            <a:ext cx="315684" cy="256207"/>
            <a:chOff x="3953782" y="3448351"/>
            <a:chExt cx="315684" cy="256207"/>
          </a:xfrm>
        </p:grpSpPr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ADDE6449-4CD6-4A35-ACC6-C55E6D155BAB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09"/>
              <a:chExt cx="194295" cy="389923"/>
            </a:xfrm>
          </p:grpSpPr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FFF5E699-D4C9-4C73-92CB-C73537A31F4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9DB5DD9C-B2A7-4BE0-85F3-E9264ADF545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AB720F59-6CCD-41D6-8FC7-ACA95B56D55C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AEC5840A-258A-4B7B-95B7-B0B12839AA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61EFCF8D-BA32-4E4D-8AB1-F9EA5C92C88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FD39A603-BDC7-489C-845B-9C6D24D3640A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66" name="직선 연결선 65">
                <a:extLst>
                  <a:ext uri="{FF2B5EF4-FFF2-40B4-BE49-F238E27FC236}">
                    <a16:creationId xmlns:a16="http://schemas.microsoft.com/office/drawing/2014/main" id="{D29EEAEE-35AC-4E27-B28E-FFBFDFCEB9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3FD32A84-792A-4ECA-B9BA-C151233E733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CD537647-0C2E-471F-B10D-58E5BCEBDF48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4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02BE0A-4C9A-4985-A113-5941C319179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55235629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개체 틀 8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AF881F40-047A-629A-35FF-60A2D5FCD0E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4201536" y="927993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4232492" y="680829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D5233BD-3548-D3C4-A92F-E4A0146BB8AF}"/>
              </a:ext>
            </a:extLst>
          </p:cNvPr>
          <p:cNvSpPr/>
          <p:nvPr/>
        </p:nvSpPr>
        <p:spPr>
          <a:xfrm>
            <a:off x="4275607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F3EF659-EFE0-1BFA-160F-94042D45D4B5}"/>
              </a:ext>
            </a:extLst>
          </p:cNvPr>
          <p:cNvSpPr/>
          <p:nvPr/>
        </p:nvSpPr>
        <p:spPr>
          <a:xfrm>
            <a:off x="4638626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E642BE1-2DC9-43EB-1A57-2D94E9FC3DFB}"/>
              </a:ext>
            </a:extLst>
          </p:cNvPr>
          <p:cNvSpPr/>
          <p:nvPr/>
        </p:nvSpPr>
        <p:spPr>
          <a:xfrm>
            <a:off x="5001645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C96C6E68-8911-86DA-AE9C-4C0A85D30DD1}"/>
              </a:ext>
            </a:extLst>
          </p:cNvPr>
          <p:cNvSpPr/>
          <p:nvPr/>
        </p:nvSpPr>
        <p:spPr>
          <a:xfrm>
            <a:off x="5364664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5E1AD877-B949-74F5-A383-5655317B2898}"/>
              </a:ext>
            </a:extLst>
          </p:cNvPr>
          <p:cNvSpPr/>
          <p:nvPr/>
        </p:nvSpPr>
        <p:spPr>
          <a:xfrm>
            <a:off x="4275607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ACF2C43-726B-2CF9-65AD-672875E3FB98}"/>
              </a:ext>
            </a:extLst>
          </p:cNvPr>
          <p:cNvSpPr/>
          <p:nvPr/>
        </p:nvSpPr>
        <p:spPr>
          <a:xfrm>
            <a:off x="4638626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7FCFB3D-737C-C134-E45B-AC6FAEDC9196}"/>
              </a:ext>
            </a:extLst>
          </p:cNvPr>
          <p:cNvSpPr/>
          <p:nvPr/>
        </p:nvSpPr>
        <p:spPr>
          <a:xfrm>
            <a:off x="5001645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9A169A6B-0251-667D-8CAB-A61835E00CC9}"/>
              </a:ext>
            </a:extLst>
          </p:cNvPr>
          <p:cNvSpPr/>
          <p:nvPr/>
        </p:nvSpPr>
        <p:spPr>
          <a:xfrm>
            <a:off x="5364664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BD39139-5E6B-5CAB-A903-0D96F73981E8}"/>
              </a:ext>
            </a:extLst>
          </p:cNvPr>
          <p:cNvSpPr/>
          <p:nvPr/>
        </p:nvSpPr>
        <p:spPr>
          <a:xfrm>
            <a:off x="4275607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4AEC7D00-303E-F791-7B30-9CED8707A35F}"/>
              </a:ext>
            </a:extLst>
          </p:cNvPr>
          <p:cNvSpPr/>
          <p:nvPr/>
        </p:nvSpPr>
        <p:spPr>
          <a:xfrm>
            <a:off x="4638626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42A7AB26-535E-CF38-D421-30BDD90CAFB2}"/>
              </a:ext>
            </a:extLst>
          </p:cNvPr>
          <p:cNvSpPr/>
          <p:nvPr/>
        </p:nvSpPr>
        <p:spPr>
          <a:xfrm>
            <a:off x="5001645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734691BE-2EF7-376E-FDC8-3E3AD613FA07}"/>
              </a:ext>
            </a:extLst>
          </p:cNvPr>
          <p:cNvSpPr/>
          <p:nvPr/>
        </p:nvSpPr>
        <p:spPr>
          <a:xfrm>
            <a:off x="5364664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264DBF8C-9DC3-D901-40A3-EB0B85FC85AA}"/>
              </a:ext>
            </a:extLst>
          </p:cNvPr>
          <p:cNvSpPr/>
          <p:nvPr/>
        </p:nvSpPr>
        <p:spPr>
          <a:xfrm>
            <a:off x="4275607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03C99FBF-3EFC-5177-A052-5E39A88E560D}"/>
              </a:ext>
            </a:extLst>
          </p:cNvPr>
          <p:cNvSpPr/>
          <p:nvPr/>
        </p:nvSpPr>
        <p:spPr>
          <a:xfrm>
            <a:off x="4638626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01037248-A4F6-28E6-F4C5-F99589518336}"/>
              </a:ext>
            </a:extLst>
          </p:cNvPr>
          <p:cNvSpPr/>
          <p:nvPr/>
        </p:nvSpPr>
        <p:spPr>
          <a:xfrm>
            <a:off x="5001645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6D2119EC-41B4-3D7F-CFF7-9865DA56EC11}"/>
              </a:ext>
            </a:extLst>
          </p:cNvPr>
          <p:cNvSpPr/>
          <p:nvPr/>
        </p:nvSpPr>
        <p:spPr>
          <a:xfrm>
            <a:off x="5364664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0149C03-143B-A5A2-4AF5-E3CCB5FC8475}"/>
              </a:ext>
            </a:extLst>
          </p:cNvPr>
          <p:cNvSpPr/>
          <p:nvPr/>
        </p:nvSpPr>
        <p:spPr>
          <a:xfrm>
            <a:off x="4275607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E8F74951-F992-D18E-6A4B-CB722CA1AE46}"/>
              </a:ext>
            </a:extLst>
          </p:cNvPr>
          <p:cNvSpPr/>
          <p:nvPr/>
        </p:nvSpPr>
        <p:spPr>
          <a:xfrm>
            <a:off x="4638626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BE8C76FD-AF4F-4E3D-9E2E-94174D559F49}"/>
              </a:ext>
            </a:extLst>
          </p:cNvPr>
          <p:cNvSpPr/>
          <p:nvPr/>
        </p:nvSpPr>
        <p:spPr>
          <a:xfrm>
            <a:off x="5001645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B134BC75-BB9B-4F31-472B-A83F54B8D57D}"/>
              </a:ext>
            </a:extLst>
          </p:cNvPr>
          <p:cNvSpPr/>
          <p:nvPr/>
        </p:nvSpPr>
        <p:spPr>
          <a:xfrm>
            <a:off x="5364664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B01D5E03-3A00-10CA-37D2-9224A82D8DE5}"/>
              </a:ext>
            </a:extLst>
          </p:cNvPr>
          <p:cNvSpPr/>
          <p:nvPr/>
        </p:nvSpPr>
        <p:spPr>
          <a:xfrm>
            <a:off x="4275607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8E9F6B5-DDDE-154F-D55C-6502CC2AB489}"/>
              </a:ext>
            </a:extLst>
          </p:cNvPr>
          <p:cNvSpPr/>
          <p:nvPr/>
        </p:nvSpPr>
        <p:spPr>
          <a:xfrm>
            <a:off x="4638626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FCDB486C-F446-34D6-B368-B1C9F892DBC7}"/>
              </a:ext>
            </a:extLst>
          </p:cNvPr>
          <p:cNvSpPr/>
          <p:nvPr/>
        </p:nvSpPr>
        <p:spPr>
          <a:xfrm>
            <a:off x="5001645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1B91865-4595-5262-6748-A438660D576E}"/>
              </a:ext>
            </a:extLst>
          </p:cNvPr>
          <p:cNvSpPr/>
          <p:nvPr/>
        </p:nvSpPr>
        <p:spPr>
          <a:xfrm>
            <a:off x="5364664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A9DF7B67-3F82-C5E4-CDB0-B87D7FE35C7A}"/>
              </a:ext>
            </a:extLst>
          </p:cNvPr>
          <p:cNvSpPr/>
          <p:nvPr/>
        </p:nvSpPr>
        <p:spPr>
          <a:xfrm>
            <a:off x="4275607" y="4073040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1D4F4B8-060F-8E86-0D87-7CF6C9D421B4}"/>
              </a:ext>
            </a:extLst>
          </p:cNvPr>
          <p:cNvSpPr/>
          <p:nvPr/>
        </p:nvSpPr>
        <p:spPr>
          <a:xfrm>
            <a:off x="4638626" y="4073040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94CC1003-0766-07E7-1757-4164BFEDF2E0}"/>
              </a:ext>
            </a:extLst>
          </p:cNvPr>
          <p:cNvSpPr/>
          <p:nvPr/>
        </p:nvSpPr>
        <p:spPr>
          <a:xfrm>
            <a:off x="5001645" y="4073040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E0443578-9C4F-6C1E-AB6C-A1B291114E87}"/>
              </a:ext>
            </a:extLst>
          </p:cNvPr>
          <p:cNvSpPr/>
          <p:nvPr/>
        </p:nvSpPr>
        <p:spPr>
          <a:xfrm>
            <a:off x="5364664" y="4073040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217F0AA5-085F-DD97-1AEB-690F8076C0FE}"/>
              </a:ext>
            </a:extLst>
          </p:cNvPr>
          <p:cNvSpPr/>
          <p:nvPr/>
        </p:nvSpPr>
        <p:spPr>
          <a:xfrm>
            <a:off x="4275607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78F3EF5-9B9E-083B-009B-B6FDD4EF0D39}"/>
              </a:ext>
            </a:extLst>
          </p:cNvPr>
          <p:cNvSpPr/>
          <p:nvPr/>
        </p:nvSpPr>
        <p:spPr>
          <a:xfrm>
            <a:off x="4638626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7E09A304-EBCC-B148-DE4D-3D9850B803A3}"/>
              </a:ext>
            </a:extLst>
          </p:cNvPr>
          <p:cNvSpPr/>
          <p:nvPr/>
        </p:nvSpPr>
        <p:spPr>
          <a:xfrm>
            <a:off x="5001645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3E0E0A17-6D38-B8F5-F707-88FEFD1163AF}"/>
              </a:ext>
            </a:extLst>
          </p:cNvPr>
          <p:cNvSpPr/>
          <p:nvPr/>
        </p:nvSpPr>
        <p:spPr>
          <a:xfrm>
            <a:off x="5364664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8184EB89-948F-9AC3-85FC-60B8D0BF85DA}"/>
              </a:ext>
            </a:extLst>
          </p:cNvPr>
          <p:cNvSpPr/>
          <p:nvPr/>
        </p:nvSpPr>
        <p:spPr>
          <a:xfrm>
            <a:off x="4275607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27DEB1BC-B2EA-4F4F-AD6E-4D26EA7BED13}"/>
              </a:ext>
            </a:extLst>
          </p:cNvPr>
          <p:cNvSpPr/>
          <p:nvPr/>
        </p:nvSpPr>
        <p:spPr>
          <a:xfrm>
            <a:off x="4638626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328736C-37D7-0258-C636-2927DAAC75ED}"/>
              </a:ext>
            </a:extLst>
          </p:cNvPr>
          <p:cNvSpPr/>
          <p:nvPr/>
        </p:nvSpPr>
        <p:spPr>
          <a:xfrm>
            <a:off x="5001645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58554109-5812-DCC8-E5BE-5EAA6AD0F451}"/>
              </a:ext>
            </a:extLst>
          </p:cNvPr>
          <p:cNvSpPr/>
          <p:nvPr/>
        </p:nvSpPr>
        <p:spPr>
          <a:xfrm>
            <a:off x="5364664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6BBA4DCD-D4A6-2C16-48B9-381C4EA5CD92}"/>
              </a:ext>
            </a:extLst>
          </p:cNvPr>
          <p:cNvSpPr/>
          <p:nvPr/>
        </p:nvSpPr>
        <p:spPr>
          <a:xfrm>
            <a:off x="4275607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B06BEDD8-0FA0-E6DF-1943-AD766BBDD4AF}"/>
              </a:ext>
            </a:extLst>
          </p:cNvPr>
          <p:cNvSpPr/>
          <p:nvPr/>
        </p:nvSpPr>
        <p:spPr>
          <a:xfrm>
            <a:off x="4638626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448AA878-9799-1DB0-CF4C-4140D7E7A6A5}"/>
              </a:ext>
            </a:extLst>
          </p:cNvPr>
          <p:cNvSpPr/>
          <p:nvPr/>
        </p:nvSpPr>
        <p:spPr>
          <a:xfrm>
            <a:off x="5001645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59991C0C-F39E-5102-2D82-E262389FE0AC}"/>
              </a:ext>
            </a:extLst>
          </p:cNvPr>
          <p:cNvSpPr/>
          <p:nvPr/>
        </p:nvSpPr>
        <p:spPr>
          <a:xfrm>
            <a:off x="5364664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31A89926-E663-CC9F-AA86-C03264F1120C}"/>
              </a:ext>
            </a:extLst>
          </p:cNvPr>
          <p:cNvSpPr/>
          <p:nvPr/>
        </p:nvSpPr>
        <p:spPr>
          <a:xfrm>
            <a:off x="4275607" y="5527139"/>
            <a:ext cx="1353385" cy="26432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0" bIns="0" rtlCol="0" anchor="ctr"/>
          <a:lstStyle/>
          <a:p>
            <a:pPr algn="ctr"/>
            <a:r>
              <a:rPr lang="en-US" altLang="ko-KR" sz="1200">
                <a:ln>
                  <a:solidFill>
                    <a:schemeClr val="accent3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30%</a:t>
            </a:r>
            <a:endParaRPr lang="ko-KR" altLang="en-US" sz="1200">
              <a:ln>
                <a:solidFill>
                  <a:schemeClr val="accent3">
                    <a:alpha val="0"/>
                  </a:scheme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0EDF30E5-A81A-DBFE-8F1B-F474887FAFF4}"/>
              </a:ext>
            </a:extLst>
          </p:cNvPr>
          <p:cNvSpPr txBox="1"/>
          <p:nvPr/>
        </p:nvSpPr>
        <p:spPr>
          <a:xfrm>
            <a:off x="4535103" y="5930951"/>
            <a:ext cx="83439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600" spc="-15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kumimoji="0" lang="ko-KR" altLang="en-US" sz="1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3F6CD91E-4EC4-A5B5-E369-669AE3BBFDDD}"/>
              </a:ext>
            </a:extLst>
          </p:cNvPr>
          <p:cNvSpPr/>
          <p:nvPr/>
        </p:nvSpPr>
        <p:spPr>
          <a:xfrm>
            <a:off x="6158727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5A235539-E268-97BE-5BF5-78C44767E988}"/>
              </a:ext>
            </a:extLst>
          </p:cNvPr>
          <p:cNvSpPr/>
          <p:nvPr/>
        </p:nvSpPr>
        <p:spPr>
          <a:xfrm>
            <a:off x="6521746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E33E193F-972E-5CBC-9849-4A8C7C045642}"/>
              </a:ext>
            </a:extLst>
          </p:cNvPr>
          <p:cNvSpPr/>
          <p:nvPr/>
        </p:nvSpPr>
        <p:spPr>
          <a:xfrm>
            <a:off x="6884765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326D9D81-18F1-6C58-FE50-4AB5B573BA02}"/>
              </a:ext>
            </a:extLst>
          </p:cNvPr>
          <p:cNvSpPr/>
          <p:nvPr/>
        </p:nvSpPr>
        <p:spPr>
          <a:xfrm>
            <a:off x="7247784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2BAD6375-5ABE-B375-AA89-F4EE191F570E}"/>
              </a:ext>
            </a:extLst>
          </p:cNvPr>
          <p:cNvSpPr/>
          <p:nvPr/>
        </p:nvSpPr>
        <p:spPr>
          <a:xfrm>
            <a:off x="6158727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7DBA82BB-BD43-6AF1-38A7-BC81BA7653FB}"/>
              </a:ext>
            </a:extLst>
          </p:cNvPr>
          <p:cNvSpPr/>
          <p:nvPr/>
        </p:nvSpPr>
        <p:spPr>
          <a:xfrm>
            <a:off x="6521746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24D259FE-5C79-FAD8-54B2-A493674AD5D4}"/>
              </a:ext>
            </a:extLst>
          </p:cNvPr>
          <p:cNvSpPr/>
          <p:nvPr/>
        </p:nvSpPr>
        <p:spPr>
          <a:xfrm>
            <a:off x="6884765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E6CF1006-E47A-2743-3E31-25E73DD00129}"/>
              </a:ext>
            </a:extLst>
          </p:cNvPr>
          <p:cNvSpPr/>
          <p:nvPr/>
        </p:nvSpPr>
        <p:spPr>
          <a:xfrm>
            <a:off x="7247784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0" name="직사각형 119">
            <a:extLst>
              <a:ext uri="{FF2B5EF4-FFF2-40B4-BE49-F238E27FC236}">
                <a16:creationId xmlns:a16="http://schemas.microsoft.com/office/drawing/2014/main" id="{F08567BF-751A-1ADC-1447-13A0D19F95A1}"/>
              </a:ext>
            </a:extLst>
          </p:cNvPr>
          <p:cNvSpPr/>
          <p:nvPr/>
        </p:nvSpPr>
        <p:spPr>
          <a:xfrm>
            <a:off x="6158727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247FC75A-F9D2-541E-ECB2-3676C82C4EC4}"/>
              </a:ext>
            </a:extLst>
          </p:cNvPr>
          <p:cNvSpPr/>
          <p:nvPr/>
        </p:nvSpPr>
        <p:spPr>
          <a:xfrm>
            <a:off x="6521746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" name="직사각형 121">
            <a:extLst>
              <a:ext uri="{FF2B5EF4-FFF2-40B4-BE49-F238E27FC236}">
                <a16:creationId xmlns:a16="http://schemas.microsoft.com/office/drawing/2014/main" id="{15F4C6AB-12E7-7FDD-97EA-140C59204326}"/>
              </a:ext>
            </a:extLst>
          </p:cNvPr>
          <p:cNvSpPr/>
          <p:nvPr/>
        </p:nvSpPr>
        <p:spPr>
          <a:xfrm>
            <a:off x="6884765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3A68325E-D550-B6FD-9814-251A4E824CFE}"/>
              </a:ext>
            </a:extLst>
          </p:cNvPr>
          <p:cNvSpPr/>
          <p:nvPr/>
        </p:nvSpPr>
        <p:spPr>
          <a:xfrm>
            <a:off x="7247784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FD982D6F-39FB-6A57-FD2F-EE1857469EC4}"/>
              </a:ext>
            </a:extLst>
          </p:cNvPr>
          <p:cNvSpPr/>
          <p:nvPr/>
        </p:nvSpPr>
        <p:spPr>
          <a:xfrm>
            <a:off x="6158727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직사각형 116">
            <a:extLst>
              <a:ext uri="{FF2B5EF4-FFF2-40B4-BE49-F238E27FC236}">
                <a16:creationId xmlns:a16="http://schemas.microsoft.com/office/drawing/2014/main" id="{2468AD2B-64C1-EE72-4E59-D0E2E59E6E15}"/>
              </a:ext>
            </a:extLst>
          </p:cNvPr>
          <p:cNvSpPr/>
          <p:nvPr/>
        </p:nvSpPr>
        <p:spPr>
          <a:xfrm>
            <a:off x="6521746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4DE23DC3-BC44-28C4-4EC0-B20BC5B101CF}"/>
              </a:ext>
            </a:extLst>
          </p:cNvPr>
          <p:cNvSpPr/>
          <p:nvPr/>
        </p:nvSpPr>
        <p:spPr>
          <a:xfrm>
            <a:off x="6884765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E9CABBD3-D4D0-65EA-6F27-D1329DA864D8}"/>
              </a:ext>
            </a:extLst>
          </p:cNvPr>
          <p:cNvSpPr/>
          <p:nvPr/>
        </p:nvSpPr>
        <p:spPr>
          <a:xfrm>
            <a:off x="7247784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802ECBD6-4D38-3731-EB6A-33ACE0F099D2}"/>
              </a:ext>
            </a:extLst>
          </p:cNvPr>
          <p:cNvSpPr/>
          <p:nvPr/>
        </p:nvSpPr>
        <p:spPr>
          <a:xfrm>
            <a:off x="6158727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A349E823-91FB-9001-263B-827B3A0EB7E3}"/>
              </a:ext>
            </a:extLst>
          </p:cNvPr>
          <p:cNvSpPr/>
          <p:nvPr/>
        </p:nvSpPr>
        <p:spPr>
          <a:xfrm>
            <a:off x="6521746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542F782A-7E78-A3C1-122C-7DC13C2C7441}"/>
              </a:ext>
            </a:extLst>
          </p:cNvPr>
          <p:cNvSpPr/>
          <p:nvPr/>
        </p:nvSpPr>
        <p:spPr>
          <a:xfrm>
            <a:off x="6884765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3C3AF38E-5F31-700E-0A2C-DEC8775FE2CD}"/>
              </a:ext>
            </a:extLst>
          </p:cNvPr>
          <p:cNvSpPr/>
          <p:nvPr/>
        </p:nvSpPr>
        <p:spPr>
          <a:xfrm>
            <a:off x="7247784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72C1B4A7-8076-93B7-8F80-653F7A710D77}"/>
              </a:ext>
            </a:extLst>
          </p:cNvPr>
          <p:cNvSpPr/>
          <p:nvPr/>
        </p:nvSpPr>
        <p:spPr>
          <a:xfrm>
            <a:off x="6158727" y="3728844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930B968D-CCFA-F375-088D-42D609BEDC06}"/>
              </a:ext>
            </a:extLst>
          </p:cNvPr>
          <p:cNvSpPr/>
          <p:nvPr/>
        </p:nvSpPr>
        <p:spPr>
          <a:xfrm>
            <a:off x="6521746" y="3728844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E56A7F99-9F21-36D7-7B78-B6C221CC9DA9}"/>
              </a:ext>
            </a:extLst>
          </p:cNvPr>
          <p:cNvSpPr/>
          <p:nvPr/>
        </p:nvSpPr>
        <p:spPr>
          <a:xfrm>
            <a:off x="6884765" y="3728844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05FF2E53-0EE4-6ACF-87F1-EBC8256412EF}"/>
              </a:ext>
            </a:extLst>
          </p:cNvPr>
          <p:cNvSpPr/>
          <p:nvPr/>
        </p:nvSpPr>
        <p:spPr>
          <a:xfrm>
            <a:off x="7247784" y="3728844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DFB799FE-C4D5-9E71-8E5A-B8B93E53EC76}"/>
              </a:ext>
            </a:extLst>
          </p:cNvPr>
          <p:cNvSpPr/>
          <p:nvPr/>
        </p:nvSpPr>
        <p:spPr>
          <a:xfrm>
            <a:off x="6158727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직사각형 104">
            <a:extLst>
              <a:ext uri="{FF2B5EF4-FFF2-40B4-BE49-F238E27FC236}">
                <a16:creationId xmlns:a16="http://schemas.microsoft.com/office/drawing/2014/main" id="{ADB77AAA-0955-ECAE-1F98-EC02DAEDDBB8}"/>
              </a:ext>
            </a:extLst>
          </p:cNvPr>
          <p:cNvSpPr/>
          <p:nvPr/>
        </p:nvSpPr>
        <p:spPr>
          <a:xfrm>
            <a:off x="6521746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DDD82A0B-997A-E0CB-188F-064531349258}"/>
              </a:ext>
            </a:extLst>
          </p:cNvPr>
          <p:cNvSpPr/>
          <p:nvPr/>
        </p:nvSpPr>
        <p:spPr>
          <a:xfrm>
            <a:off x="6884765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DC4AB884-6CCB-C4EB-4D4D-2CEB849EC978}"/>
              </a:ext>
            </a:extLst>
          </p:cNvPr>
          <p:cNvSpPr/>
          <p:nvPr/>
        </p:nvSpPr>
        <p:spPr>
          <a:xfrm>
            <a:off x="7247784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7579B5DE-74A5-C90A-58DC-968319466182}"/>
              </a:ext>
            </a:extLst>
          </p:cNvPr>
          <p:cNvSpPr/>
          <p:nvPr/>
        </p:nvSpPr>
        <p:spPr>
          <a:xfrm>
            <a:off x="6158727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CBE8118D-F622-17E7-3A5B-7A9E911E4F50}"/>
              </a:ext>
            </a:extLst>
          </p:cNvPr>
          <p:cNvSpPr/>
          <p:nvPr/>
        </p:nvSpPr>
        <p:spPr>
          <a:xfrm>
            <a:off x="6521746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4EA91211-2A81-E6F1-4613-9B0DEDD9CC84}"/>
              </a:ext>
            </a:extLst>
          </p:cNvPr>
          <p:cNvSpPr/>
          <p:nvPr/>
        </p:nvSpPr>
        <p:spPr>
          <a:xfrm>
            <a:off x="6884765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6ADAEC8E-0B4F-416D-49A5-04D272B3C918}"/>
              </a:ext>
            </a:extLst>
          </p:cNvPr>
          <p:cNvSpPr/>
          <p:nvPr/>
        </p:nvSpPr>
        <p:spPr>
          <a:xfrm>
            <a:off x="7247784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22D4437C-BCCF-A14D-5A00-4DCDF1DF87D4}"/>
              </a:ext>
            </a:extLst>
          </p:cNvPr>
          <p:cNvSpPr/>
          <p:nvPr/>
        </p:nvSpPr>
        <p:spPr>
          <a:xfrm>
            <a:off x="6158727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7" name="직사각형 96">
            <a:extLst>
              <a:ext uri="{FF2B5EF4-FFF2-40B4-BE49-F238E27FC236}">
                <a16:creationId xmlns:a16="http://schemas.microsoft.com/office/drawing/2014/main" id="{F74B5079-B916-9DF3-0270-68470768C495}"/>
              </a:ext>
            </a:extLst>
          </p:cNvPr>
          <p:cNvSpPr/>
          <p:nvPr/>
        </p:nvSpPr>
        <p:spPr>
          <a:xfrm>
            <a:off x="6521746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583374D9-2E32-9E36-55CF-073EED48E919}"/>
              </a:ext>
            </a:extLst>
          </p:cNvPr>
          <p:cNvSpPr/>
          <p:nvPr/>
        </p:nvSpPr>
        <p:spPr>
          <a:xfrm>
            <a:off x="6884765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66DCB66D-58C1-51B0-E76F-C514EAC5B798}"/>
              </a:ext>
            </a:extLst>
          </p:cNvPr>
          <p:cNvSpPr/>
          <p:nvPr/>
        </p:nvSpPr>
        <p:spPr>
          <a:xfrm>
            <a:off x="7247784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직사각형 91">
            <a:extLst>
              <a:ext uri="{FF2B5EF4-FFF2-40B4-BE49-F238E27FC236}">
                <a16:creationId xmlns:a16="http://schemas.microsoft.com/office/drawing/2014/main" id="{DF3B2397-41A4-0005-6B4C-ABE6B76185BF}"/>
              </a:ext>
            </a:extLst>
          </p:cNvPr>
          <p:cNvSpPr/>
          <p:nvPr/>
        </p:nvSpPr>
        <p:spPr>
          <a:xfrm>
            <a:off x="6158727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79A3151-5D1A-C509-D5EE-51A2CC82023F}"/>
              </a:ext>
            </a:extLst>
          </p:cNvPr>
          <p:cNvSpPr/>
          <p:nvPr/>
        </p:nvSpPr>
        <p:spPr>
          <a:xfrm>
            <a:off x="6521746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09748CDE-CD23-F4D9-739F-3A50AAF758B3}"/>
              </a:ext>
            </a:extLst>
          </p:cNvPr>
          <p:cNvSpPr/>
          <p:nvPr/>
        </p:nvSpPr>
        <p:spPr>
          <a:xfrm>
            <a:off x="6884765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CEB9A92A-1E88-632F-AF4D-77729E12B15B}"/>
              </a:ext>
            </a:extLst>
          </p:cNvPr>
          <p:cNvSpPr/>
          <p:nvPr/>
        </p:nvSpPr>
        <p:spPr>
          <a:xfrm>
            <a:off x="7247784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EAD929AD-5F0F-B337-980B-35092A82AB19}"/>
              </a:ext>
            </a:extLst>
          </p:cNvPr>
          <p:cNvSpPr/>
          <p:nvPr/>
        </p:nvSpPr>
        <p:spPr>
          <a:xfrm>
            <a:off x="6158727" y="5527139"/>
            <a:ext cx="1353385" cy="26432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0" bIns="0" rtlCol="0" anchor="ctr"/>
          <a:lstStyle/>
          <a:p>
            <a:pPr algn="ctr"/>
            <a:r>
              <a:rPr lang="en-US" altLang="ko-KR" sz="1200">
                <a:ln>
                  <a:solidFill>
                    <a:schemeClr val="accent3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50%</a:t>
            </a:r>
            <a:endParaRPr lang="ko-KR" altLang="en-US" sz="1200">
              <a:ln>
                <a:solidFill>
                  <a:schemeClr val="accent3">
                    <a:alpha val="0"/>
                  </a:scheme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94DE19D-A8B7-4409-2073-CB1FA689E8F3}"/>
              </a:ext>
            </a:extLst>
          </p:cNvPr>
          <p:cNvSpPr txBox="1"/>
          <p:nvPr/>
        </p:nvSpPr>
        <p:spPr>
          <a:xfrm>
            <a:off x="6418223" y="5930951"/>
            <a:ext cx="83439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600" spc="-15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kumimoji="0" lang="ko-KR" altLang="en-US" sz="1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6F512898-307F-0C6B-A934-C79E5D94E314}"/>
              </a:ext>
            </a:extLst>
          </p:cNvPr>
          <p:cNvSpPr/>
          <p:nvPr/>
        </p:nvSpPr>
        <p:spPr>
          <a:xfrm>
            <a:off x="8041847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741C3C0-FCF4-F70A-1CE0-58C32C7BC015}"/>
              </a:ext>
            </a:extLst>
          </p:cNvPr>
          <p:cNvSpPr/>
          <p:nvPr/>
        </p:nvSpPr>
        <p:spPr>
          <a:xfrm>
            <a:off x="8404866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529BFE96-F480-A385-45F6-575A36BD6F35}"/>
              </a:ext>
            </a:extLst>
          </p:cNvPr>
          <p:cNvSpPr/>
          <p:nvPr/>
        </p:nvSpPr>
        <p:spPr>
          <a:xfrm>
            <a:off x="8767885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3D03830A-6C82-A2A4-8569-32B7FE4B9C8C}"/>
              </a:ext>
            </a:extLst>
          </p:cNvPr>
          <p:cNvSpPr/>
          <p:nvPr/>
        </p:nvSpPr>
        <p:spPr>
          <a:xfrm>
            <a:off x="9130904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BFF7493E-111F-8D65-02B0-E7F6986AAF2F}"/>
              </a:ext>
            </a:extLst>
          </p:cNvPr>
          <p:cNvSpPr/>
          <p:nvPr/>
        </p:nvSpPr>
        <p:spPr>
          <a:xfrm>
            <a:off x="8041847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E587A030-3FAF-1848-4B2C-04C8B9EA64CA}"/>
              </a:ext>
            </a:extLst>
          </p:cNvPr>
          <p:cNvSpPr/>
          <p:nvPr/>
        </p:nvSpPr>
        <p:spPr>
          <a:xfrm>
            <a:off x="8404866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D33E125A-4AC0-D81A-F666-7EA7F4BF5CE0}"/>
              </a:ext>
            </a:extLst>
          </p:cNvPr>
          <p:cNvSpPr/>
          <p:nvPr/>
        </p:nvSpPr>
        <p:spPr>
          <a:xfrm>
            <a:off x="8767885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20F929A0-5850-D892-C044-AF2DE18D75B2}"/>
              </a:ext>
            </a:extLst>
          </p:cNvPr>
          <p:cNvSpPr/>
          <p:nvPr/>
        </p:nvSpPr>
        <p:spPr>
          <a:xfrm>
            <a:off x="9130904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85E265AE-78BE-5B69-6437-DF4FFCCB586A}"/>
              </a:ext>
            </a:extLst>
          </p:cNvPr>
          <p:cNvSpPr/>
          <p:nvPr/>
        </p:nvSpPr>
        <p:spPr>
          <a:xfrm>
            <a:off x="8041847" y="269625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6A494262-93D1-1220-E2C7-84AE182D61AB}"/>
              </a:ext>
            </a:extLst>
          </p:cNvPr>
          <p:cNvSpPr/>
          <p:nvPr/>
        </p:nvSpPr>
        <p:spPr>
          <a:xfrm>
            <a:off x="8404866" y="269625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2824627F-6BD4-57E8-8C07-4597CE437A49}"/>
              </a:ext>
            </a:extLst>
          </p:cNvPr>
          <p:cNvSpPr/>
          <p:nvPr/>
        </p:nvSpPr>
        <p:spPr>
          <a:xfrm>
            <a:off x="8767885" y="269625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EED9682-1A58-879A-43F3-2F5609451D18}"/>
              </a:ext>
            </a:extLst>
          </p:cNvPr>
          <p:cNvSpPr/>
          <p:nvPr/>
        </p:nvSpPr>
        <p:spPr>
          <a:xfrm>
            <a:off x="9130904" y="269625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0" name="직사각형 169">
            <a:extLst>
              <a:ext uri="{FF2B5EF4-FFF2-40B4-BE49-F238E27FC236}">
                <a16:creationId xmlns:a16="http://schemas.microsoft.com/office/drawing/2014/main" id="{D1F85336-9B63-F78E-E30D-13B15191F006}"/>
              </a:ext>
            </a:extLst>
          </p:cNvPr>
          <p:cNvSpPr/>
          <p:nvPr/>
        </p:nvSpPr>
        <p:spPr>
          <a:xfrm>
            <a:off x="8041847" y="3040452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BAD9B6B4-40BF-3075-2C43-B1804E7E6AD6}"/>
              </a:ext>
            </a:extLst>
          </p:cNvPr>
          <p:cNvSpPr/>
          <p:nvPr/>
        </p:nvSpPr>
        <p:spPr>
          <a:xfrm>
            <a:off x="8404866" y="3040452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E80BCA56-7B86-9D7C-D2BC-6E572EE8925B}"/>
              </a:ext>
            </a:extLst>
          </p:cNvPr>
          <p:cNvSpPr/>
          <p:nvPr/>
        </p:nvSpPr>
        <p:spPr>
          <a:xfrm>
            <a:off x="8767885" y="3040452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E5B0B08A-46E2-2001-EEF0-DDA6E5D920A3}"/>
              </a:ext>
            </a:extLst>
          </p:cNvPr>
          <p:cNvSpPr/>
          <p:nvPr/>
        </p:nvSpPr>
        <p:spPr>
          <a:xfrm>
            <a:off x="9130904" y="3040452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6" name="직사각형 165">
            <a:extLst>
              <a:ext uri="{FF2B5EF4-FFF2-40B4-BE49-F238E27FC236}">
                <a16:creationId xmlns:a16="http://schemas.microsoft.com/office/drawing/2014/main" id="{CC914EDF-4AB4-5986-0861-557C35337C30}"/>
              </a:ext>
            </a:extLst>
          </p:cNvPr>
          <p:cNvSpPr/>
          <p:nvPr/>
        </p:nvSpPr>
        <p:spPr>
          <a:xfrm>
            <a:off x="8041847" y="3384648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CF0F839E-0D26-85B6-423A-B2068ECFFB1C}"/>
              </a:ext>
            </a:extLst>
          </p:cNvPr>
          <p:cNvSpPr/>
          <p:nvPr/>
        </p:nvSpPr>
        <p:spPr>
          <a:xfrm>
            <a:off x="8404866" y="3384648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8" name="직사각형 167">
            <a:extLst>
              <a:ext uri="{FF2B5EF4-FFF2-40B4-BE49-F238E27FC236}">
                <a16:creationId xmlns:a16="http://schemas.microsoft.com/office/drawing/2014/main" id="{E2BFEDCD-902A-8108-314C-038B4C6A3207}"/>
              </a:ext>
            </a:extLst>
          </p:cNvPr>
          <p:cNvSpPr/>
          <p:nvPr/>
        </p:nvSpPr>
        <p:spPr>
          <a:xfrm>
            <a:off x="8767885" y="3384648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27B8E7BE-7414-27BE-1950-DADFAC0A6959}"/>
              </a:ext>
            </a:extLst>
          </p:cNvPr>
          <p:cNvSpPr/>
          <p:nvPr/>
        </p:nvSpPr>
        <p:spPr>
          <a:xfrm>
            <a:off x="9130904" y="3384648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5CDFBA87-4B0E-5ADE-2A12-4B4009C23BF9}"/>
              </a:ext>
            </a:extLst>
          </p:cNvPr>
          <p:cNvSpPr/>
          <p:nvPr/>
        </p:nvSpPr>
        <p:spPr>
          <a:xfrm>
            <a:off x="8041847" y="3728844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3" name="직사각형 162">
            <a:extLst>
              <a:ext uri="{FF2B5EF4-FFF2-40B4-BE49-F238E27FC236}">
                <a16:creationId xmlns:a16="http://schemas.microsoft.com/office/drawing/2014/main" id="{6EE9CF01-8D10-FC14-BB26-B387CA3B69FA}"/>
              </a:ext>
            </a:extLst>
          </p:cNvPr>
          <p:cNvSpPr/>
          <p:nvPr/>
        </p:nvSpPr>
        <p:spPr>
          <a:xfrm>
            <a:off x="8404866" y="3728844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4" name="직사각형 163">
            <a:extLst>
              <a:ext uri="{FF2B5EF4-FFF2-40B4-BE49-F238E27FC236}">
                <a16:creationId xmlns:a16="http://schemas.microsoft.com/office/drawing/2014/main" id="{E7848BDB-F47F-A9B5-C22E-7B60CCC2F7B5}"/>
              </a:ext>
            </a:extLst>
          </p:cNvPr>
          <p:cNvSpPr/>
          <p:nvPr/>
        </p:nvSpPr>
        <p:spPr>
          <a:xfrm>
            <a:off x="8767885" y="3728844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FCEEDF54-827A-B5C0-6062-DE8524321AB7}"/>
              </a:ext>
            </a:extLst>
          </p:cNvPr>
          <p:cNvSpPr/>
          <p:nvPr/>
        </p:nvSpPr>
        <p:spPr>
          <a:xfrm>
            <a:off x="9130904" y="3728844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직사각형 157">
            <a:extLst>
              <a:ext uri="{FF2B5EF4-FFF2-40B4-BE49-F238E27FC236}">
                <a16:creationId xmlns:a16="http://schemas.microsoft.com/office/drawing/2014/main" id="{39DCE8E1-296C-CD41-31BB-6B1C36586A2A}"/>
              </a:ext>
            </a:extLst>
          </p:cNvPr>
          <p:cNvSpPr/>
          <p:nvPr/>
        </p:nvSpPr>
        <p:spPr>
          <a:xfrm>
            <a:off x="8041847" y="4073040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F8916697-3421-FBD7-AFB4-2F88B55D2A27}"/>
              </a:ext>
            </a:extLst>
          </p:cNvPr>
          <p:cNvSpPr/>
          <p:nvPr/>
        </p:nvSpPr>
        <p:spPr>
          <a:xfrm>
            <a:off x="8404866" y="4073040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B13293CF-4369-78BF-EB8F-24B59019EA15}"/>
              </a:ext>
            </a:extLst>
          </p:cNvPr>
          <p:cNvSpPr/>
          <p:nvPr/>
        </p:nvSpPr>
        <p:spPr>
          <a:xfrm>
            <a:off x="8767885" y="4073040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15262EBA-AE39-39DB-9BFC-029A360D37C3}"/>
              </a:ext>
            </a:extLst>
          </p:cNvPr>
          <p:cNvSpPr/>
          <p:nvPr/>
        </p:nvSpPr>
        <p:spPr>
          <a:xfrm>
            <a:off x="9130904" y="4073040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4" name="직사각형 153">
            <a:extLst>
              <a:ext uri="{FF2B5EF4-FFF2-40B4-BE49-F238E27FC236}">
                <a16:creationId xmlns:a16="http://schemas.microsoft.com/office/drawing/2014/main" id="{030580EE-20BF-132F-B5D2-6D5407CE3602}"/>
              </a:ext>
            </a:extLst>
          </p:cNvPr>
          <p:cNvSpPr/>
          <p:nvPr/>
        </p:nvSpPr>
        <p:spPr>
          <a:xfrm>
            <a:off x="8041847" y="4417235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5" name="직사각형 154">
            <a:extLst>
              <a:ext uri="{FF2B5EF4-FFF2-40B4-BE49-F238E27FC236}">
                <a16:creationId xmlns:a16="http://schemas.microsoft.com/office/drawing/2014/main" id="{21C6CDEF-0BDF-C084-1FA7-BDD4545DE488}"/>
              </a:ext>
            </a:extLst>
          </p:cNvPr>
          <p:cNvSpPr/>
          <p:nvPr/>
        </p:nvSpPr>
        <p:spPr>
          <a:xfrm>
            <a:off x="8404866" y="4417235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6" name="직사각형 155">
            <a:extLst>
              <a:ext uri="{FF2B5EF4-FFF2-40B4-BE49-F238E27FC236}">
                <a16:creationId xmlns:a16="http://schemas.microsoft.com/office/drawing/2014/main" id="{2B8F1917-22D0-977F-021F-14BB49BE435C}"/>
              </a:ext>
            </a:extLst>
          </p:cNvPr>
          <p:cNvSpPr/>
          <p:nvPr/>
        </p:nvSpPr>
        <p:spPr>
          <a:xfrm>
            <a:off x="8767885" y="4417235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324B62CF-A7C2-46F5-C2FE-AAEA2F1EEFA6}"/>
              </a:ext>
            </a:extLst>
          </p:cNvPr>
          <p:cNvSpPr/>
          <p:nvPr/>
        </p:nvSpPr>
        <p:spPr>
          <a:xfrm>
            <a:off x="9130904" y="4417235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5CC5D7D3-3FA7-0796-31CC-D2CA79D1609E}"/>
              </a:ext>
            </a:extLst>
          </p:cNvPr>
          <p:cNvSpPr/>
          <p:nvPr/>
        </p:nvSpPr>
        <p:spPr>
          <a:xfrm>
            <a:off x="8041847" y="4761431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7DCEAEEC-3233-055C-0F12-C5DA347A7C58}"/>
              </a:ext>
            </a:extLst>
          </p:cNvPr>
          <p:cNvSpPr/>
          <p:nvPr/>
        </p:nvSpPr>
        <p:spPr>
          <a:xfrm>
            <a:off x="8404866" y="4761431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2" name="직사각형 151">
            <a:extLst>
              <a:ext uri="{FF2B5EF4-FFF2-40B4-BE49-F238E27FC236}">
                <a16:creationId xmlns:a16="http://schemas.microsoft.com/office/drawing/2014/main" id="{3832FB2E-4322-BE06-103A-1B2965EE31A7}"/>
              </a:ext>
            </a:extLst>
          </p:cNvPr>
          <p:cNvSpPr/>
          <p:nvPr/>
        </p:nvSpPr>
        <p:spPr>
          <a:xfrm>
            <a:off x="8767885" y="4761431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직사각형 152">
            <a:extLst>
              <a:ext uri="{FF2B5EF4-FFF2-40B4-BE49-F238E27FC236}">
                <a16:creationId xmlns:a16="http://schemas.microsoft.com/office/drawing/2014/main" id="{54A28864-9898-3AEB-9144-B48381BDAEB7}"/>
              </a:ext>
            </a:extLst>
          </p:cNvPr>
          <p:cNvSpPr/>
          <p:nvPr/>
        </p:nvSpPr>
        <p:spPr>
          <a:xfrm>
            <a:off x="9130904" y="4761431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791227D6-1710-2C45-3A2D-EE93D0E1EE2F}"/>
              </a:ext>
            </a:extLst>
          </p:cNvPr>
          <p:cNvSpPr/>
          <p:nvPr/>
        </p:nvSpPr>
        <p:spPr>
          <a:xfrm>
            <a:off x="8041847" y="510562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8D5091FE-660A-2BEF-6BEA-1B24FF3A7F7E}"/>
              </a:ext>
            </a:extLst>
          </p:cNvPr>
          <p:cNvSpPr/>
          <p:nvPr/>
        </p:nvSpPr>
        <p:spPr>
          <a:xfrm>
            <a:off x="8404866" y="510562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67ECCA56-FED8-BEAD-46C7-1EFE0861C29F}"/>
              </a:ext>
            </a:extLst>
          </p:cNvPr>
          <p:cNvSpPr/>
          <p:nvPr/>
        </p:nvSpPr>
        <p:spPr>
          <a:xfrm>
            <a:off x="8767885" y="510562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3A8D966F-1AD3-6022-A97E-D9A1E0215CED}"/>
              </a:ext>
            </a:extLst>
          </p:cNvPr>
          <p:cNvSpPr/>
          <p:nvPr/>
        </p:nvSpPr>
        <p:spPr>
          <a:xfrm>
            <a:off x="9130904" y="5105627"/>
            <a:ext cx="264328" cy="2643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B1B8F99E-19E2-FD9C-AC7C-1F555F6D13E3}"/>
              </a:ext>
            </a:extLst>
          </p:cNvPr>
          <p:cNvSpPr/>
          <p:nvPr/>
        </p:nvSpPr>
        <p:spPr>
          <a:xfrm>
            <a:off x="8041847" y="5527139"/>
            <a:ext cx="1353385" cy="26432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0" bIns="0" rtlCol="0" anchor="ctr"/>
          <a:lstStyle/>
          <a:p>
            <a:pPr algn="ctr"/>
            <a:r>
              <a:rPr lang="en-US" altLang="ko-KR" sz="1200">
                <a:ln>
                  <a:solidFill>
                    <a:schemeClr val="accent3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80%</a:t>
            </a:r>
            <a:endParaRPr lang="ko-KR" altLang="en-US" sz="1200">
              <a:ln>
                <a:solidFill>
                  <a:schemeClr val="accent3">
                    <a:alpha val="0"/>
                  </a:scheme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2BAE7A3C-9FE1-336C-3780-FCC0D35F8515}"/>
              </a:ext>
            </a:extLst>
          </p:cNvPr>
          <p:cNvSpPr txBox="1"/>
          <p:nvPr/>
        </p:nvSpPr>
        <p:spPr>
          <a:xfrm>
            <a:off x="8301343" y="5930951"/>
            <a:ext cx="83439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600" spc="-15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kumimoji="0" lang="ko-KR" altLang="en-US" sz="1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70178EDC-30A4-EE3F-2B48-3146B07DAD93}"/>
              </a:ext>
            </a:extLst>
          </p:cNvPr>
          <p:cNvSpPr/>
          <p:nvPr/>
        </p:nvSpPr>
        <p:spPr>
          <a:xfrm>
            <a:off x="9924967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7" name="직사각형 236">
            <a:extLst>
              <a:ext uri="{FF2B5EF4-FFF2-40B4-BE49-F238E27FC236}">
                <a16:creationId xmlns:a16="http://schemas.microsoft.com/office/drawing/2014/main" id="{291EE4F2-6554-309B-33F1-6BC35381FA8E}"/>
              </a:ext>
            </a:extLst>
          </p:cNvPr>
          <p:cNvSpPr/>
          <p:nvPr/>
        </p:nvSpPr>
        <p:spPr>
          <a:xfrm>
            <a:off x="10287986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8D813557-976D-5730-C324-E40E2B0D8CA2}"/>
              </a:ext>
            </a:extLst>
          </p:cNvPr>
          <p:cNvSpPr/>
          <p:nvPr/>
        </p:nvSpPr>
        <p:spPr>
          <a:xfrm>
            <a:off x="10651005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9" name="직사각형 238">
            <a:extLst>
              <a:ext uri="{FF2B5EF4-FFF2-40B4-BE49-F238E27FC236}">
                <a16:creationId xmlns:a16="http://schemas.microsoft.com/office/drawing/2014/main" id="{94DAF95D-7A2E-7507-07AC-9A1E079541D6}"/>
              </a:ext>
            </a:extLst>
          </p:cNvPr>
          <p:cNvSpPr/>
          <p:nvPr/>
        </p:nvSpPr>
        <p:spPr>
          <a:xfrm>
            <a:off x="11014024" y="2007865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39311A2B-291E-6568-ECE1-EE611E8E953D}"/>
              </a:ext>
            </a:extLst>
          </p:cNvPr>
          <p:cNvSpPr/>
          <p:nvPr/>
        </p:nvSpPr>
        <p:spPr>
          <a:xfrm>
            <a:off x="9924967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77051A32-9B08-651F-BD5E-F283B8960E43}"/>
              </a:ext>
            </a:extLst>
          </p:cNvPr>
          <p:cNvSpPr/>
          <p:nvPr/>
        </p:nvSpPr>
        <p:spPr>
          <a:xfrm>
            <a:off x="10287986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6F57FB3B-82E2-E5AE-3FCB-430057A646D3}"/>
              </a:ext>
            </a:extLst>
          </p:cNvPr>
          <p:cNvSpPr/>
          <p:nvPr/>
        </p:nvSpPr>
        <p:spPr>
          <a:xfrm>
            <a:off x="10651005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3B716D29-4839-AB21-C2EA-3DACD455D8C8}"/>
              </a:ext>
            </a:extLst>
          </p:cNvPr>
          <p:cNvSpPr/>
          <p:nvPr/>
        </p:nvSpPr>
        <p:spPr>
          <a:xfrm>
            <a:off x="11014024" y="2352061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8" name="직사각형 227">
            <a:extLst>
              <a:ext uri="{FF2B5EF4-FFF2-40B4-BE49-F238E27FC236}">
                <a16:creationId xmlns:a16="http://schemas.microsoft.com/office/drawing/2014/main" id="{32C96C9B-AAE1-A016-D232-7E4FE4D96FC5}"/>
              </a:ext>
            </a:extLst>
          </p:cNvPr>
          <p:cNvSpPr/>
          <p:nvPr/>
        </p:nvSpPr>
        <p:spPr>
          <a:xfrm>
            <a:off x="9924967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49E16CCC-248D-8F83-B88C-C095CA7FF9B0}"/>
              </a:ext>
            </a:extLst>
          </p:cNvPr>
          <p:cNvSpPr/>
          <p:nvPr/>
        </p:nvSpPr>
        <p:spPr>
          <a:xfrm>
            <a:off x="10287986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A9E16A03-6A47-EAFC-4C33-558374B153C8}"/>
              </a:ext>
            </a:extLst>
          </p:cNvPr>
          <p:cNvSpPr/>
          <p:nvPr/>
        </p:nvSpPr>
        <p:spPr>
          <a:xfrm>
            <a:off x="10651005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1" name="직사각형 230">
            <a:extLst>
              <a:ext uri="{FF2B5EF4-FFF2-40B4-BE49-F238E27FC236}">
                <a16:creationId xmlns:a16="http://schemas.microsoft.com/office/drawing/2014/main" id="{2965AE52-3165-E8CC-4D28-B171BC72D5FA}"/>
              </a:ext>
            </a:extLst>
          </p:cNvPr>
          <p:cNvSpPr/>
          <p:nvPr/>
        </p:nvSpPr>
        <p:spPr>
          <a:xfrm>
            <a:off x="11014024" y="2696257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4" name="직사각형 223">
            <a:extLst>
              <a:ext uri="{FF2B5EF4-FFF2-40B4-BE49-F238E27FC236}">
                <a16:creationId xmlns:a16="http://schemas.microsoft.com/office/drawing/2014/main" id="{C801C1A2-DABE-6E87-4948-88F658F10A05}"/>
              </a:ext>
            </a:extLst>
          </p:cNvPr>
          <p:cNvSpPr/>
          <p:nvPr/>
        </p:nvSpPr>
        <p:spPr>
          <a:xfrm>
            <a:off x="9924967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5" name="직사각형 224">
            <a:extLst>
              <a:ext uri="{FF2B5EF4-FFF2-40B4-BE49-F238E27FC236}">
                <a16:creationId xmlns:a16="http://schemas.microsoft.com/office/drawing/2014/main" id="{F475733B-ABAD-CD34-7D06-0FE94A700AA3}"/>
              </a:ext>
            </a:extLst>
          </p:cNvPr>
          <p:cNvSpPr/>
          <p:nvPr/>
        </p:nvSpPr>
        <p:spPr>
          <a:xfrm>
            <a:off x="10287986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6" name="직사각형 225">
            <a:extLst>
              <a:ext uri="{FF2B5EF4-FFF2-40B4-BE49-F238E27FC236}">
                <a16:creationId xmlns:a16="http://schemas.microsoft.com/office/drawing/2014/main" id="{0C060C60-F8D9-98AB-94A0-EB1710DE8ABC}"/>
              </a:ext>
            </a:extLst>
          </p:cNvPr>
          <p:cNvSpPr/>
          <p:nvPr/>
        </p:nvSpPr>
        <p:spPr>
          <a:xfrm>
            <a:off x="10651005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7" name="직사각형 226">
            <a:extLst>
              <a:ext uri="{FF2B5EF4-FFF2-40B4-BE49-F238E27FC236}">
                <a16:creationId xmlns:a16="http://schemas.microsoft.com/office/drawing/2014/main" id="{ADDD9137-2B32-876E-9027-463BC84EA45C}"/>
              </a:ext>
            </a:extLst>
          </p:cNvPr>
          <p:cNvSpPr/>
          <p:nvPr/>
        </p:nvSpPr>
        <p:spPr>
          <a:xfrm>
            <a:off x="11014024" y="3040452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0" name="직사각형 219">
            <a:extLst>
              <a:ext uri="{FF2B5EF4-FFF2-40B4-BE49-F238E27FC236}">
                <a16:creationId xmlns:a16="http://schemas.microsoft.com/office/drawing/2014/main" id="{27DB6FBF-5706-C005-01CD-906C66B4EDE1}"/>
              </a:ext>
            </a:extLst>
          </p:cNvPr>
          <p:cNvSpPr/>
          <p:nvPr/>
        </p:nvSpPr>
        <p:spPr>
          <a:xfrm>
            <a:off x="9924967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1" name="직사각형 220">
            <a:extLst>
              <a:ext uri="{FF2B5EF4-FFF2-40B4-BE49-F238E27FC236}">
                <a16:creationId xmlns:a16="http://schemas.microsoft.com/office/drawing/2014/main" id="{E3D0B0CA-E381-60A4-B4DE-7F0A795B425A}"/>
              </a:ext>
            </a:extLst>
          </p:cNvPr>
          <p:cNvSpPr/>
          <p:nvPr/>
        </p:nvSpPr>
        <p:spPr>
          <a:xfrm>
            <a:off x="10287986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2" name="직사각형 221">
            <a:extLst>
              <a:ext uri="{FF2B5EF4-FFF2-40B4-BE49-F238E27FC236}">
                <a16:creationId xmlns:a16="http://schemas.microsoft.com/office/drawing/2014/main" id="{7771DF53-0E59-242E-2CBA-F85947672691}"/>
              </a:ext>
            </a:extLst>
          </p:cNvPr>
          <p:cNvSpPr/>
          <p:nvPr/>
        </p:nvSpPr>
        <p:spPr>
          <a:xfrm>
            <a:off x="10651005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3" name="직사각형 222">
            <a:extLst>
              <a:ext uri="{FF2B5EF4-FFF2-40B4-BE49-F238E27FC236}">
                <a16:creationId xmlns:a16="http://schemas.microsoft.com/office/drawing/2014/main" id="{87D4CCFA-3ED1-3030-1555-4CBD1515AF29}"/>
              </a:ext>
            </a:extLst>
          </p:cNvPr>
          <p:cNvSpPr/>
          <p:nvPr/>
        </p:nvSpPr>
        <p:spPr>
          <a:xfrm>
            <a:off x="11014024" y="3384648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6" name="직사각형 215">
            <a:extLst>
              <a:ext uri="{FF2B5EF4-FFF2-40B4-BE49-F238E27FC236}">
                <a16:creationId xmlns:a16="http://schemas.microsoft.com/office/drawing/2014/main" id="{B34ECE9C-9B6C-D177-4886-1FB8321CE237}"/>
              </a:ext>
            </a:extLst>
          </p:cNvPr>
          <p:cNvSpPr/>
          <p:nvPr/>
        </p:nvSpPr>
        <p:spPr>
          <a:xfrm>
            <a:off x="9924967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7" name="직사각형 216">
            <a:extLst>
              <a:ext uri="{FF2B5EF4-FFF2-40B4-BE49-F238E27FC236}">
                <a16:creationId xmlns:a16="http://schemas.microsoft.com/office/drawing/2014/main" id="{6D00FC8F-C547-DF83-6FC5-1840DCF8CDE4}"/>
              </a:ext>
            </a:extLst>
          </p:cNvPr>
          <p:cNvSpPr/>
          <p:nvPr/>
        </p:nvSpPr>
        <p:spPr>
          <a:xfrm>
            <a:off x="10287986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8" name="직사각형 217">
            <a:extLst>
              <a:ext uri="{FF2B5EF4-FFF2-40B4-BE49-F238E27FC236}">
                <a16:creationId xmlns:a16="http://schemas.microsoft.com/office/drawing/2014/main" id="{2CF0FC0A-107E-0F2E-9134-274FFE902093}"/>
              </a:ext>
            </a:extLst>
          </p:cNvPr>
          <p:cNvSpPr/>
          <p:nvPr/>
        </p:nvSpPr>
        <p:spPr>
          <a:xfrm>
            <a:off x="10651005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9" name="직사각형 218">
            <a:extLst>
              <a:ext uri="{FF2B5EF4-FFF2-40B4-BE49-F238E27FC236}">
                <a16:creationId xmlns:a16="http://schemas.microsoft.com/office/drawing/2014/main" id="{F0F1405C-5757-83CB-C080-BBA15B09F211}"/>
              </a:ext>
            </a:extLst>
          </p:cNvPr>
          <p:cNvSpPr/>
          <p:nvPr/>
        </p:nvSpPr>
        <p:spPr>
          <a:xfrm>
            <a:off x="11014024" y="3728844"/>
            <a:ext cx="264328" cy="264328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2" name="직사각형 211">
            <a:extLst>
              <a:ext uri="{FF2B5EF4-FFF2-40B4-BE49-F238E27FC236}">
                <a16:creationId xmlns:a16="http://schemas.microsoft.com/office/drawing/2014/main" id="{AE34266D-0805-011B-677D-739555B22A07}"/>
              </a:ext>
            </a:extLst>
          </p:cNvPr>
          <p:cNvSpPr/>
          <p:nvPr/>
        </p:nvSpPr>
        <p:spPr>
          <a:xfrm>
            <a:off x="9924967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3" name="직사각형 212">
            <a:extLst>
              <a:ext uri="{FF2B5EF4-FFF2-40B4-BE49-F238E27FC236}">
                <a16:creationId xmlns:a16="http://schemas.microsoft.com/office/drawing/2014/main" id="{E801D3C5-464D-A6FE-9302-7423829860A4}"/>
              </a:ext>
            </a:extLst>
          </p:cNvPr>
          <p:cNvSpPr/>
          <p:nvPr/>
        </p:nvSpPr>
        <p:spPr>
          <a:xfrm>
            <a:off x="10287986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4" name="직사각형 213">
            <a:extLst>
              <a:ext uri="{FF2B5EF4-FFF2-40B4-BE49-F238E27FC236}">
                <a16:creationId xmlns:a16="http://schemas.microsoft.com/office/drawing/2014/main" id="{F494315A-5B75-90FE-0F0F-BCF999AB5EBC}"/>
              </a:ext>
            </a:extLst>
          </p:cNvPr>
          <p:cNvSpPr/>
          <p:nvPr/>
        </p:nvSpPr>
        <p:spPr>
          <a:xfrm>
            <a:off x="10651005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5" name="직사각형 214">
            <a:extLst>
              <a:ext uri="{FF2B5EF4-FFF2-40B4-BE49-F238E27FC236}">
                <a16:creationId xmlns:a16="http://schemas.microsoft.com/office/drawing/2014/main" id="{0C5C1216-9348-7E8F-4488-4106FCE668A5}"/>
              </a:ext>
            </a:extLst>
          </p:cNvPr>
          <p:cNvSpPr/>
          <p:nvPr/>
        </p:nvSpPr>
        <p:spPr>
          <a:xfrm>
            <a:off x="11014024" y="4073040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8" name="직사각형 207">
            <a:extLst>
              <a:ext uri="{FF2B5EF4-FFF2-40B4-BE49-F238E27FC236}">
                <a16:creationId xmlns:a16="http://schemas.microsoft.com/office/drawing/2014/main" id="{19EB5BFA-4727-1D91-B0B5-8D1A9C3B32D7}"/>
              </a:ext>
            </a:extLst>
          </p:cNvPr>
          <p:cNvSpPr/>
          <p:nvPr/>
        </p:nvSpPr>
        <p:spPr>
          <a:xfrm>
            <a:off x="9924967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8C691F1B-A6ED-424B-385A-D016E91F2240}"/>
              </a:ext>
            </a:extLst>
          </p:cNvPr>
          <p:cNvSpPr/>
          <p:nvPr/>
        </p:nvSpPr>
        <p:spPr>
          <a:xfrm>
            <a:off x="10287986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FC11CEC0-0A38-FC6B-F4B3-83A55F4EB681}"/>
              </a:ext>
            </a:extLst>
          </p:cNvPr>
          <p:cNvSpPr/>
          <p:nvPr/>
        </p:nvSpPr>
        <p:spPr>
          <a:xfrm>
            <a:off x="10651005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2E035F7B-DE1B-5CF8-D4A3-48A8AAECA17D}"/>
              </a:ext>
            </a:extLst>
          </p:cNvPr>
          <p:cNvSpPr/>
          <p:nvPr/>
        </p:nvSpPr>
        <p:spPr>
          <a:xfrm>
            <a:off x="11014024" y="4417235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03235ABB-54AB-1BCB-7407-AFFB4A871637}"/>
              </a:ext>
            </a:extLst>
          </p:cNvPr>
          <p:cNvSpPr/>
          <p:nvPr/>
        </p:nvSpPr>
        <p:spPr>
          <a:xfrm>
            <a:off x="9924967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직사각형 204">
            <a:extLst>
              <a:ext uri="{FF2B5EF4-FFF2-40B4-BE49-F238E27FC236}">
                <a16:creationId xmlns:a16="http://schemas.microsoft.com/office/drawing/2014/main" id="{15AE1A4C-ECF5-77E1-CEBA-11957480181F}"/>
              </a:ext>
            </a:extLst>
          </p:cNvPr>
          <p:cNvSpPr/>
          <p:nvPr/>
        </p:nvSpPr>
        <p:spPr>
          <a:xfrm>
            <a:off x="10287986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7F060871-0333-5481-295A-7086750B996D}"/>
              </a:ext>
            </a:extLst>
          </p:cNvPr>
          <p:cNvSpPr/>
          <p:nvPr/>
        </p:nvSpPr>
        <p:spPr>
          <a:xfrm>
            <a:off x="10651005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1E226BC7-D602-381F-CAB2-D886C456F49C}"/>
              </a:ext>
            </a:extLst>
          </p:cNvPr>
          <p:cNvSpPr/>
          <p:nvPr/>
        </p:nvSpPr>
        <p:spPr>
          <a:xfrm>
            <a:off x="11014024" y="4761431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" name="직사각형 199">
            <a:extLst>
              <a:ext uri="{FF2B5EF4-FFF2-40B4-BE49-F238E27FC236}">
                <a16:creationId xmlns:a16="http://schemas.microsoft.com/office/drawing/2014/main" id="{04048E46-16F2-D763-AB87-2B46B88C65F7}"/>
              </a:ext>
            </a:extLst>
          </p:cNvPr>
          <p:cNvSpPr/>
          <p:nvPr/>
        </p:nvSpPr>
        <p:spPr>
          <a:xfrm>
            <a:off x="9924967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1" name="직사각형 200">
            <a:extLst>
              <a:ext uri="{FF2B5EF4-FFF2-40B4-BE49-F238E27FC236}">
                <a16:creationId xmlns:a16="http://schemas.microsoft.com/office/drawing/2014/main" id="{055AD402-B703-1EC6-CAE8-E6CD041247C4}"/>
              </a:ext>
            </a:extLst>
          </p:cNvPr>
          <p:cNvSpPr/>
          <p:nvPr/>
        </p:nvSpPr>
        <p:spPr>
          <a:xfrm>
            <a:off x="10287986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2" name="직사각형 201">
            <a:extLst>
              <a:ext uri="{FF2B5EF4-FFF2-40B4-BE49-F238E27FC236}">
                <a16:creationId xmlns:a16="http://schemas.microsoft.com/office/drawing/2014/main" id="{B6D8D36A-FB97-4426-AA1A-D0A44C71648D}"/>
              </a:ext>
            </a:extLst>
          </p:cNvPr>
          <p:cNvSpPr/>
          <p:nvPr/>
        </p:nvSpPr>
        <p:spPr>
          <a:xfrm>
            <a:off x="10651005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004D9293-1E5D-9E65-0C54-021A4B433F32}"/>
              </a:ext>
            </a:extLst>
          </p:cNvPr>
          <p:cNvSpPr/>
          <p:nvPr/>
        </p:nvSpPr>
        <p:spPr>
          <a:xfrm>
            <a:off x="11014024" y="5105627"/>
            <a:ext cx="264328" cy="26432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8" name="사각형: 둥근 모서리 187">
            <a:extLst>
              <a:ext uri="{FF2B5EF4-FFF2-40B4-BE49-F238E27FC236}">
                <a16:creationId xmlns:a16="http://schemas.microsoft.com/office/drawing/2014/main" id="{4251C868-9F25-E3CB-8F24-B4AE7CE0D5DF}"/>
              </a:ext>
            </a:extLst>
          </p:cNvPr>
          <p:cNvSpPr/>
          <p:nvPr/>
        </p:nvSpPr>
        <p:spPr>
          <a:xfrm>
            <a:off x="9924967" y="5527139"/>
            <a:ext cx="1353385" cy="26432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0" bIns="0" rtlCol="0" anchor="ctr"/>
          <a:lstStyle/>
          <a:p>
            <a:pPr algn="ctr"/>
            <a:r>
              <a:rPr lang="en-US" altLang="ko-KR" sz="1200">
                <a:ln>
                  <a:solidFill>
                    <a:schemeClr val="accent3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40%</a:t>
            </a:r>
            <a:endParaRPr lang="ko-KR" altLang="en-US" sz="1200">
              <a:ln>
                <a:solidFill>
                  <a:schemeClr val="accent3">
                    <a:alpha val="0"/>
                  </a:scheme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3F3C1463-9ABF-AD6F-2FF8-B9BBC5BE7781}"/>
              </a:ext>
            </a:extLst>
          </p:cNvPr>
          <p:cNvSpPr txBox="1"/>
          <p:nvPr/>
        </p:nvSpPr>
        <p:spPr>
          <a:xfrm>
            <a:off x="10184463" y="5930951"/>
            <a:ext cx="83439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600" spc="-15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kumimoji="0" lang="ko-KR" altLang="en-US" sz="1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7022030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개체 틀 8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26B18089-952A-E264-E85F-BD9F2C59D07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40" name="직사각형 39">
            <a:extLst>
              <a:ext uri="{FF2B5EF4-FFF2-40B4-BE49-F238E27FC236}">
                <a16:creationId xmlns:a16="http://schemas.microsoft.com/office/drawing/2014/main" id="{5D168396-4627-3AA0-07BA-3118BD7FABEA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gradFill>
            <a:gsLst>
              <a:gs pos="100000">
                <a:schemeClr val="tx1"/>
              </a:gs>
              <a:gs pos="0">
                <a:schemeClr val="tx1">
                  <a:alpha val="26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F09778B-C193-B286-59D0-6EB37B395052}"/>
              </a:ext>
            </a:extLst>
          </p:cNvPr>
          <p:cNvGrpSpPr/>
          <p:nvPr/>
        </p:nvGrpSpPr>
        <p:grpSpPr>
          <a:xfrm>
            <a:off x="6822610" y="696121"/>
            <a:ext cx="4642781" cy="5465758"/>
            <a:chOff x="6996117" y="776612"/>
            <a:chExt cx="4642781" cy="546575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990392F-199F-A63A-68AE-970E7C36DB69}"/>
                </a:ext>
              </a:extLst>
            </p:cNvPr>
            <p:cNvSpPr txBox="1"/>
            <p:nvPr/>
          </p:nvSpPr>
          <p:spPr>
            <a:xfrm>
              <a:off x="6996118" y="776612"/>
              <a:ext cx="3557384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defRPr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G마켓 산스 TTF Bold" panose="02000000000000000000" pitchFamily="2" charset="-127"/>
                  <a:ea typeface="G마켓 산스 TTF Bold" panose="02000000000000000000" pitchFamily="2" charset="-127"/>
                </a:defRPr>
              </a:lvl1pPr>
            </a:lstStyle>
            <a:p>
              <a:r>
                <a:rPr lang="ko-KR" altLang="en-US">
                  <a:latin typeface="페이퍼로지 8 ExtraBold" pitchFamily="2" charset="-127"/>
                  <a:ea typeface="페이퍼로지 8 ExtraBold" pitchFamily="2" charset="-127"/>
                </a:rPr>
                <a:t>타이틀을 입력하세요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7FA8376F-0822-FD34-8635-EFC9BFAC32F9}"/>
                </a:ext>
              </a:extLst>
            </p:cNvPr>
            <p:cNvSpPr txBox="1"/>
            <p:nvPr/>
          </p:nvSpPr>
          <p:spPr>
            <a:xfrm>
              <a:off x="6996117" y="1330610"/>
              <a:ext cx="2100255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defRPr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G마켓 산스 TTF Bold" panose="02000000000000000000" pitchFamily="2" charset="-127"/>
                  <a:ea typeface="G마켓 산스 TTF Bold" panose="02000000000000000000" pitchFamily="2" charset="-127"/>
                </a:defRPr>
              </a:lvl1pPr>
            </a:lstStyle>
            <a:p>
              <a:r>
                <a:rPr lang="ko-KR" altLang="en-US" sz="2000">
                  <a:latin typeface="+mn-ea"/>
                  <a:ea typeface="+mn-ea"/>
                </a:rPr>
                <a:t>부제를 입력해주세요</a:t>
              </a:r>
            </a:p>
          </p:txBody>
        </p:sp>
        <p:pic>
          <p:nvPicPr>
            <p:cNvPr id="28" name="그래픽 27" descr="풍선 도움말 단색으로 채워진">
              <a:extLst>
                <a:ext uri="{FF2B5EF4-FFF2-40B4-BE49-F238E27FC236}">
                  <a16:creationId xmlns:a16="http://schemas.microsoft.com/office/drawing/2014/main" id="{05DC0B44-8D54-06EB-6B9B-F3EDC611502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6996117" y="2289513"/>
              <a:ext cx="624102" cy="624102"/>
            </a:xfrm>
            <a:prstGeom prst="rect">
              <a:avLst/>
            </a:prstGeom>
          </p:spPr>
        </p:pic>
        <p:pic>
          <p:nvPicPr>
            <p:cNvPr id="29" name="그래픽 28" descr="상자 단색으로 채워진">
              <a:extLst>
                <a:ext uri="{FF2B5EF4-FFF2-40B4-BE49-F238E27FC236}">
                  <a16:creationId xmlns:a16="http://schemas.microsoft.com/office/drawing/2014/main" id="{897FDCB6-37B4-6430-FD37-42D52EA5DFA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/>
          </p:blipFill>
          <p:spPr>
            <a:xfrm>
              <a:off x="6996117" y="3761478"/>
              <a:ext cx="624102" cy="624102"/>
            </a:xfrm>
            <a:prstGeom prst="rect">
              <a:avLst/>
            </a:prstGeom>
          </p:spPr>
        </p:pic>
        <p:pic>
          <p:nvPicPr>
            <p:cNvPr id="30" name="그래픽 29" descr="아시아 절 단색으로 채워진">
              <a:extLst>
                <a:ext uri="{FF2B5EF4-FFF2-40B4-BE49-F238E27FC236}">
                  <a16:creationId xmlns:a16="http://schemas.microsoft.com/office/drawing/2014/main" id="{BD860AB1-7508-EA5F-C703-DD4FF4E29974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/>
          </p:blipFill>
          <p:spPr>
            <a:xfrm>
              <a:off x="6996117" y="5233444"/>
              <a:ext cx="624102" cy="624102"/>
            </a:xfrm>
            <a:prstGeom prst="rect">
              <a:avLst/>
            </a:prstGeom>
          </p:spPr>
        </p:pic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28F238B-68FC-B770-4698-63D2C39D9009}"/>
                </a:ext>
              </a:extLst>
            </p:cNvPr>
            <p:cNvSpPr txBox="1"/>
            <p:nvPr/>
          </p:nvSpPr>
          <p:spPr>
            <a:xfrm>
              <a:off x="7778926" y="2375388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33" name="Rectangle 5">
              <a:extLst>
                <a:ext uri="{FF2B5EF4-FFF2-40B4-BE49-F238E27FC236}">
                  <a16:creationId xmlns:a16="http://schemas.microsoft.com/office/drawing/2014/main" id="{62429AC3-0A78-BF02-1F56-DB77F1A3FDC3}"/>
                </a:ext>
              </a:extLst>
            </p:cNvPr>
            <p:cNvSpPr/>
            <p:nvPr/>
          </p:nvSpPr>
          <p:spPr>
            <a:xfrm>
              <a:off x="7778924" y="2614648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FF12A6C-38B7-DDC2-8849-DC623390D461}"/>
                </a:ext>
              </a:extLst>
            </p:cNvPr>
            <p:cNvSpPr txBox="1"/>
            <p:nvPr/>
          </p:nvSpPr>
          <p:spPr>
            <a:xfrm>
              <a:off x="7778926" y="3793306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36" name="Rectangle 5">
              <a:extLst>
                <a:ext uri="{FF2B5EF4-FFF2-40B4-BE49-F238E27FC236}">
                  <a16:creationId xmlns:a16="http://schemas.microsoft.com/office/drawing/2014/main" id="{C6E829FE-5C0F-DFA3-F670-CE89051E23AE}"/>
                </a:ext>
              </a:extLst>
            </p:cNvPr>
            <p:cNvSpPr/>
            <p:nvPr/>
          </p:nvSpPr>
          <p:spPr>
            <a:xfrm>
              <a:off x="7778924" y="4032566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88ECA18-928C-435D-7D8B-11981BF99B5E}"/>
                </a:ext>
              </a:extLst>
            </p:cNvPr>
            <p:cNvSpPr txBox="1"/>
            <p:nvPr/>
          </p:nvSpPr>
          <p:spPr>
            <a:xfrm>
              <a:off x="7778926" y="5306124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39" name="Rectangle 5">
              <a:extLst>
                <a:ext uri="{FF2B5EF4-FFF2-40B4-BE49-F238E27FC236}">
                  <a16:creationId xmlns:a16="http://schemas.microsoft.com/office/drawing/2014/main" id="{230F32E4-C954-273A-48CD-642A27346669}"/>
                </a:ext>
              </a:extLst>
            </p:cNvPr>
            <p:cNvSpPr/>
            <p:nvPr/>
          </p:nvSpPr>
          <p:spPr>
            <a:xfrm>
              <a:off x="7778924" y="5545384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72716BB-B436-C457-6E19-4EF181AB14AA}"/>
              </a:ext>
            </a:extLst>
          </p:cNvPr>
          <p:cNvGrpSpPr/>
          <p:nvPr/>
        </p:nvGrpSpPr>
        <p:grpSpPr>
          <a:xfrm>
            <a:off x="726610" y="696121"/>
            <a:ext cx="4642781" cy="5465758"/>
            <a:chOff x="1106266" y="776612"/>
            <a:chExt cx="4642781" cy="5465758"/>
          </a:xfrm>
        </p:grpSpPr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242CCC07-5679-6142-7530-9C93EB36C760}"/>
                </a:ext>
              </a:extLst>
            </p:cNvPr>
            <p:cNvSpPr txBox="1"/>
            <p:nvPr/>
          </p:nvSpPr>
          <p:spPr>
            <a:xfrm>
              <a:off x="1106267" y="776612"/>
              <a:ext cx="3557384" cy="553998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defRPr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G마켓 산스 TTF Bold" panose="02000000000000000000" pitchFamily="2" charset="-127"/>
                  <a:ea typeface="G마켓 산스 TTF Bold" panose="02000000000000000000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1"/>
                  </a:solidFill>
                  <a:latin typeface="페이퍼로지 8 ExtraBold" pitchFamily="2" charset="-127"/>
                  <a:ea typeface="페이퍼로지 8 ExtraBold" pitchFamily="2" charset="-127"/>
                </a:rPr>
                <a:t>타이틀을 입력하세요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B6366EA-4B2F-0CFF-316D-B7AC6250C9F5}"/>
                </a:ext>
              </a:extLst>
            </p:cNvPr>
            <p:cNvSpPr txBox="1"/>
            <p:nvPr/>
          </p:nvSpPr>
          <p:spPr>
            <a:xfrm>
              <a:off x="1106266" y="1330610"/>
              <a:ext cx="2100255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defRPr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G마켓 산스 TTF Bold" panose="02000000000000000000" pitchFamily="2" charset="-127"/>
                  <a:ea typeface="G마켓 산스 TTF Bold" panose="02000000000000000000" pitchFamily="2" charset="-127"/>
                </a:defRPr>
              </a:lvl1pPr>
            </a:lstStyle>
            <a:p>
              <a:r>
                <a:rPr lang="ko-KR" altLang="en-US" sz="2000">
                  <a:solidFill>
                    <a:schemeClr val="accent1"/>
                  </a:solidFill>
                  <a:latin typeface="+mn-ea"/>
                  <a:ea typeface="+mn-ea"/>
                </a:rPr>
                <a:t>부제를 입력해주세요</a:t>
              </a:r>
            </a:p>
          </p:txBody>
        </p:sp>
        <p:pic>
          <p:nvPicPr>
            <p:cNvPr id="16" name="그래픽 15" descr="풍선 도움말 단색으로 채워진">
              <a:extLst>
                <a:ext uri="{FF2B5EF4-FFF2-40B4-BE49-F238E27FC236}">
                  <a16:creationId xmlns:a16="http://schemas.microsoft.com/office/drawing/2014/main" id="{F182319D-4FB3-512B-62DD-54E15F4EFCD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/>
          </p:blipFill>
          <p:spPr>
            <a:xfrm>
              <a:off x="1106266" y="2289513"/>
              <a:ext cx="624102" cy="624102"/>
            </a:xfrm>
            <a:prstGeom prst="rect">
              <a:avLst/>
            </a:prstGeom>
          </p:spPr>
        </p:pic>
        <p:pic>
          <p:nvPicPr>
            <p:cNvPr id="17" name="그래픽 16" descr="상자 단색으로 채워진">
              <a:extLst>
                <a:ext uri="{FF2B5EF4-FFF2-40B4-BE49-F238E27FC236}">
                  <a16:creationId xmlns:a16="http://schemas.microsoft.com/office/drawing/2014/main" id="{317733A2-992D-069F-0B42-B06B05CAD870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rcRect/>
            <a:stretch/>
          </p:blipFill>
          <p:spPr>
            <a:xfrm>
              <a:off x="1106266" y="3761478"/>
              <a:ext cx="624102" cy="624102"/>
            </a:xfrm>
            <a:prstGeom prst="rect">
              <a:avLst/>
            </a:prstGeom>
          </p:spPr>
        </p:pic>
        <p:pic>
          <p:nvPicPr>
            <p:cNvPr id="18" name="그래픽 17" descr="아시아 절 단색으로 채워진">
              <a:extLst>
                <a:ext uri="{FF2B5EF4-FFF2-40B4-BE49-F238E27FC236}">
                  <a16:creationId xmlns:a16="http://schemas.microsoft.com/office/drawing/2014/main" id="{91BA24E3-F889-F937-EF8D-DC5244AA3FA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rcRect/>
            <a:stretch/>
          </p:blipFill>
          <p:spPr>
            <a:xfrm>
              <a:off x="1106266" y="5233444"/>
              <a:ext cx="624102" cy="624102"/>
            </a:xfrm>
            <a:prstGeom prst="rect">
              <a:avLst/>
            </a:prstGeom>
          </p:spPr>
        </p:pic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9B887F1-AD08-19BB-8F61-04027212C188}"/>
                </a:ext>
              </a:extLst>
            </p:cNvPr>
            <p:cNvSpPr txBox="1"/>
            <p:nvPr/>
          </p:nvSpPr>
          <p:spPr>
            <a:xfrm>
              <a:off x="1889075" y="2375388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21" name="Rectangle 5">
              <a:extLst>
                <a:ext uri="{FF2B5EF4-FFF2-40B4-BE49-F238E27FC236}">
                  <a16:creationId xmlns:a16="http://schemas.microsoft.com/office/drawing/2014/main" id="{4A00776A-F545-4E57-6423-5980402DA415}"/>
                </a:ext>
              </a:extLst>
            </p:cNvPr>
            <p:cNvSpPr/>
            <p:nvPr/>
          </p:nvSpPr>
          <p:spPr>
            <a:xfrm>
              <a:off x="1889073" y="2614648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CD34740-F94A-6E06-F323-D168C9DD4610}"/>
                </a:ext>
              </a:extLst>
            </p:cNvPr>
            <p:cNvSpPr txBox="1"/>
            <p:nvPr/>
          </p:nvSpPr>
          <p:spPr>
            <a:xfrm>
              <a:off x="1889075" y="3793306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24" name="Rectangle 5">
              <a:extLst>
                <a:ext uri="{FF2B5EF4-FFF2-40B4-BE49-F238E27FC236}">
                  <a16:creationId xmlns:a16="http://schemas.microsoft.com/office/drawing/2014/main" id="{D6C9AAEA-B04C-4FD7-F4BC-EEE8408479E3}"/>
                </a:ext>
              </a:extLst>
            </p:cNvPr>
            <p:cNvSpPr/>
            <p:nvPr/>
          </p:nvSpPr>
          <p:spPr>
            <a:xfrm>
              <a:off x="1889073" y="4032566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7A71358-9AB1-9A31-F27E-FAAC2862AE66}"/>
                </a:ext>
              </a:extLst>
            </p:cNvPr>
            <p:cNvSpPr txBox="1"/>
            <p:nvPr/>
          </p:nvSpPr>
          <p:spPr>
            <a:xfrm>
              <a:off x="1889075" y="5306124"/>
              <a:ext cx="996199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ko-KR" altLang="en-US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페이퍼로지 8 ExtraBold" pitchFamily="2" charset="-127"/>
                  <a:ea typeface="페이퍼로지 8 ExtraBold" pitchFamily="2" charset="-127"/>
                </a:rPr>
                <a:t>텍스트 입력</a:t>
              </a:r>
            </a:p>
          </p:txBody>
        </p:sp>
        <p:sp>
          <p:nvSpPr>
            <p:cNvPr id="27" name="Rectangle 5">
              <a:extLst>
                <a:ext uri="{FF2B5EF4-FFF2-40B4-BE49-F238E27FC236}">
                  <a16:creationId xmlns:a16="http://schemas.microsoft.com/office/drawing/2014/main" id="{CE4B81D4-66A9-A216-860C-4ABFC4C78512}"/>
                </a:ext>
              </a:extLst>
            </p:cNvPr>
            <p:cNvSpPr/>
            <p:nvPr/>
          </p:nvSpPr>
          <p:spPr>
            <a:xfrm>
              <a:off x="1889073" y="5545384"/>
              <a:ext cx="3859974" cy="696986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latinLnBrk="0">
                <a:lnSpc>
                  <a:spcPct val="130000"/>
                </a:lnSpc>
                <a:defRPr/>
              </a:pP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lang="ko-KR" altLang="en-US" sz="120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lang="ko-KR" altLang="en-US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 그리고 블로그에서 활동 중입니다</a:t>
              </a:r>
              <a:r>
                <a:rPr lang="en-US" altLang="ko-KR" sz="120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3153405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D8E30964-F4E4-B125-D9B4-FBDBDBD6102D}"/>
              </a:ext>
            </a:extLst>
          </p:cNvPr>
          <p:cNvSpPr/>
          <p:nvPr/>
        </p:nvSpPr>
        <p:spPr>
          <a:xfrm>
            <a:off x="709808" y="2136458"/>
            <a:ext cx="3209595" cy="553998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9D2F1F7-2BD7-6A08-EEFF-A3A09390D1E4}"/>
              </a:ext>
            </a:extLst>
          </p:cNvPr>
          <p:cNvSpPr/>
          <p:nvPr/>
        </p:nvSpPr>
        <p:spPr>
          <a:xfrm>
            <a:off x="4499238" y="2136458"/>
            <a:ext cx="3209595" cy="5539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37C11A8-BE30-2D02-3B03-89CA212CA0FF}"/>
              </a:ext>
            </a:extLst>
          </p:cNvPr>
          <p:cNvSpPr/>
          <p:nvPr/>
        </p:nvSpPr>
        <p:spPr>
          <a:xfrm>
            <a:off x="8288669" y="2136458"/>
            <a:ext cx="3209595" cy="5539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762BD835-308D-B473-C612-0A05372FE33A}"/>
              </a:ext>
            </a:extLst>
          </p:cNvPr>
          <p:cNvSpPr/>
          <p:nvPr/>
        </p:nvSpPr>
        <p:spPr>
          <a:xfrm>
            <a:off x="709808" y="2855413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3309DF6E-5E9F-ECCD-3AF7-8D47724FBCF2}"/>
              </a:ext>
            </a:extLst>
          </p:cNvPr>
          <p:cNvSpPr/>
          <p:nvPr/>
        </p:nvSpPr>
        <p:spPr>
          <a:xfrm>
            <a:off x="823530" y="2953649"/>
            <a:ext cx="736022" cy="736022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8" name="그래픽 27" descr="Database">
            <a:extLst>
              <a:ext uri="{FF2B5EF4-FFF2-40B4-BE49-F238E27FC236}">
                <a16:creationId xmlns:a16="http://schemas.microsoft.com/office/drawing/2014/main" id="{A8EA5045-8DDF-AC9F-BA03-E3504934B85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9490" y="3009609"/>
            <a:ext cx="624102" cy="624102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F49BF0CB-F086-DAC8-75E6-CB0849BB018F}"/>
              </a:ext>
            </a:extLst>
          </p:cNvPr>
          <p:cNvSpPr txBox="1"/>
          <p:nvPr/>
        </p:nvSpPr>
        <p:spPr>
          <a:xfrm>
            <a:off x="1743280" y="299242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3B719BA7-7536-4430-6DF4-E418E0A93DCE}"/>
              </a:ext>
            </a:extLst>
          </p:cNvPr>
          <p:cNvSpPr/>
          <p:nvPr/>
        </p:nvSpPr>
        <p:spPr>
          <a:xfrm>
            <a:off x="1743280" y="323168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879AE6E7-2420-129D-5F76-507E9EA5CB1F}"/>
              </a:ext>
            </a:extLst>
          </p:cNvPr>
          <p:cNvSpPr/>
          <p:nvPr/>
        </p:nvSpPr>
        <p:spPr>
          <a:xfrm>
            <a:off x="709808" y="3952865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5247858F-4FD5-6245-7722-8DF7E9203B3B}"/>
              </a:ext>
            </a:extLst>
          </p:cNvPr>
          <p:cNvSpPr/>
          <p:nvPr/>
        </p:nvSpPr>
        <p:spPr>
          <a:xfrm>
            <a:off x="823530" y="4051101"/>
            <a:ext cx="736022" cy="736022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43" name="그래픽 42" descr="User">
            <a:extLst>
              <a:ext uri="{FF2B5EF4-FFF2-40B4-BE49-F238E27FC236}">
                <a16:creationId xmlns:a16="http://schemas.microsoft.com/office/drawing/2014/main" id="{098E60AB-D34F-E6B8-F637-01D354CD21C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79490" y="4107061"/>
            <a:ext cx="624102" cy="624102"/>
          </a:xfrm>
          <a:prstGeom prst="rect">
            <a:avLst/>
          </a:prstGeom>
        </p:spPr>
      </p:pic>
      <p:sp>
        <p:nvSpPr>
          <p:cNvPr id="44" name="TextBox 43">
            <a:extLst>
              <a:ext uri="{FF2B5EF4-FFF2-40B4-BE49-F238E27FC236}">
                <a16:creationId xmlns:a16="http://schemas.microsoft.com/office/drawing/2014/main" id="{386BA947-3BBE-4021-F477-ADAC13BBB4BE}"/>
              </a:ext>
            </a:extLst>
          </p:cNvPr>
          <p:cNvSpPr txBox="1"/>
          <p:nvPr/>
        </p:nvSpPr>
        <p:spPr>
          <a:xfrm>
            <a:off x="1743280" y="408987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778E7507-1EA9-1D08-6C87-E9EC77FCB53C}"/>
              </a:ext>
            </a:extLst>
          </p:cNvPr>
          <p:cNvSpPr/>
          <p:nvPr/>
        </p:nvSpPr>
        <p:spPr>
          <a:xfrm>
            <a:off x="1743280" y="4329136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F1F77A8C-F585-2D46-1020-6375735ABE30}"/>
              </a:ext>
            </a:extLst>
          </p:cNvPr>
          <p:cNvSpPr/>
          <p:nvPr/>
        </p:nvSpPr>
        <p:spPr>
          <a:xfrm>
            <a:off x="709808" y="5050316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D5A59AB1-55AA-F7E2-B015-11BBC39D77AF}"/>
              </a:ext>
            </a:extLst>
          </p:cNvPr>
          <p:cNvSpPr/>
          <p:nvPr/>
        </p:nvSpPr>
        <p:spPr>
          <a:xfrm>
            <a:off x="823530" y="5148552"/>
            <a:ext cx="736022" cy="736022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48" name="그래픽 47" descr="Gears">
            <a:extLst>
              <a:ext uri="{FF2B5EF4-FFF2-40B4-BE49-F238E27FC236}">
                <a16:creationId xmlns:a16="http://schemas.microsoft.com/office/drawing/2014/main" id="{C94CB6D1-5257-FF07-CC83-D3179A5C2D0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79490" y="5204512"/>
            <a:ext cx="624102" cy="624102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228BF560-52BA-A203-E1D9-3315E41CDE4C}"/>
              </a:ext>
            </a:extLst>
          </p:cNvPr>
          <p:cNvSpPr txBox="1"/>
          <p:nvPr/>
        </p:nvSpPr>
        <p:spPr>
          <a:xfrm>
            <a:off x="1743280" y="518732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8DA208D8-7DA6-6C9B-A687-2009FA5BA1BF}"/>
              </a:ext>
            </a:extLst>
          </p:cNvPr>
          <p:cNvSpPr/>
          <p:nvPr/>
        </p:nvSpPr>
        <p:spPr>
          <a:xfrm>
            <a:off x="1743280" y="5426587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9E2B8633-CA4B-378A-C5BB-3193DBBDF486}"/>
              </a:ext>
            </a:extLst>
          </p:cNvPr>
          <p:cNvSpPr/>
          <p:nvPr/>
        </p:nvSpPr>
        <p:spPr>
          <a:xfrm>
            <a:off x="4499238" y="2855413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5801471B-35CE-6A84-380D-B1152FABD42C}"/>
              </a:ext>
            </a:extLst>
          </p:cNvPr>
          <p:cNvSpPr/>
          <p:nvPr/>
        </p:nvSpPr>
        <p:spPr>
          <a:xfrm>
            <a:off x="4612960" y="2953649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56" name="그래픽 55" descr="풍선 도움말 단색으로 채워진">
            <a:extLst>
              <a:ext uri="{FF2B5EF4-FFF2-40B4-BE49-F238E27FC236}">
                <a16:creationId xmlns:a16="http://schemas.microsoft.com/office/drawing/2014/main" id="{E35143DF-85A2-0ED0-90D7-6D6F2FF2FD3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4668920" y="3009609"/>
            <a:ext cx="624102" cy="624102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794EE128-51A2-A62C-F739-DFD68163F2DD}"/>
              </a:ext>
            </a:extLst>
          </p:cNvPr>
          <p:cNvSpPr txBox="1"/>
          <p:nvPr/>
        </p:nvSpPr>
        <p:spPr>
          <a:xfrm>
            <a:off x="5532710" y="299242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4774BCD6-B240-7FBC-4F3B-EE53D648FF1E}"/>
              </a:ext>
            </a:extLst>
          </p:cNvPr>
          <p:cNvSpPr/>
          <p:nvPr/>
        </p:nvSpPr>
        <p:spPr>
          <a:xfrm>
            <a:off x="5532710" y="323168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88EDB9E2-DFF6-6EF7-A4DE-BDA1987C2A57}"/>
              </a:ext>
            </a:extLst>
          </p:cNvPr>
          <p:cNvSpPr/>
          <p:nvPr/>
        </p:nvSpPr>
        <p:spPr>
          <a:xfrm>
            <a:off x="4499238" y="3952865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5FC857FF-565C-A9AF-C7EE-B36D4759A581}"/>
              </a:ext>
            </a:extLst>
          </p:cNvPr>
          <p:cNvSpPr/>
          <p:nvPr/>
        </p:nvSpPr>
        <p:spPr>
          <a:xfrm>
            <a:off x="4612960" y="4051101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2" name="그래픽 61" descr="상자 단색으로 채워진">
            <a:extLst>
              <a:ext uri="{FF2B5EF4-FFF2-40B4-BE49-F238E27FC236}">
                <a16:creationId xmlns:a16="http://schemas.microsoft.com/office/drawing/2014/main" id="{2E5CF644-46B5-4483-121E-8CD95AE5403E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4668920" y="4107061"/>
            <a:ext cx="624102" cy="624102"/>
          </a:xfrm>
          <a:prstGeom prst="rect">
            <a:avLst/>
          </a:prstGeom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0A44F6F4-C40D-A1A1-8D5F-5F3AAEDE9D0D}"/>
              </a:ext>
            </a:extLst>
          </p:cNvPr>
          <p:cNvSpPr txBox="1"/>
          <p:nvPr/>
        </p:nvSpPr>
        <p:spPr>
          <a:xfrm>
            <a:off x="5532710" y="408987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CFAEAEAD-B82D-3435-AA10-5F80F460D467}"/>
              </a:ext>
            </a:extLst>
          </p:cNvPr>
          <p:cNvSpPr/>
          <p:nvPr/>
        </p:nvSpPr>
        <p:spPr>
          <a:xfrm>
            <a:off x="5532710" y="4329136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4060FCD5-CD70-0E8D-D849-463AF1EF4AEA}"/>
              </a:ext>
            </a:extLst>
          </p:cNvPr>
          <p:cNvSpPr/>
          <p:nvPr/>
        </p:nvSpPr>
        <p:spPr>
          <a:xfrm>
            <a:off x="4499238" y="5050316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AAC067B8-25D3-17D5-6321-48F66028EA92}"/>
              </a:ext>
            </a:extLst>
          </p:cNvPr>
          <p:cNvSpPr/>
          <p:nvPr/>
        </p:nvSpPr>
        <p:spPr>
          <a:xfrm>
            <a:off x="4612960" y="5148552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8" name="그래픽 67" descr="아시아 절 단색으로 채워진">
            <a:extLst>
              <a:ext uri="{FF2B5EF4-FFF2-40B4-BE49-F238E27FC236}">
                <a16:creationId xmlns:a16="http://schemas.microsoft.com/office/drawing/2014/main" id="{BCC3852C-B95D-7029-8702-2747A8BB4E1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4668920" y="5204512"/>
            <a:ext cx="624102" cy="624102"/>
          </a:xfrm>
          <a:prstGeom prst="rect">
            <a:avLst/>
          </a:prstGeom>
        </p:spPr>
      </p:pic>
      <p:sp>
        <p:nvSpPr>
          <p:cNvPr id="70" name="TextBox 69">
            <a:extLst>
              <a:ext uri="{FF2B5EF4-FFF2-40B4-BE49-F238E27FC236}">
                <a16:creationId xmlns:a16="http://schemas.microsoft.com/office/drawing/2014/main" id="{50779302-2AD8-49C7-46DA-5F5C6BEBFEBD}"/>
              </a:ext>
            </a:extLst>
          </p:cNvPr>
          <p:cNvSpPr txBox="1"/>
          <p:nvPr/>
        </p:nvSpPr>
        <p:spPr>
          <a:xfrm>
            <a:off x="5532710" y="518732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71" name="Rectangle 5">
            <a:extLst>
              <a:ext uri="{FF2B5EF4-FFF2-40B4-BE49-F238E27FC236}">
                <a16:creationId xmlns:a16="http://schemas.microsoft.com/office/drawing/2014/main" id="{F9A34A81-49CA-381E-E46B-35C674B03A46}"/>
              </a:ext>
            </a:extLst>
          </p:cNvPr>
          <p:cNvSpPr/>
          <p:nvPr/>
        </p:nvSpPr>
        <p:spPr>
          <a:xfrm>
            <a:off x="5532710" y="5426587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39F11D5B-9F2D-820D-1BF9-98BEEBC7B7FE}"/>
              </a:ext>
            </a:extLst>
          </p:cNvPr>
          <p:cNvSpPr/>
          <p:nvPr/>
        </p:nvSpPr>
        <p:spPr>
          <a:xfrm>
            <a:off x="8288669" y="2855413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57EEEF8A-004C-3264-87AB-0CC1509ADE89}"/>
              </a:ext>
            </a:extLst>
          </p:cNvPr>
          <p:cNvSpPr/>
          <p:nvPr/>
        </p:nvSpPr>
        <p:spPr>
          <a:xfrm>
            <a:off x="8402391" y="2953649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4" name="그래픽 73" descr="아프리카 단색으로 채워진">
            <a:extLst>
              <a:ext uri="{FF2B5EF4-FFF2-40B4-BE49-F238E27FC236}">
                <a16:creationId xmlns:a16="http://schemas.microsoft.com/office/drawing/2014/main" id="{204BC537-142D-3E6A-3FED-B44DB837E850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rcRect/>
          <a:stretch/>
        </p:blipFill>
        <p:spPr>
          <a:xfrm>
            <a:off x="8458351" y="3009609"/>
            <a:ext cx="624102" cy="624102"/>
          </a:xfrm>
          <a:prstGeom prst="rect">
            <a:avLst/>
          </a:prstGeom>
        </p:spPr>
      </p:pic>
      <p:sp>
        <p:nvSpPr>
          <p:cNvPr id="76" name="TextBox 75">
            <a:extLst>
              <a:ext uri="{FF2B5EF4-FFF2-40B4-BE49-F238E27FC236}">
                <a16:creationId xmlns:a16="http://schemas.microsoft.com/office/drawing/2014/main" id="{06233EE4-FE96-C2F4-B028-7690B2634ADA}"/>
              </a:ext>
            </a:extLst>
          </p:cNvPr>
          <p:cNvSpPr txBox="1"/>
          <p:nvPr/>
        </p:nvSpPr>
        <p:spPr>
          <a:xfrm>
            <a:off x="9322141" y="299242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77" name="Rectangle 5">
            <a:extLst>
              <a:ext uri="{FF2B5EF4-FFF2-40B4-BE49-F238E27FC236}">
                <a16:creationId xmlns:a16="http://schemas.microsoft.com/office/drawing/2014/main" id="{E50937F4-5212-1CC3-9CC6-4E497F2DDBC9}"/>
              </a:ext>
            </a:extLst>
          </p:cNvPr>
          <p:cNvSpPr/>
          <p:nvPr/>
        </p:nvSpPr>
        <p:spPr>
          <a:xfrm>
            <a:off x="9322141" y="323168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8" name="직사각형 77">
            <a:extLst>
              <a:ext uri="{FF2B5EF4-FFF2-40B4-BE49-F238E27FC236}">
                <a16:creationId xmlns:a16="http://schemas.microsoft.com/office/drawing/2014/main" id="{F74E3AB0-B216-84BE-ABC2-0542006D5BBF}"/>
              </a:ext>
            </a:extLst>
          </p:cNvPr>
          <p:cNvSpPr/>
          <p:nvPr/>
        </p:nvSpPr>
        <p:spPr>
          <a:xfrm>
            <a:off x="8288669" y="3952865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64669C7B-D273-DD78-64A3-1DE1A35F75A5}"/>
              </a:ext>
            </a:extLst>
          </p:cNvPr>
          <p:cNvSpPr/>
          <p:nvPr/>
        </p:nvSpPr>
        <p:spPr>
          <a:xfrm>
            <a:off x="8402391" y="4051101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0" name="그래픽 79" descr="알람 울림 단색으로 채워진">
            <a:extLst>
              <a:ext uri="{FF2B5EF4-FFF2-40B4-BE49-F238E27FC236}">
                <a16:creationId xmlns:a16="http://schemas.microsoft.com/office/drawing/2014/main" id="{89BA4743-49EB-4EAC-CBF5-5888734B8530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rcRect/>
          <a:stretch/>
        </p:blipFill>
        <p:spPr>
          <a:xfrm>
            <a:off x="8458351" y="4107061"/>
            <a:ext cx="624102" cy="624102"/>
          </a:xfrm>
          <a:prstGeom prst="rect">
            <a:avLst/>
          </a:prstGeom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96A591E6-C8B8-B58B-84AA-9475201EB5FF}"/>
              </a:ext>
            </a:extLst>
          </p:cNvPr>
          <p:cNvSpPr txBox="1"/>
          <p:nvPr/>
        </p:nvSpPr>
        <p:spPr>
          <a:xfrm>
            <a:off x="9322141" y="408987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83" name="Rectangle 5">
            <a:extLst>
              <a:ext uri="{FF2B5EF4-FFF2-40B4-BE49-F238E27FC236}">
                <a16:creationId xmlns:a16="http://schemas.microsoft.com/office/drawing/2014/main" id="{5658A964-2E5D-0F3F-7FE6-24FC9024F2CD}"/>
              </a:ext>
            </a:extLst>
          </p:cNvPr>
          <p:cNvSpPr/>
          <p:nvPr/>
        </p:nvSpPr>
        <p:spPr>
          <a:xfrm>
            <a:off x="9322141" y="4329136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B2144DB3-8348-E0CB-DB48-36A8435622E8}"/>
              </a:ext>
            </a:extLst>
          </p:cNvPr>
          <p:cNvSpPr/>
          <p:nvPr/>
        </p:nvSpPr>
        <p:spPr>
          <a:xfrm>
            <a:off x="8288669" y="5050316"/>
            <a:ext cx="3209595" cy="932495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05874F82-3A1B-7BC5-40F6-FAFC59F524C1}"/>
              </a:ext>
            </a:extLst>
          </p:cNvPr>
          <p:cNvSpPr/>
          <p:nvPr/>
        </p:nvSpPr>
        <p:spPr>
          <a:xfrm>
            <a:off x="8402391" y="5148552"/>
            <a:ext cx="736022" cy="736022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6" name="그래픽 85" descr="수선 및 재단 단색으로 채워진">
            <a:extLst>
              <a:ext uri="{FF2B5EF4-FFF2-40B4-BE49-F238E27FC236}">
                <a16:creationId xmlns:a16="http://schemas.microsoft.com/office/drawing/2014/main" id="{D0F57613-8C03-3AE2-A4C1-30747F1C73E8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rcRect/>
          <a:stretch/>
        </p:blipFill>
        <p:spPr>
          <a:xfrm>
            <a:off x="8458351" y="5204512"/>
            <a:ext cx="624102" cy="624102"/>
          </a:xfrm>
          <a:prstGeom prst="rect">
            <a:avLst/>
          </a:prstGeom>
        </p:spPr>
      </p:pic>
      <p:sp>
        <p:nvSpPr>
          <p:cNvPr id="88" name="TextBox 87">
            <a:extLst>
              <a:ext uri="{FF2B5EF4-FFF2-40B4-BE49-F238E27FC236}">
                <a16:creationId xmlns:a16="http://schemas.microsoft.com/office/drawing/2014/main" id="{6292E02F-9B7D-EC3D-75C8-A12357A026EF}"/>
              </a:ext>
            </a:extLst>
          </p:cNvPr>
          <p:cNvSpPr txBox="1"/>
          <p:nvPr/>
        </p:nvSpPr>
        <p:spPr>
          <a:xfrm>
            <a:off x="9322141" y="518732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89" name="Rectangle 5">
            <a:extLst>
              <a:ext uri="{FF2B5EF4-FFF2-40B4-BE49-F238E27FC236}">
                <a16:creationId xmlns:a16="http://schemas.microsoft.com/office/drawing/2014/main" id="{FE275D69-EFF4-4BD1-569A-D169EAF72DEC}"/>
              </a:ext>
            </a:extLst>
          </p:cNvPr>
          <p:cNvSpPr/>
          <p:nvPr/>
        </p:nvSpPr>
        <p:spPr>
          <a:xfrm>
            <a:off x="9322141" y="5426587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0A4314A-2258-792B-BC79-D5599F925913}"/>
              </a:ext>
            </a:extLst>
          </p:cNvPr>
          <p:cNvSpPr txBox="1"/>
          <p:nvPr/>
        </p:nvSpPr>
        <p:spPr>
          <a:xfrm>
            <a:off x="891528" y="2309201"/>
            <a:ext cx="284615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부제를 입력해주세요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87E3F087-D072-6AE8-F711-7F526868F5F4}"/>
              </a:ext>
            </a:extLst>
          </p:cNvPr>
          <p:cNvSpPr txBox="1"/>
          <p:nvPr/>
        </p:nvSpPr>
        <p:spPr>
          <a:xfrm>
            <a:off x="4680958" y="2309201"/>
            <a:ext cx="284615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부제를 입력해주세요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DE1568C5-EA3F-46BD-3980-BA4031EC6574}"/>
              </a:ext>
            </a:extLst>
          </p:cNvPr>
          <p:cNvSpPr txBox="1"/>
          <p:nvPr/>
        </p:nvSpPr>
        <p:spPr>
          <a:xfrm>
            <a:off x="8470389" y="2309201"/>
            <a:ext cx="2846155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부제를 입력해주세요</a:t>
            </a:r>
          </a:p>
        </p:txBody>
      </p:sp>
    </p:spTree>
    <p:extLst>
      <p:ext uri="{BB962C8B-B14F-4D97-AF65-F5344CB8AC3E}">
        <p14:creationId xmlns:p14="http://schemas.microsoft.com/office/powerpoint/2010/main" val="2656749927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자유형: 도형 32">
            <a:extLst>
              <a:ext uri="{FF2B5EF4-FFF2-40B4-BE49-F238E27FC236}">
                <a16:creationId xmlns:a16="http://schemas.microsoft.com/office/drawing/2014/main" id="{D09D1FBA-11F6-30AF-B7E2-ED728BD9537E}"/>
              </a:ext>
            </a:extLst>
          </p:cNvPr>
          <p:cNvSpPr/>
          <p:nvPr/>
        </p:nvSpPr>
        <p:spPr>
          <a:xfrm>
            <a:off x="-19250" y="2043018"/>
            <a:ext cx="12212657" cy="4756041"/>
          </a:xfrm>
          <a:custGeom>
            <a:avLst/>
            <a:gdLst>
              <a:gd name="connsiteX0" fmla="*/ 1909886 w 12212657"/>
              <a:gd name="connsiteY0" fmla="*/ 0 h 4756041"/>
              <a:gd name="connsiteX1" fmla="*/ 3806743 w 12212657"/>
              <a:gd name="connsiteY1" fmla="*/ 2469743 h 4756041"/>
              <a:gd name="connsiteX2" fmla="*/ 3825334 w 12212657"/>
              <a:gd name="connsiteY2" fmla="*/ 2469743 h 4756041"/>
              <a:gd name="connsiteX3" fmla="*/ 6110457 w 12212657"/>
              <a:gd name="connsiteY3" fmla="*/ 1142645 h 4756041"/>
              <a:gd name="connsiteX4" fmla="*/ 8394813 w 12212657"/>
              <a:gd name="connsiteY4" fmla="*/ 2469297 h 4756041"/>
              <a:gd name="connsiteX5" fmla="*/ 10297030 w 12212657"/>
              <a:gd name="connsiteY5" fmla="*/ 0 h 4756041"/>
              <a:gd name="connsiteX6" fmla="*/ 12199591 w 12212657"/>
              <a:gd name="connsiteY6" fmla="*/ 2469743 h 4756041"/>
              <a:gd name="connsiteX7" fmla="*/ 12212657 w 12212657"/>
              <a:gd name="connsiteY7" fmla="*/ 2469743 h 4756041"/>
              <a:gd name="connsiteX8" fmla="*/ 12212657 w 12212657"/>
              <a:gd name="connsiteY8" fmla="*/ 2486704 h 4756041"/>
              <a:gd name="connsiteX9" fmla="*/ 12212657 w 12212657"/>
              <a:gd name="connsiteY9" fmla="*/ 4756041 h 4756041"/>
              <a:gd name="connsiteX10" fmla="*/ 0 w 12212657"/>
              <a:gd name="connsiteY10" fmla="*/ 4756041 h 4756041"/>
              <a:gd name="connsiteX11" fmla="*/ 0 w 12212657"/>
              <a:gd name="connsiteY11" fmla="*/ 2469743 h 4756041"/>
              <a:gd name="connsiteX12" fmla="*/ 13027 w 12212657"/>
              <a:gd name="connsiteY12" fmla="*/ 2469743 h 4756041"/>
              <a:gd name="connsiteX0" fmla="*/ 1909886 w 12212657"/>
              <a:gd name="connsiteY0" fmla="*/ 0 h 4756041"/>
              <a:gd name="connsiteX1" fmla="*/ 3806743 w 12212657"/>
              <a:gd name="connsiteY1" fmla="*/ 2469743 h 4756041"/>
              <a:gd name="connsiteX2" fmla="*/ 3825334 w 12212657"/>
              <a:gd name="connsiteY2" fmla="*/ 2469743 h 4756041"/>
              <a:gd name="connsiteX3" fmla="*/ 6110457 w 12212657"/>
              <a:gd name="connsiteY3" fmla="*/ 1142645 h 4756041"/>
              <a:gd name="connsiteX4" fmla="*/ 8327436 w 12212657"/>
              <a:gd name="connsiteY4" fmla="*/ 2488548 h 4756041"/>
              <a:gd name="connsiteX5" fmla="*/ 10297030 w 12212657"/>
              <a:gd name="connsiteY5" fmla="*/ 0 h 4756041"/>
              <a:gd name="connsiteX6" fmla="*/ 12199591 w 12212657"/>
              <a:gd name="connsiteY6" fmla="*/ 2469743 h 4756041"/>
              <a:gd name="connsiteX7" fmla="*/ 12212657 w 12212657"/>
              <a:gd name="connsiteY7" fmla="*/ 2469743 h 4756041"/>
              <a:gd name="connsiteX8" fmla="*/ 12212657 w 12212657"/>
              <a:gd name="connsiteY8" fmla="*/ 2486704 h 4756041"/>
              <a:gd name="connsiteX9" fmla="*/ 12212657 w 12212657"/>
              <a:gd name="connsiteY9" fmla="*/ 4756041 h 4756041"/>
              <a:gd name="connsiteX10" fmla="*/ 0 w 12212657"/>
              <a:gd name="connsiteY10" fmla="*/ 4756041 h 4756041"/>
              <a:gd name="connsiteX11" fmla="*/ 0 w 12212657"/>
              <a:gd name="connsiteY11" fmla="*/ 2469743 h 4756041"/>
              <a:gd name="connsiteX12" fmla="*/ 13027 w 12212657"/>
              <a:gd name="connsiteY12" fmla="*/ 2469743 h 4756041"/>
              <a:gd name="connsiteX13" fmla="*/ 1909886 w 12212657"/>
              <a:gd name="connsiteY13" fmla="*/ 0 h 4756041"/>
              <a:gd name="connsiteX0" fmla="*/ 1909886 w 12212657"/>
              <a:gd name="connsiteY0" fmla="*/ 0 h 4756041"/>
              <a:gd name="connsiteX1" fmla="*/ 3806743 w 12212657"/>
              <a:gd name="connsiteY1" fmla="*/ 2469743 h 4756041"/>
              <a:gd name="connsiteX2" fmla="*/ 4162218 w 12212657"/>
              <a:gd name="connsiteY2" fmla="*/ 2383116 h 4756041"/>
              <a:gd name="connsiteX3" fmla="*/ 6110457 w 12212657"/>
              <a:gd name="connsiteY3" fmla="*/ 1142645 h 4756041"/>
              <a:gd name="connsiteX4" fmla="*/ 8327436 w 12212657"/>
              <a:gd name="connsiteY4" fmla="*/ 2488548 h 4756041"/>
              <a:gd name="connsiteX5" fmla="*/ 10297030 w 12212657"/>
              <a:gd name="connsiteY5" fmla="*/ 0 h 4756041"/>
              <a:gd name="connsiteX6" fmla="*/ 12199591 w 12212657"/>
              <a:gd name="connsiteY6" fmla="*/ 2469743 h 4756041"/>
              <a:gd name="connsiteX7" fmla="*/ 12212657 w 12212657"/>
              <a:gd name="connsiteY7" fmla="*/ 2469743 h 4756041"/>
              <a:gd name="connsiteX8" fmla="*/ 12212657 w 12212657"/>
              <a:gd name="connsiteY8" fmla="*/ 2486704 h 4756041"/>
              <a:gd name="connsiteX9" fmla="*/ 12212657 w 12212657"/>
              <a:gd name="connsiteY9" fmla="*/ 4756041 h 4756041"/>
              <a:gd name="connsiteX10" fmla="*/ 0 w 12212657"/>
              <a:gd name="connsiteY10" fmla="*/ 4756041 h 4756041"/>
              <a:gd name="connsiteX11" fmla="*/ 0 w 12212657"/>
              <a:gd name="connsiteY11" fmla="*/ 2469743 h 4756041"/>
              <a:gd name="connsiteX12" fmla="*/ 13027 w 12212657"/>
              <a:gd name="connsiteY12" fmla="*/ 2469743 h 4756041"/>
              <a:gd name="connsiteX13" fmla="*/ 1909886 w 12212657"/>
              <a:gd name="connsiteY13" fmla="*/ 0 h 4756041"/>
              <a:gd name="connsiteX0" fmla="*/ 1909886 w 12212657"/>
              <a:gd name="connsiteY0" fmla="*/ 0 h 4756041"/>
              <a:gd name="connsiteX1" fmla="*/ 3806743 w 12212657"/>
              <a:gd name="connsiteY1" fmla="*/ 2469743 h 4756041"/>
              <a:gd name="connsiteX2" fmla="*/ 6110457 w 12212657"/>
              <a:gd name="connsiteY2" fmla="*/ 1142645 h 4756041"/>
              <a:gd name="connsiteX3" fmla="*/ 8327436 w 12212657"/>
              <a:gd name="connsiteY3" fmla="*/ 2488548 h 4756041"/>
              <a:gd name="connsiteX4" fmla="*/ 10297030 w 12212657"/>
              <a:gd name="connsiteY4" fmla="*/ 0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2486704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10457 w 12212657"/>
              <a:gd name="connsiteY2" fmla="*/ 1142645 h 4756041"/>
              <a:gd name="connsiteX3" fmla="*/ 8327436 w 12212657"/>
              <a:gd name="connsiteY3" fmla="*/ 2488548 h 4756041"/>
              <a:gd name="connsiteX4" fmla="*/ 10297030 w 12212657"/>
              <a:gd name="connsiteY4" fmla="*/ 0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2486704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488548 h 4756041"/>
              <a:gd name="connsiteX4" fmla="*/ 10297030 w 12212657"/>
              <a:gd name="connsiteY4" fmla="*/ 0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2486704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297030 w 12212657"/>
              <a:gd name="connsiteY4" fmla="*/ 0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2486704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2486704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03031 w 12212657"/>
              <a:gd name="connsiteY7" fmla="*/ 2573332 h 4756041"/>
              <a:gd name="connsiteX8" fmla="*/ 12212657 w 12212657"/>
              <a:gd name="connsiteY8" fmla="*/ 4756041 h 4756041"/>
              <a:gd name="connsiteX9" fmla="*/ 0 w 12212657"/>
              <a:gd name="connsiteY9" fmla="*/ 4756041 h 4756041"/>
              <a:gd name="connsiteX10" fmla="*/ 0 w 12212657"/>
              <a:gd name="connsiteY10" fmla="*/ 2469743 h 4756041"/>
              <a:gd name="connsiteX11" fmla="*/ 13027 w 12212657"/>
              <a:gd name="connsiteY11" fmla="*/ 2469743 h 4756041"/>
              <a:gd name="connsiteX12" fmla="*/ 1909886 w 12212657"/>
              <a:gd name="connsiteY12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0 w 12212657"/>
              <a:gd name="connsiteY9" fmla="*/ 2469743 h 4756041"/>
              <a:gd name="connsiteX10" fmla="*/ 13027 w 12212657"/>
              <a:gd name="connsiteY10" fmla="*/ 2469743 h 4756041"/>
              <a:gd name="connsiteX11" fmla="*/ 1909886 w 12212657"/>
              <a:gd name="connsiteY11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0 w 12212657"/>
              <a:gd name="connsiteY9" fmla="*/ 2469743 h 4756041"/>
              <a:gd name="connsiteX10" fmla="*/ 205532 w 12212657"/>
              <a:gd name="connsiteY10" fmla="*/ 2238737 h 4756041"/>
              <a:gd name="connsiteX11" fmla="*/ 1909886 w 12212657"/>
              <a:gd name="connsiteY11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205532 w 12212657"/>
              <a:gd name="connsiteY9" fmla="*/ 2238737 h 4756041"/>
              <a:gd name="connsiteX10" fmla="*/ 1909886 w 12212657"/>
              <a:gd name="connsiteY10" fmla="*/ 0 h 4756041"/>
              <a:gd name="connsiteX0" fmla="*/ 1909886 w 12212657"/>
              <a:gd name="connsiteY0" fmla="*/ 0 h 4756041"/>
              <a:gd name="connsiteX1" fmla="*/ 3912621 w 12212657"/>
              <a:gd name="connsiteY1" fmla="*/ 2517869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3401 w 12212657"/>
              <a:gd name="connsiteY9" fmla="*/ 2450493 h 4756041"/>
              <a:gd name="connsiteX10" fmla="*/ 1909886 w 12212657"/>
              <a:gd name="connsiteY10" fmla="*/ 0 h 4756041"/>
              <a:gd name="connsiteX0" fmla="*/ 1909886 w 12212657"/>
              <a:gd name="connsiteY0" fmla="*/ 0 h 4756041"/>
              <a:gd name="connsiteX1" fmla="*/ 3883745 w 12212657"/>
              <a:gd name="connsiteY1" fmla="*/ 2508243 h 4756041"/>
              <a:gd name="connsiteX2" fmla="*/ 6129708 w 12212657"/>
              <a:gd name="connsiteY2" fmla="*/ 1210022 h 4756041"/>
              <a:gd name="connsiteX3" fmla="*/ 8327436 w 12212657"/>
              <a:gd name="connsiteY3" fmla="*/ 2527049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3401 w 12212657"/>
              <a:gd name="connsiteY9" fmla="*/ 2450493 h 4756041"/>
              <a:gd name="connsiteX10" fmla="*/ 1909886 w 12212657"/>
              <a:gd name="connsiteY10" fmla="*/ 0 h 4756041"/>
              <a:gd name="connsiteX0" fmla="*/ 1909886 w 12212657"/>
              <a:gd name="connsiteY0" fmla="*/ 0 h 4756041"/>
              <a:gd name="connsiteX1" fmla="*/ 3883745 w 12212657"/>
              <a:gd name="connsiteY1" fmla="*/ 2508243 h 4756041"/>
              <a:gd name="connsiteX2" fmla="*/ 6129708 w 12212657"/>
              <a:gd name="connsiteY2" fmla="*/ 1210022 h 4756041"/>
              <a:gd name="connsiteX3" fmla="*/ 8327436 w 12212657"/>
              <a:gd name="connsiteY3" fmla="*/ 2498173 h 4756041"/>
              <a:gd name="connsiteX4" fmla="*/ 10306655 w 12212657"/>
              <a:gd name="connsiteY4" fmla="*/ 48126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3401 w 12212657"/>
              <a:gd name="connsiteY9" fmla="*/ 2450493 h 4756041"/>
              <a:gd name="connsiteX10" fmla="*/ 1909886 w 12212657"/>
              <a:gd name="connsiteY10" fmla="*/ 0 h 4756041"/>
              <a:gd name="connsiteX0" fmla="*/ 1909886 w 12212657"/>
              <a:gd name="connsiteY0" fmla="*/ 0 h 4756041"/>
              <a:gd name="connsiteX1" fmla="*/ 3883745 w 12212657"/>
              <a:gd name="connsiteY1" fmla="*/ 2508243 h 4756041"/>
              <a:gd name="connsiteX2" fmla="*/ 6129708 w 12212657"/>
              <a:gd name="connsiteY2" fmla="*/ 1210022 h 4756041"/>
              <a:gd name="connsiteX3" fmla="*/ 8327436 w 12212657"/>
              <a:gd name="connsiteY3" fmla="*/ 2498173 h 4756041"/>
              <a:gd name="connsiteX4" fmla="*/ 10297030 w 12212657"/>
              <a:gd name="connsiteY4" fmla="*/ 0 h 4756041"/>
              <a:gd name="connsiteX5" fmla="*/ 12199591 w 12212657"/>
              <a:gd name="connsiteY5" fmla="*/ 2469743 h 4756041"/>
              <a:gd name="connsiteX6" fmla="*/ 12212657 w 12212657"/>
              <a:gd name="connsiteY6" fmla="*/ 2469743 h 4756041"/>
              <a:gd name="connsiteX7" fmla="*/ 12212657 w 12212657"/>
              <a:gd name="connsiteY7" fmla="*/ 4756041 h 4756041"/>
              <a:gd name="connsiteX8" fmla="*/ 0 w 12212657"/>
              <a:gd name="connsiteY8" fmla="*/ 4756041 h 4756041"/>
              <a:gd name="connsiteX9" fmla="*/ 3401 w 12212657"/>
              <a:gd name="connsiteY9" fmla="*/ 2450493 h 4756041"/>
              <a:gd name="connsiteX10" fmla="*/ 1909886 w 12212657"/>
              <a:gd name="connsiteY10" fmla="*/ 0 h 4756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12657" h="4756041">
                <a:moveTo>
                  <a:pt x="1909886" y="0"/>
                </a:moveTo>
                <a:lnTo>
                  <a:pt x="3883745" y="2508243"/>
                </a:lnTo>
                <a:lnTo>
                  <a:pt x="6129708" y="1210022"/>
                </a:lnTo>
                <a:lnTo>
                  <a:pt x="8327436" y="2498173"/>
                </a:lnTo>
                <a:lnTo>
                  <a:pt x="10297030" y="0"/>
                </a:lnTo>
                <a:lnTo>
                  <a:pt x="12199591" y="2469743"/>
                </a:lnTo>
                <a:lnTo>
                  <a:pt x="12212657" y="2469743"/>
                </a:lnTo>
                <a:lnTo>
                  <a:pt x="12212657" y="4756041"/>
                </a:lnTo>
                <a:lnTo>
                  <a:pt x="0" y="4756041"/>
                </a:lnTo>
                <a:cubicBezTo>
                  <a:pt x="1134" y="3987525"/>
                  <a:pt x="2267" y="3219009"/>
                  <a:pt x="3401" y="2450493"/>
                </a:cubicBezTo>
                <a:lnTo>
                  <a:pt x="1909886" y="0"/>
                </a:ln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D225202E-B5AA-D380-97F8-F6ED84139CA6}"/>
              </a:ext>
            </a:extLst>
          </p:cNvPr>
          <p:cNvSpPr/>
          <p:nvPr/>
        </p:nvSpPr>
        <p:spPr>
          <a:xfrm>
            <a:off x="-20657" y="2412375"/>
            <a:ext cx="12212657" cy="4445625"/>
          </a:xfrm>
          <a:custGeom>
            <a:avLst/>
            <a:gdLst>
              <a:gd name="connsiteX0" fmla="*/ 1909886 w 12212657"/>
              <a:gd name="connsiteY0" fmla="*/ 0 h 4445625"/>
              <a:gd name="connsiteX1" fmla="*/ 3806743 w 12212657"/>
              <a:gd name="connsiteY1" fmla="*/ 2469743 h 4445625"/>
              <a:gd name="connsiteX2" fmla="*/ 3825334 w 12212657"/>
              <a:gd name="connsiteY2" fmla="*/ 2469743 h 4445625"/>
              <a:gd name="connsiteX3" fmla="*/ 6110457 w 12212657"/>
              <a:gd name="connsiteY3" fmla="*/ 1142645 h 4445625"/>
              <a:gd name="connsiteX4" fmla="*/ 8394813 w 12212657"/>
              <a:gd name="connsiteY4" fmla="*/ 2469297 h 4445625"/>
              <a:gd name="connsiteX5" fmla="*/ 10297030 w 12212657"/>
              <a:gd name="connsiteY5" fmla="*/ 0 h 4445625"/>
              <a:gd name="connsiteX6" fmla="*/ 12199591 w 12212657"/>
              <a:gd name="connsiteY6" fmla="*/ 2469743 h 4445625"/>
              <a:gd name="connsiteX7" fmla="*/ 12212657 w 12212657"/>
              <a:gd name="connsiteY7" fmla="*/ 2469743 h 4445625"/>
              <a:gd name="connsiteX8" fmla="*/ 12212657 w 12212657"/>
              <a:gd name="connsiteY8" fmla="*/ 2486704 h 4445625"/>
              <a:gd name="connsiteX9" fmla="*/ 12212657 w 12212657"/>
              <a:gd name="connsiteY9" fmla="*/ 4445625 h 4445625"/>
              <a:gd name="connsiteX10" fmla="*/ 0 w 12212657"/>
              <a:gd name="connsiteY10" fmla="*/ 4445625 h 4445625"/>
              <a:gd name="connsiteX11" fmla="*/ 0 w 12212657"/>
              <a:gd name="connsiteY11" fmla="*/ 2469743 h 4445625"/>
              <a:gd name="connsiteX12" fmla="*/ 13027 w 12212657"/>
              <a:gd name="connsiteY12" fmla="*/ 2469743 h 444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12657" h="4445625">
                <a:moveTo>
                  <a:pt x="1909886" y="0"/>
                </a:moveTo>
                <a:lnTo>
                  <a:pt x="3806743" y="2469743"/>
                </a:lnTo>
                <a:lnTo>
                  <a:pt x="3825334" y="2469743"/>
                </a:lnTo>
                <a:lnTo>
                  <a:pt x="6110457" y="1142645"/>
                </a:lnTo>
                <a:lnTo>
                  <a:pt x="8394813" y="2469297"/>
                </a:lnTo>
                <a:lnTo>
                  <a:pt x="10297030" y="0"/>
                </a:lnTo>
                <a:lnTo>
                  <a:pt x="12199591" y="2469743"/>
                </a:lnTo>
                <a:lnTo>
                  <a:pt x="12212657" y="2469743"/>
                </a:lnTo>
                <a:lnTo>
                  <a:pt x="12212657" y="2486704"/>
                </a:lnTo>
                <a:lnTo>
                  <a:pt x="12212657" y="4445625"/>
                </a:lnTo>
                <a:lnTo>
                  <a:pt x="0" y="4445625"/>
                </a:lnTo>
                <a:lnTo>
                  <a:pt x="0" y="2469743"/>
                </a:lnTo>
                <a:lnTo>
                  <a:pt x="13027" y="246974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808D43C5-3BD4-EF1C-A87B-89B8A17BDA95}"/>
              </a:ext>
            </a:extLst>
          </p:cNvPr>
          <p:cNvCxnSpPr>
            <a:cxnSpLocks/>
          </p:cNvCxnSpPr>
          <p:nvPr/>
        </p:nvCxnSpPr>
        <p:spPr>
          <a:xfrm>
            <a:off x="1886043" y="2256647"/>
            <a:ext cx="0" cy="1605549"/>
          </a:xfrm>
          <a:prstGeom prst="line">
            <a:avLst/>
          </a:prstGeom>
          <a:ln>
            <a:solidFill>
              <a:schemeClr val="accent3">
                <a:lumMod val="40000"/>
                <a:lumOff val="6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그래픽 19">
            <a:extLst>
              <a:ext uri="{FF2B5EF4-FFF2-40B4-BE49-F238E27FC236}">
                <a16:creationId xmlns:a16="http://schemas.microsoft.com/office/drawing/2014/main" id="{120E48CD-567A-B355-5391-D49A6B932F7A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662345" y="4064269"/>
            <a:ext cx="506455" cy="506455"/>
          </a:xfrm>
          <a:prstGeom prst="rect">
            <a:avLst/>
          </a:prstGeom>
        </p:spPr>
      </p:pic>
      <p:sp>
        <p:nvSpPr>
          <p:cNvPr id="21" name="Rectangle 5">
            <a:extLst>
              <a:ext uri="{FF2B5EF4-FFF2-40B4-BE49-F238E27FC236}">
                <a16:creationId xmlns:a16="http://schemas.microsoft.com/office/drawing/2014/main" id="{D7B9BC33-7BED-1403-B1C5-93E968191CB0}"/>
              </a:ext>
            </a:extLst>
          </p:cNvPr>
          <p:cNvSpPr/>
          <p:nvPr/>
        </p:nvSpPr>
        <p:spPr>
          <a:xfrm>
            <a:off x="996410" y="5079654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040DADD-05F1-1013-66F5-4F7668C16582}"/>
              </a:ext>
            </a:extLst>
          </p:cNvPr>
          <p:cNvSpPr txBox="1"/>
          <p:nvPr/>
        </p:nvSpPr>
        <p:spPr>
          <a:xfrm>
            <a:off x="1162960" y="472417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0DFB364C-3EF2-588F-EDA1-ED0FF0F3EE70}"/>
              </a:ext>
            </a:extLst>
          </p:cNvPr>
          <p:cNvCxnSpPr>
            <a:cxnSpLocks/>
          </p:cNvCxnSpPr>
          <p:nvPr/>
        </p:nvCxnSpPr>
        <p:spPr>
          <a:xfrm>
            <a:off x="6100503" y="3478970"/>
            <a:ext cx="0" cy="972000"/>
          </a:xfrm>
          <a:prstGeom prst="line">
            <a:avLst/>
          </a:prstGeom>
          <a:ln>
            <a:solidFill>
              <a:schemeClr val="accent3">
                <a:lumMod val="40000"/>
                <a:lumOff val="6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5" name="그래픽 24" descr="종 단색으로 채워진">
            <a:extLst>
              <a:ext uri="{FF2B5EF4-FFF2-40B4-BE49-F238E27FC236}">
                <a16:creationId xmlns:a16="http://schemas.microsoft.com/office/drawing/2014/main" id="{3A5F8BA0-A241-82CF-F91E-12ABFBA08DC2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5842772" y="4514518"/>
            <a:ext cx="506455" cy="506455"/>
          </a:xfrm>
          <a:prstGeom prst="rect">
            <a:avLst/>
          </a:prstGeom>
        </p:spPr>
      </p:pic>
      <p:sp>
        <p:nvSpPr>
          <p:cNvPr id="26" name="Rectangle 5">
            <a:extLst>
              <a:ext uri="{FF2B5EF4-FFF2-40B4-BE49-F238E27FC236}">
                <a16:creationId xmlns:a16="http://schemas.microsoft.com/office/drawing/2014/main" id="{22716776-DA13-725C-7770-445786DADADD}"/>
              </a:ext>
            </a:extLst>
          </p:cNvPr>
          <p:cNvSpPr/>
          <p:nvPr/>
        </p:nvSpPr>
        <p:spPr>
          <a:xfrm>
            <a:off x="5176837" y="5529903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A0ED54C-0F2D-4B33-6743-8B8C26AFAD33}"/>
              </a:ext>
            </a:extLst>
          </p:cNvPr>
          <p:cNvSpPr txBox="1"/>
          <p:nvPr/>
        </p:nvSpPr>
        <p:spPr>
          <a:xfrm>
            <a:off x="5343387" y="51744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8D1FB20-DB6B-C946-7402-B79BE888F88B}"/>
              </a:ext>
            </a:extLst>
          </p:cNvPr>
          <p:cNvSpPr/>
          <p:nvPr/>
        </p:nvSpPr>
        <p:spPr>
          <a:xfrm>
            <a:off x="1681710" y="1840945"/>
            <a:ext cx="415702" cy="41570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7BA1B60D-7C1F-68D9-56D8-0103D433AD8F}"/>
              </a:ext>
            </a:extLst>
          </p:cNvPr>
          <p:cNvSpPr/>
          <p:nvPr/>
        </p:nvSpPr>
        <p:spPr>
          <a:xfrm>
            <a:off x="1752778" y="1912013"/>
            <a:ext cx="273567" cy="27356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FFD25BE-7183-4BBC-99FE-8AC45213990D}"/>
              </a:ext>
            </a:extLst>
          </p:cNvPr>
          <p:cNvSpPr/>
          <p:nvPr/>
        </p:nvSpPr>
        <p:spPr>
          <a:xfrm>
            <a:off x="5888149" y="3063268"/>
            <a:ext cx="415702" cy="41570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5668D703-3EE3-EA45-5002-0C327D48EEB4}"/>
              </a:ext>
            </a:extLst>
          </p:cNvPr>
          <p:cNvSpPr/>
          <p:nvPr/>
        </p:nvSpPr>
        <p:spPr>
          <a:xfrm>
            <a:off x="5959217" y="3134336"/>
            <a:ext cx="273567" cy="27356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FC89EE49-C057-FE03-CEDB-4E84B6337A11}"/>
              </a:ext>
            </a:extLst>
          </p:cNvPr>
          <p:cNvCxnSpPr>
            <a:cxnSpLocks/>
          </p:cNvCxnSpPr>
          <p:nvPr/>
        </p:nvCxnSpPr>
        <p:spPr>
          <a:xfrm>
            <a:off x="10276426" y="2256647"/>
            <a:ext cx="0" cy="1605549"/>
          </a:xfrm>
          <a:prstGeom prst="line">
            <a:avLst/>
          </a:prstGeom>
          <a:ln>
            <a:solidFill>
              <a:schemeClr val="accent3">
                <a:lumMod val="40000"/>
                <a:lumOff val="6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1" name="그래픽 40">
            <a:extLst>
              <a:ext uri="{FF2B5EF4-FFF2-40B4-BE49-F238E27FC236}">
                <a16:creationId xmlns:a16="http://schemas.microsoft.com/office/drawing/2014/main" id="{D69F6044-2F89-7A9A-C391-0AF3E6FC31BC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0052728" y="4064269"/>
            <a:ext cx="506455" cy="506455"/>
          </a:xfrm>
          <a:prstGeom prst="rect">
            <a:avLst/>
          </a:prstGeom>
        </p:spPr>
      </p:pic>
      <p:sp>
        <p:nvSpPr>
          <p:cNvPr id="42" name="Rectangle 5">
            <a:extLst>
              <a:ext uri="{FF2B5EF4-FFF2-40B4-BE49-F238E27FC236}">
                <a16:creationId xmlns:a16="http://schemas.microsoft.com/office/drawing/2014/main" id="{B9229B36-2FBF-B5EA-D37E-6D67218FA9A6}"/>
              </a:ext>
            </a:extLst>
          </p:cNvPr>
          <p:cNvSpPr/>
          <p:nvPr/>
        </p:nvSpPr>
        <p:spPr>
          <a:xfrm>
            <a:off x="9386793" y="5079654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19600F5-63E9-23D7-4304-B9D957B71B65}"/>
              </a:ext>
            </a:extLst>
          </p:cNvPr>
          <p:cNvSpPr txBox="1"/>
          <p:nvPr/>
        </p:nvSpPr>
        <p:spPr>
          <a:xfrm>
            <a:off x="9553343" y="472417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D881BCC0-2183-E0B6-2A6C-9058359FD699}"/>
              </a:ext>
            </a:extLst>
          </p:cNvPr>
          <p:cNvSpPr/>
          <p:nvPr/>
        </p:nvSpPr>
        <p:spPr>
          <a:xfrm>
            <a:off x="10072093" y="1840945"/>
            <a:ext cx="415702" cy="41570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9AE9A774-FCA3-8212-8327-0EC79067751F}"/>
              </a:ext>
            </a:extLst>
          </p:cNvPr>
          <p:cNvSpPr/>
          <p:nvPr/>
        </p:nvSpPr>
        <p:spPr>
          <a:xfrm>
            <a:off x="10143161" y="1912013"/>
            <a:ext cx="273567" cy="27356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0009989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extBox 30">
            <a:extLst>
              <a:ext uri="{FF2B5EF4-FFF2-40B4-BE49-F238E27FC236}">
                <a16:creationId xmlns:a16="http://schemas.microsoft.com/office/drawing/2014/main" id="{B7873522-993A-06D1-2647-626ADB0A8BD8}"/>
              </a:ext>
            </a:extLst>
          </p:cNvPr>
          <p:cNvSpPr txBox="1"/>
          <p:nvPr/>
        </p:nvSpPr>
        <p:spPr>
          <a:xfrm>
            <a:off x="777773" y="801049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516C73A-CC8F-AB2B-9D7F-D9655EF2E060}"/>
              </a:ext>
            </a:extLst>
          </p:cNvPr>
          <p:cNvSpPr txBox="1"/>
          <p:nvPr/>
        </p:nvSpPr>
        <p:spPr>
          <a:xfrm>
            <a:off x="808728" y="55388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3" name="Rectangle 5">
            <a:extLst>
              <a:ext uri="{FF2B5EF4-FFF2-40B4-BE49-F238E27FC236}">
                <a16:creationId xmlns:a16="http://schemas.microsoft.com/office/drawing/2014/main" id="{ED19AA8D-F244-06EF-D455-C5FDDF4AD35E}"/>
              </a:ext>
            </a:extLst>
          </p:cNvPr>
          <p:cNvSpPr/>
          <p:nvPr/>
        </p:nvSpPr>
        <p:spPr>
          <a:xfrm>
            <a:off x="808729" y="2394992"/>
            <a:ext cx="339730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7" name="Rectangle 5">
            <a:extLst>
              <a:ext uri="{FF2B5EF4-FFF2-40B4-BE49-F238E27FC236}">
                <a16:creationId xmlns:a16="http://schemas.microsoft.com/office/drawing/2014/main" id="{FA49495C-F0EF-B4E5-E3A9-65CD6788852A}"/>
              </a:ext>
            </a:extLst>
          </p:cNvPr>
          <p:cNvSpPr/>
          <p:nvPr/>
        </p:nvSpPr>
        <p:spPr>
          <a:xfrm>
            <a:off x="808729" y="3318040"/>
            <a:ext cx="339730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CEC202EA-78CB-96C3-ED2C-2D6DCA8D5675}"/>
              </a:ext>
            </a:extLst>
          </p:cNvPr>
          <p:cNvSpPr/>
          <p:nvPr/>
        </p:nvSpPr>
        <p:spPr>
          <a:xfrm>
            <a:off x="808729" y="4241088"/>
            <a:ext cx="339730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9" name="Rectangle 5">
            <a:extLst>
              <a:ext uri="{FF2B5EF4-FFF2-40B4-BE49-F238E27FC236}">
                <a16:creationId xmlns:a16="http://schemas.microsoft.com/office/drawing/2014/main" id="{35858DAC-EE99-FE36-C994-37FE34FE1E0C}"/>
              </a:ext>
            </a:extLst>
          </p:cNvPr>
          <p:cNvSpPr/>
          <p:nvPr/>
        </p:nvSpPr>
        <p:spPr>
          <a:xfrm>
            <a:off x="808729" y="5166787"/>
            <a:ext cx="339730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746DE9A-D00F-59A1-1F94-F79BA22E28D7}"/>
              </a:ext>
            </a:extLst>
          </p:cNvPr>
          <p:cNvSpPr/>
          <p:nvPr/>
        </p:nvSpPr>
        <p:spPr>
          <a:xfrm>
            <a:off x="5135381" y="929551"/>
            <a:ext cx="4977352" cy="130089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C8CEAB63-5983-EF4A-2ECB-88FF7C718F30}"/>
              </a:ext>
            </a:extLst>
          </p:cNvPr>
          <p:cNvSpPr/>
          <p:nvPr/>
        </p:nvSpPr>
        <p:spPr>
          <a:xfrm>
            <a:off x="5277580" y="728663"/>
            <a:ext cx="1664760" cy="401776"/>
          </a:xfrm>
          <a:prstGeom prst="roundRect">
            <a:avLst>
              <a:gd name="adj" fmla="val 33437"/>
            </a:avLst>
          </a:prstGeom>
          <a:solidFill>
            <a:schemeClr val="accent3">
              <a:lumMod val="50000"/>
            </a:scheme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62C50E9-75B0-C158-E4F5-BC50AECB1721}"/>
              </a:ext>
            </a:extLst>
          </p:cNvPr>
          <p:cNvSpPr txBox="1"/>
          <p:nvPr/>
        </p:nvSpPr>
        <p:spPr>
          <a:xfrm>
            <a:off x="5427081" y="82182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키워드를 적어주세요</a:t>
            </a: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6726393F-271F-188E-7CAE-CDA64682F98B}"/>
              </a:ext>
            </a:extLst>
          </p:cNvPr>
          <p:cNvSpPr/>
          <p:nvPr/>
        </p:nvSpPr>
        <p:spPr>
          <a:xfrm>
            <a:off x="6479024" y="1277819"/>
            <a:ext cx="34989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45" name="그래픽 44" descr="도토리 단색으로 채워진">
            <a:extLst>
              <a:ext uri="{FF2B5EF4-FFF2-40B4-BE49-F238E27FC236}">
                <a16:creationId xmlns:a16="http://schemas.microsoft.com/office/drawing/2014/main" id="{5ACA0102-69D7-E26A-55EC-A06D823EAC6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429870" y="1169112"/>
            <a:ext cx="914400" cy="914400"/>
          </a:xfrm>
          <a:prstGeom prst="rect">
            <a:avLst/>
          </a:prstGeom>
        </p:spPr>
      </p:pic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D3E80CF9-A4E0-A528-4AE4-7907C373F099}"/>
              </a:ext>
            </a:extLst>
          </p:cNvPr>
          <p:cNvSpPr/>
          <p:nvPr/>
        </p:nvSpPr>
        <p:spPr>
          <a:xfrm>
            <a:off x="5135381" y="4986460"/>
            <a:ext cx="4977352" cy="130089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7F98EDEE-F62D-72F5-F38D-E596ADA564BD}"/>
              </a:ext>
            </a:extLst>
          </p:cNvPr>
          <p:cNvSpPr/>
          <p:nvPr/>
        </p:nvSpPr>
        <p:spPr>
          <a:xfrm>
            <a:off x="5277580" y="4785572"/>
            <a:ext cx="1664760" cy="401776"/>
          </a:xfrm>
          <a:prstGeom prst="roundRect">
            <a:avLst>
              <a:gd name="adj" fmla="val 33437"/>
            </a:avLst>
          </a:prstGeom>
          <a:solidFill>
            <a:schemeClr val="accent3">
              <a:lumMod val="50000"/>
            </a:scheme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561BF29-F629-216C-0B65-471259930B4A}"/>
              </a:ext>
            </a:extLst>
          </p:cNvPr>
          <p:cNvSpPr txBox="1"/>
          <p:nvPr/>
        </p:nvSpPr>
        <p:spPr>
          <a:xfrm>
            <a:off x="5427081" y="487873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키워드를 적어주세요</a:t>
            </a:r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08B535AF-FC46-51EF-3C47-7754122F827C}"/>
              </a:ext>
            </a:extLst>
          </p:cNvPr>
          <p:cNvSpPr/>
          <p:nvPr/>
        </p:nvSpPr>
        <p:spPr>
          <a:xfrm>
            <a:off x="6479024" y="5334728"/>
            <a:ext cx="34989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51" name="그래픽 50" descr="도토리 단색으로 채워진">
            <a:extLst>
              <a:ext uri="{FF2B5EF4-FFF2-40B4-BE49-F238E27FC236}">
                <a16:creationId xmlns:a16="http://schemas.microsoft.com/office/drawing/2014/main" id="{51D2E3FF-0F22-B0EE-6D00-3CD1E07952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429870" y="5226021"/>
            <a:ext cx="914400" cy="914400"/>
          </a:xfrm>
          <a:prstGeom prst="rect">
            <a:avLst/>
          </a:prstGeom>
        </p:spPr>
      </p:pic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7ADF79A4-C6F3-62D5-8154-298A3D34F024}"/>
              </a:ext>
            </a:extLst>
          </p:cNvPr>
          <p:cNvSpPr/>
          <p:nvPr/>
        </p:nvSpPr>
        <p:spPr>
          <a:xfrm>
            <a:off x="6511794" y="2958005"/>
            <a:ext cx="4977352" cy="1300899"/>
          </a:xfrm>
          <a:prstGeom prst="roundRect">
            <a:avLst/>
          </a:prstGeom>
          <a:noFill/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8D77E52-FF78-C2D2-2878-C8815228BCD9}"/>
              </a:ext>
            </a:extLst>
          </p:cNvPr>
          <p:cNvSpPr/>
          <p:nvPr/>
        </p:nvSpPr>
        <p:spPr>
          <a:xfrm>
            <a:off x="6653993" y="2757117"/>
            <a:ext cx="1664760" cy="401776"/>
          </a:xfrm>
          <a:prstGeom prst="roundRect">
            <a:avLst>
              <a:gd name="adj" fmla="val 33437"/>
            </a:avLst>
          </a:prstGeom>
          <a:solidFill>
            <a:schemeClr val="accent3">
              <a:lumMod val="50000"/>
            </a:schemeClr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547C50D-20A6-4167-DE97-705AFBABDC78}"/>
              </a:ext>
            </a:extLst>
          </p:cNvPr>
          <p:cNvSpPr txBox="1"/>
          <p:nvPr/>
        </p:nvSpPr>
        <p:spPr>
          <a:xfrm>
            <a:off x="6803494" y="28502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키워드를 적어주세요</a:t>
            </a:r>
          </a:p>
        </p:txBody>
      </p:sp>
      <p:sp>
        <p:nvSpPr>
          <p:cNvPr id="56" name="Rectangle 5">
            <a:extLst>
              <a:ext uri="{FF2B5EF4-FFF2-40B4-BE49-F238E27FC236}">
                <a16:creationId xmlns:a16="http://schemas.microsoft.com/office/drawing/2014/main" id="{26F95BB1-6D0C-4752-16BA-CA1CE72170D8}"/>
              </a:ext>
            </a:extLst>
          </p:cNvPr>
          <p:cNvSpPr/>
          <p:nvPr/>
        </p:nvSpPr>
        <p:spPr>
          <a:xfrm>
            <a:off x="7855437" y="3306273"/>
            <a:ext cx="34989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57" name="그래픽 56" descr="도토리 단색으로 채워진">
            <a:extLst>
              <a:ext uri="{FF2B5EF4-FFF2-40B4-BE49-F238E27FC236}">
                <a16:creationId xmlns:a16="http://schemas.microsoft.com/office/drawing/2014/main" id="{555C76DC-D399-3BBA-4672-C426AD136E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806283" y="3197566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5566778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" name="자유형: 도형 9">
            <a:extLst>
              <a:ext uri="{FF2B5EF4-FFF2-40B4-BE49-F238E27FC236}">
                <a16:creationId xmlns:a16="http://schemas.microsoft.com/office/drawing/2014/main" id="{5D2151CE-83C0-B7EF-8FA2-D0617B8B3D53}"/>
              </a:ext>
            </a:extLst>
          </p:cNvPr>
          <p:cNvSpPr/>
          <p:nvPr/>
        </p:nvSpPr>
        <p:spPr>
          <a:xfrm>
            <a:off x="4227380" y="3103749"/>
            <a:ext cx="1873334" cy="1614944"/>
          </a:xfrm>
          <a:custGeom>
            <a:avLst/>
            <a:gdLst>
              <a:gd name="connsiteX0" fmla="*/ 841530 w 2427591"/>
              <a:gd name="connsiteY0" fmla="*/ 482337 h 2092751"/>
              <a:gd name="connsiteX1" fmla="*/ 559511 w 2427591"/>
              <a:gd name="connsiteY1" fmla="*/ 1046375 h 2092751"/>
              <a:gd name="connsiteX2" fmla="*/ 841530 w 2427591"/>
              <a:gd name="connsiteY2" fmla="*/ 1610413 h 2092751"/>
              <a:gd name="connsiteX3" fmla="*/ 1586060 w 2427591"/>
              <a:gd name="connsiteY3" fmla="*/ 1610413 h 2092751"/>
              <a:gd name="connsiteX4" fmla="*/ 1868079 w 2427591"/>
              <a:gd name="connsiteY4" fmla="*/ 1046375 h 2092751"/>
              <a:gd name="connsiteX5" fmla="*/ 1586060 w 2427591"/>
              <a:gd name="connsiteY5" fmla="*/ 482337 h 2092751"/>
              <a:gd name="connsiteX6" fmla="*/ 523188 w 2427591"/>
              <a:gd name="connsiteY6" fmla="*/ 0 h 2092751"/>
              <a:gd name="connsiteX7" fmla="*/ 1904403 w 2427591"/>
              <a:gd name="connsiteY7" fmla="*/ 0 h 2092751"/>
              <a:gd name="connsiteX8" fmla="*/ 2427591 w 2427591"/>
              <a:gd name="connsiteY8" fmla="*/ 1046376 h 2092751"/>
              <a:gd name="connsiteX9" fmla="*/ 1904403 w 2427591"/>
              <a:gd name="connsiteY9" fmla="*/ 2092751 h 2092751"/>
              <a:gd name="connsiteX10" fmla="*/ 523188 w 2427591"/>
              <a:gd name="connsiteY10" fmla="*/ 2092751 h 2092751"/>
              <a:gd name="connsiteX11" fmla="*/ 0 w 2427591"/>
              <a:gd name="connsiteY11" fmla="*/ 1046376 h 2092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27591" h="2092751">
                <a:moveTo>
                  <a:pt x="841530" y="482337"/>
                </a:moveTo>
                <a:lnTo>
                  <a:pt x="559511" y="1046375"/>
                </a:lnTo>
                <a:lnTo>
                  <a:pt x="841530" y="1610413"/>
                </a:lnTo>
                <a:lnTo>
                  <a:pt x="1586060" y="1610413"/>
                </a:lnTo>
                <a:lnTo>
                  <a:pt x="1868079" y="1046375"/>
                </a:lnTo>
                <a:lnTo>
                  <a:pt x="1586060" y="482337"/>
                </a:lnTo>
                <a:close/>
                <a:moveTo>
                  <a:pt x="523188" y="0"/>
                </a:moveTo>
                <a:lnTo>
                  <a:pt x="1904403" y="0"/>
                </a:lnTo>
                <a:lnTo>
                  <a:pt x="2427591" y="1046376"/>
                </a:lnTo>
                <a:lnTo>
                  <a:pt x="1904403" y="2092751"/>
                </a:lnTo>
                <a:lnTo>
                  <a:pt x="523188" y="2092751"/>
                </a:lnTo>
                <a:lnTo>
                  <a:pt x="0" y="1046376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249FFF4B-3ECB-C961-2F34-5EAAA14BF129}"/>
              </a:ext>
            </a:extLst>
          </p:cNvPr>
          <p:cNvSpPr/>
          <p:nvPr/>
        </p:nvSpPr>
        <p:spPr>
          <a:xfrm>
            <a:off x="5398418" y="2111604"/>
            <a:ext cx="2307302" cy="1989054"/>
          </a:xfrm>
          <a:custGeom>
            <a:avLst/>
            <a:gdLst>
              <a:gd name="connsiteX0" fmla="*/ 841530 w 2427591"/>
              <a:gd name="connsiteY0" fmla="*/ 482337 h 2092751"/>
              <a:gd name="connsiteX1" fmla="*/ 559511 w 2427591"/>
              <a:gd name="connsiteY1" fmla="*/ 1046375 h 2092751"/>
              <a:gd name="connsiteX2" fmla="*/ 841530 w 2427591"/>
              <a:gd name="connsiteY2" fmla="*/ 1610413 h 2092751"/>
              <a:gd name="connsiteX3" fmla="*/ 1586060 w 2427591"/>
              <a:gd name="connsiteY3" fmla="*/ 1610413 h 2092751"/>
              <a:gd name="connsiteX4" fmla="*/ 1868079 w 2427591"/>
              <a:gd name="connsiteY4" fmla="*/ 1046375 h 2092751"/>
              <a:gd name="connsiteX5" fmla="*/ 1586060 w 2427591"/>
              <a:gd name="connsiteY5" fmla="*/ 482337 h 2092751"/>
              <a:gd name="connsiteX6" fmla="*/ 523188 w 2427591"/>
              <a:gd name="connsiteY6" fmla="*/ 0 h 2092751"/>
              <a:gd name="connsiteX7" fmla="*/ 1904403 w 2427591"/>
              <a:gd name="connsiteY7" fmla="*/ 0 h 2092751"/>
              <a:gd name="connsiteX8" fmla="*/ 2427591 w 2427591"/>
              <a:gd name="connsiteY8" fmla="*/ 1046376 h 2092751"/>
              <a:gd name="connsiteX9" fmla="*/ 1904403 w 2427591"/>
              <a:gd name="connsiteY9" fmla="*/ 2092751 h 2092751"/>
              <a:gd name="connsiteX10" fmla="*/ 523188 w 2427591"/>
              <a:gd name="connsiteY10" fmla="*/ 2092751 h 2092751"/>
              <a:gd name="connsiteX11" fmla="*/ 0 w 2427591"/>
              <a:gd name="connsiteY11" fmla="*/ 1046376 h 2092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27591" h="2092751">
                <a:moveTo>
                  <a:pt x="841530" y="482337"/>
                </a:moveTo>
                <a:lnTo>
                  <a:pt x="559511" y="1046375"/>
                </a:lnTo>
                <a:lnTo>
                  <a:pt x="841530" y="1610413"/>
                </a:lnTo>
                <a:lnTo>
                  <a:pt x="1586060" y="1610413"/>
                </a:lnTo>
                <a:lnTo>
                  <a:pt x="1868079" y="1046375"/>
                </a:lnTo>
                <a:lnTo>
                  <a:pt x="1586060" y="482337"/>
                </a:lnTo>
                <a:close/>
                <a:moveTo>
                  <a:pt x="523188" y="0"/>
                </a:moveTo>
                <a:lnTo>
                  <a:pt x="1904403" y="0"/>
                </a:lnTo>
                <a:lnTo>
                  <a:pt x="2427591" y="1046376"/>
                </a:lnTo>
                <a:lnTo>
                  <a:pt x="1904403" y="2092751"/>
                </a:lnTo>
                <a:lnTo>
                  <a:pt x="523188" y="2092751"/>
                </a:lnTo>
                <a:lnTo>
                  <a:pt x="0" y="1046376"/>
                </a:lnTo>
                <a:close/>
              </a:path>
            </a:pathLst>
          </a:custGeom>
          <a:solidFill>
            <a:schemeClr val="accent3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CCFEA41B-6881-7F30-0E47-0C591486A403}"/>
              </a:ext>
            </a:extLst>
          </p:cNvPr>
          <p:cNvSpPr/>
          <p:nvPr/>
        </p:nvSpPr>
        <p:spPr>
          <a:xfrm>
            <a:off x="5529009" y="3832158"/>
            <a:ext cx="2034430" cy="1753820"/>
          </a:xfrm>
          <a:custGeom>
            <a:avLst/>
            <a:gdLst>
              <a:gd name="connsiteX0" fmla="*/ 841530 w 2427591"/>
              <a:gd name="connsiteY0" fmla="*/ 482337 h 2092751"/>
              <a:gd name="connsiteX1" fmla="*/ 559511 w 2427591"/>
              <a:gd name="connsiteY1" fmla="*/ 1046375 h 2092751"/>
              <a:gd name="connsiteX2" fmla="*/ 841530 w 2427591"/>
              <a:gd name="connsiteY2" fmla="*/ 1610413 h 2092751"/>
              <a:gd name="connsiteX3" fmla="*/ 1586060 w 2427591"/>
              <a:gd name="connsiteY3" fmla="*/ 1610413 h 2092751"/>
              <a:gd name="connsiteX4" fmla="*/ 1868079 w 2427591"/>
              <a:gd name="connsiteY4" fmla="*/ 1046375 h 2092751"/>
              <a:gd name="connsiteX5" fmla="*/ 1586060 w 2427591"/>
              <a:gd name="connsiteY5" fmla="*/ 482337 h 2092751"/>
              <a:gd name="connsiteX6" fmla="*/ 523188 w 2427591"/>
              <a:gd name="connsiteY6" fmla="*/ 0 h 2092751"/>
              <a:gd name="connsiteX7" fmla="*/ 1904403 w 2427591"/>
              <a:gd name="connsiteY7" fmla="*/ 0 h 2092751"/>
              <a:gd name="connsiteX8" fmla="*/ 2427591 w 2427591"/>
              <a:gd name="connsiteY8" fmla="*/ 1046376 h 2092751"/>
              <a:gd name="connsiteX9" fmla="*/ 1904403 w 2427591"/>
              <a:gd name="connsiteY9" fmla="*/ 2092751 h 2092751"/>
              <a:gd name="connsiteX10" fmla="*/ 523188 w 2427591"/>
              <a:gd name="connsiteY10" fmla="*/ 2092751 h 2092751"/>
              <a:gd name="connsiteX11" fmla="*/ 0 w 2427591"/>
              <a:gd name="connsiteY11" fmla="*/ 1046376 h 2092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427591" h="2092751">
                <a:moveTo>
                  <a:pt x="841530" y="482337"/>
                </a:moveTo>
                <a:lnTo>
                  <a:pt x="559511" y="1046375"/>
                </a:lnTo>
                <a:lnTo>
                  <a:pt x="841530" y="1610413"/>
                </a:lnTo>
                <a:lnTo>
                  <a:pt x="1586060" y="1610413"/>
                </a:lnTo>
                <a:lnTo>
                  <a:pt x="1868079" y="1046375"/>
                </a:lnTo>
                <a:lnTo>
                  <a:pt x="1586060" y="482337"/>
                </a:lnTo>
                <a:close/>
                <a:moveTo>
                  <a:pt x="523188" y="0"/>
                </a:moveTo>
                <a:lnTo>
                  <a:pt x="1904403" y="0"/>
                </a:lnTo>
                <a:lnTo>
                  <a:pt x="2427591" y="1046376"/>
                </a:lnTo>
                <a:lnTo>
                  <a:pt x="1904403" y="2092751"/>
                </a:lnTo>
                <a:lnTo>
                  <a:pt x="523188" y="2092751"/>
                </a:lnTo>
                <a:lnTo>
                  <a:pt x="0" y="1046376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700">
            <a:solidFill>
              <a:schemeClr val="accent3">
                <a:lumMod val="7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E92CE773-24EE-7AE5-0D95-AC6474A5E0AD}"/>
              </a:ext>
            </a:extLst>
          </p:cNvPr>
          <p:cNvSpPr/>
          <p:nvPr/>
        </p:nvSpPr>
        <p:spPr>
          <a:xfrm>
            <a:off x="3383089" y="2396738"/>
            <a:ext cx="1225485" cy="707011"/>
          </a:xfrm>
          <a:custGeom>
            <a:avLst/>
            <a:gdLst>
              <a:gd name="connsiteX0" fmla="*/ 1555423 w 1555423"/>
              <a:gd name="connsiteY0" fmla="*/ 707011 h 707011"/>
              <a:gd name="connsiteX1" fmla="*/ 952107 w 1555423"/>
              <a:gd name="connsiteY1" fmla="*/ 0 h 707011"/>
              <a:gd name="connsiteX2" fmla="*/ 0 w 1555423"/>
              <a:gd name="connsiteY2" fmla="*/ 0 h 707011"/>
              <a:gd name="connsiteX0" fmla="*/ 1225485 w 1225485"/>
              <a:gd name="connsiteY0" fmla="*/ 707011 h 707011"/>
              <a:gd name="connsiteX1" fmla="*/ 622169 w 1225485"/>
              <a:gd name="connsiteY1" fmla="*/ 0 h 707011"/>
              <a:gd name="connsiteX2" fmla="*/ 0 w 1225485"/>
              <a:gd name="connsiteY2" fmla="*/ 0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5485" h="707011">
                <a:moveTo>
                  <a:pt x="1225485" y="707011"/>
                </a:moveTo>
                <a:lnTo>
                  <a:pt x="622169" y="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accent3">
                <a:lumMod val="75000"/>
              </a:schemeClr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61C24C3B-08BE-34B4-778E-88099178EF81}"/>
              </a:ext>
            </a:extLst>
          </p:cNvPr>
          <p:cNvSpPr/>
          <p:nvPr/>
        </p:nvSpPr>
        <p:spPr>
          <a:xfrm flipH="1">
            <a:off x="7506877" y="1993332"/>
            <a:ext cx="1225485" cy="707011"/>
          </a:xfrm>
          <a:custGeom>
            <a:avLst/>
            <a:gdLst>
              <a:gd name="connsiteX0" fmla="*/ 1555423 w 1555423"/>
              <a:gd name="connsiteY0" fmla="*/ 707011 h 707011"/>
              <a:gd name="connsiteX1" fmla="*/ 952107 w 1555423"/>
              <a:gd name="connsiteY1" fmla="*/ 0 h 707011"/>
              <a:gd name="connsiteX2" fmla="*/ 0 w 1555423"/>
              <a:gd name="connsiteY2" fmla="*/ 0 h 707011"/>
              <a:gd name="connsiteX0" fmla="*/ 1225485 w 1225485"/>
              <a:gd name="connsiteY0" fmla="*/ 707011 h 707011"/>
              <a:gd name="connsiteX1" fmla="*/ 622169 w 1225485"/>
              <a:gd name="connsiteY1" fmla="*/ 0 h 707011"/>
              <a:gd name="connsiteX2" fmla="*/ 0 w 1225485"/>
              <a:gd name="connsiteY2" fmla="*/ 0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5485" h="707011">
                <a:moveTo>
                  <a:pt x="1225485" y="707011"/>
                </a:moveTo>
                <a:lnTo>
                  <a:pt x="622169" y="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accent3">
                <a:lumMod val="75000"/>
              </a:schemeClr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02A12361-A52B-D419-A7C1-3A8CF664410F}"/>
              </a:ext>
            </a:extLst>
          </p:cNvPr>
          <p:cNvSpPr/>
          <p:nvPr/>
        </p:nvSpPr>
        <p:spPr>
          <a:xfrm flipH="1" flipV="1">
            <a:off x="7573064" y="4718693"/>
            <a:ext cx="1225485" cy="707011"/>
          </a:xfrm>
          <a:custGeom>
            <a:avLst/>
            <a:gdLst>
              <a:gd name="connsiteX0" fmla="*/ 1555423 w 1555423"/>
              <a:gd name="connsiteY0" fmla="*/ 707011 h 707011"/>
              <a:gd name="connsiteX1" fmla="*/ 952107 w 1555423"/>
              <a:gd name="connsiteY1" fmla="*/ 0 h 707011"/>
              <a:gd name="connsiteX2" fmla="*/ 0 w 1555423"/>
              <a:gd name="connsiteY2" fmla="*/ 0 h 707011"/>
              <a:gd name="connsiteX0" fmla="*/ 1225485 w 1225485"/>
              <a:gd name="connsiteY0" fmla="*/ 707011 h 707011"/>
              <a:gd name="connsiteX1" fmla="*/ 622169 w 1225485"/>
              <a:gd name="connsiteY1" fmla="*/ 0 h 707011"/>
              <a:gd name="connsiteX2" fmla="*/ 0 w 1225485"/>
              <a:gd name="connsiteY2" fmla="*/ 0 h 707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5485" h="707011">
                <a:moveTo>
                  <a:pt x="1225485" y="707011"/>
                </a:moveTo>
                <a:lnTo>
                  <a:pt x="622169" y="0"/>
                </a:lnTo>
                <a:lnTo>
                  <a:pt x="0" y="0"/>
                </a:lnTo>
              </a:path>
            </a:pathLst>
          </a:custGeom>
          <a:noFill/>
          <a:ln w="12700">
            <a:solidFill>
              <a:schemeClr val="accent3">
                <a:lumMod val="75000"/>
              </a:schemeClr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34DB72BD-3661-49A9-ECC2-9A5169C9A62C}"/>
              </a:ext>
            </a:extLst>
          </p:cNvPr>
          <p:cNvSpPr/>
          <p:nvPr/>
        </p:nvSpPr>
        <p:spPr>
          <a:xfrm>
            <a:off x="1471655" y="2574032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BF839FD-A639-0A04-CBBB-EC000CB8E578}"/>
              </a:ext>
            </a:extLst>
          </p:cNvPr>
          <p:cNvSpPr txBox="1"/>
          <p:nvPr/>
        </p:nvSpPr>
        <p:spPr>
          <a:xfrm>
            <a:off x="1604544" y="2297960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E95F11AE-A42D-4881-75E8-27D1AB4E6F69}"/>
              </a:ext>
            </a:extLst>
          </p:cNvPr>
          <p:cNvSpPr/>
          <p:nvPr/>
        </p:nvSpPr>
        <p:spPr>
          <a:xfrm>
            <a:off x="8901899" y="5615829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0DB3319-269A-3441-032F-B210F6110FCA}"/>
              </a:ext>
            </a:extLst>
          </p:cNvPr>
          <p:cNvSpPr txBox="1"/>
          <p:nvPr/>
        </p:nvSpPr>
        <p:spPr>
          <a:xfrm>
            <a:off x="9034788" y="5339757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CD20BCB5-3124-CBE5-EDB6-9EE9B4F8331D}"/>
              </a:ext>
            </a:extLst>
          </p:cNvPr>
          <p:cNvSpPr/>
          <p:nvPr/>
        </p:nvSpPr>
        <p:spPr>
          <a:xfrm>
            <a:off x="8848937" y="217579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8CFD1A8-22C3-5688-1782-051CC5706FFC}"/>
              </a:ext>
            </a:extLst>
          </p:cNvPr>
          <p:cNvSpPr txBox="1"/>
          <p:nvPr/>
        </p:nvSpPr>
        <p:spPr>
          <a:xfrm>
            <a:off x="8981826" y="1899724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pic>
        <p:nvPicPr>
          <p:cNvPr id="23" name="그래픽 22" descr="Database">
            <a:extLst>
              <a:ext uri="{FF2B5EF4-FFF2-40B4-BE49-F238E27FC236}">
                <a16:creationId xmlns:a16="http://schemas.microsoft.com/office/drawing/2014/main" id="{111E8E77-6F56-AAC2-1E60-D48D3421D1D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240018" y="2794080"/>
            <a:ext cx="624102" cy="624102"/>
          </a:xfrm>
          <a:prstGeom prst="rect">
            <a:avLst/>
          </a:prstGeom>
        </p:spPr>
      </p:pic>
      <p:pic>
        <p:nvPicPr>
          <p:cNvPr id="24" name="그래픽 23" descr="User">
            <a:extLst>
              <a:ext uri="{FF2B5EF4-FFF2-40B4-BE49-F238E27FC236}">
                <a16:creationId xmlns:a16="http://schemas.microsoft.com/office/drawing/2014/main" id="{C0370FB0-3F00-AF27-A425-7324802C670E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896681" y="3643855"/>
            <a:ext cx="534732" cy="534732"/>
          </a:xfrm>
          <a:prstGeom prst="rect">
            <a:avLst/>
          </a:prstGeom>
        </p:spPr>
      </p:pic>
      <p:pic>
        <p:nvPicPr>
          <p:cNvPr id="26" name="그래픽 25" descr="Gears">
            <a:extLst>
              <a:ext uri="{FF2B5EF4-FFF2-40B4-BE49-F238E27FC236}">
                <a16:creationId xmlns:a16="http://schemas.microsoft.com/office/drawing/2014/main" id="{B7BE1456-2513-BBB7-561C-B2EE23A1032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234173" y="4397017"/>
            <a:ext cx="624102" cy="6241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551729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6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3EBECBE4-94F0-AB0E-9168-EB56CB816C6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702CE2D3-D00B-A86C-A234-59DF4B7655AD}"/>
              </a:ext>
            </a:extLst>
          </p:cNvPr>
          <p:cNvSpPr/>
          <p:nvPr/>
        </p:nvSpPr>
        <p:spPr>
          <a:xfrm>
            <a:off x="1344557" y="2308023"/>
            <a:ext cx="9502886" cy="3224300"/>
          </a:xfrm>
          <a:custGeom>
            <a:avLst/>
            <a:gdLst>
              <a:gd name="connsiteX0" fmla="*/ 1612150 w 9502886"/>
              <a:gd name="connsiteY0" fmla="*/ 0 h 3224300"/>
              <a:gd name="connsiteX1" fmla="*/ 3097609 w 9502886"/>
              <a:gd name="connsiteY1" fmla="*/ 984629 h 3224300"/>
              <a:gd name="connsiteX2" fmla="*/ 3181796 w 9502886"/>
              <a:gd name="connsiteY2" fmla="*/ 1255835 h 3224300"/>
              <a:gd name="connsiteX3" fmla="*/ 3265984 w 9502886"/>
              <a:gd name="connsiteY3" fmla="*/ 984629 h 3224300"/>
              <a:gd name="connsiteX4" fmla="*/ 4751443 w 9502886"/>
              <a:gd name="connsiteY4" fmla="*/ 0 h 3224300"/>
              <a:gd name="connsiteX5" fmla="*/ 6291114 w 9502886"/>
              <a:gd name="connsiteY5" fmla="*/ 1132746 h 3224300"/>
              <a:gd name="connsiteX6" fmla="*/ 6321090 w 9502886"/>
              <a:gd name="connsiteY6" fmla="*/ 1249326 h 3224300"/>
              <a:gd name="connsiteX7" fmla="*/ 6351065 w 9502886"/>
              <a:gd name="connsiteY7" fmla="*/ 1132746 h 3224300"/>
              <a:gd name="connsiteX8" fmla="*/ 7890736 w 9502886"/>
              <a:gd name="connsiteY8" fmla="*/ 0 h 3224300"/>
              <a:gd name="connsiteX9" fmla="*/ 9502886 w 9502886"/>
              <a:gd name="connsiteY9" fmla="*/ 1612150 h 3224300"/>
              <a:gd name="connsiteX10" fmla="*/ 7890736 w 9502886"/>
              <a:gd name="connsiteY10" fmla="*/ 3224300 h 3224300"/>
              <a:gd name="connsiteX11" fmla="*/ 6351065 w 9502886"/>
              <a:gd name="connsiteY11" fmla="*/ 2091554 h 3224300"/>
              <a:gd name="connsiteX12" fmla="*/ 6321090 w 9502886"/>
              <a:gd name="connsiteY12" fmla="*/ 1974975 h 3224300"/>
              <a:gd name="connsiteX13" fmla="*/ 6291114 w 9502886"/>
              <a:gd name="connsiteY13" fmla="*/ 2091554 h 3224300"/>
              <a:gd name="connsiteX14" fmla="*/ 4751443 w 9502886"/>
              <a:gd name="connsiteY14" fmla="*/ 3224300 h 3224300"/>
              <a:gd name="connsiteX15" fmla="*/ 3265984 w 9502886"/>
              <a:gd name="connsiteY15" fmla="*/ 2239672 h 3224300"/>
              <a:gd name="connsiteX16" fmla="*/ 3181796 w 9502886"/>
              <a:gd name="connsiteY16" fmla="*/ 1968465 h 3224300"/>
              <a:gd name="connsiteX17" fmla="*/ 3097609 w 9502886"/>
              <a:gd name="connsiteY17" fmla="*/ 2239672 h 3224300"/>
              <a:gd name="connsiteX18" fmla="*/ 1612150 w 9502886"/>
              <a:gd name="connsiteY18" fmla="*/ 3224300 h 3224300"/>
              <a:gd name="connsiteX19" fmla="*/ 0 w 9502886"/>
              <a:gd name="connsiteY19" fmla="*/ 1612150 h 3224300"/>
              <a:gd name="connsiteX20" fmla="*/ 1612150 w 9502886"/>
              <a:gd name="connsiteY20" fmla="*/ 0 h 322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9502886" h="3224300">
                <a:moveTo>
                  <a:pt x="1612150" y="0"/>
                </a:moveTo>
                <a:cubicBezTo>
                  <a:pt x="2279925" y="0"/>
                  <a:pt x="2852872" y="406004"/>
                  <a:pt x="3097609" y="984629"/>
                </a:cubicBezTo>
                <a:lnTo>
                  <a:pt x="3181796" y="1255835"/>
                </a:lnTo>
                <a:lnTo>
                  <a:pt x="3265984" y="984629"/>
                </a:lnTo>
                <a:cubicBezTo>
                  <a:pt x="3510721" y="406004"/>
                  <a:pt x="4083668" y="0"/>
                  <a:pt x="4751443" y="0"/>
                </a:cubicBezTo>
                <a:cubicBezTo>
                  <a:pt x="5474865" y="0"/>
                  <a:pt x="6086997" y="476490"/>
                  <a:pt x="6291114" y="1132746"/>
                </a:cubicBezTo>
                <a:lnTo>
                  <a:pt x="6321090" y="1249326"/>
                </a:lnTo>
                <a:lnTo>
                  <a:pt x="6351065" y="1132746"/>
                </a:lnTo>
                <a:cubicBezTo>
                  <a:pt x="6555182" y="476490"/>
                  <a:pt x="7167314" y="0"/>
                  <a:pt x="7890736" y="0"/>
                </a:cubicBezTo>
                <a:cubicBezTo>
                  <a:pt x="8781102" y="0"/>
                  <a:pt x="9502886" y="721784"/>
                  <a:pt x="9502886" y="1612150"/>
                </a:cubicBezTo>
                <a:cubicBezTo>
                  <a:pt x="9502886" y="2502516"/>
                  <a:pt x="8781102" y="3224300"/>
                  <a:pt x="7890736" y="3224300"/>
                </a:cubicBezTo>
                <a:cubicBezTo>
                  <a:pt x="7167314" y="3224300"/>
                  <a:pt x="6555182" y="2747810"/>
                  <a:pt x="6351065" y="2091554"/>
                </a:cubicBezTo>
                <a:lnTo>
                  <a:pt x="6321090" y="1974975"/>
                </a:lnTo>
                <a:lnTo>
                  <a:pt x="6291114" y="2091554"/>
                </a:lnTo>
                <a:cubicBezTo>
                  <a:pt x="6086997" y="2747810"/>
                  <a:pt x="5474865" y="3224300"/>
                  <a:pt x="4751443" y="3224300"/>
                </a:cubicBezTo>
                <a:cubicBezTo>
                  <a:pt x="4083668" y="3224300"/>
                  <a:pt x="3510721" y="2818297"/>
                  <a:pt x="3265984" y="2239672"/>
                </a:cubicBezTo>
                <a:lnTo>
                  <a:pt x="3181796" y="1968465"/>
                </a:lnTo>
                <a:lnTo>
                  <a:pt x="3097609" y="2239672"/>
                </a:lnTo>
                <a:cubicBezTo>
                  <a:pt x="2852872" y="2818297"/>
                  <a:pt x="2279925" y="3224300"/>
                  <a:pt x="1612150" y="3224300"/>
                </a:cubicBezTo>
                <a:cubicBezTo>
                  <a:pt x="721784" y="3224300"/>
                  <a:pt x="0" y="2502516"/>
                  <a:pt x="0" y="1612150"/>
                </a:cubicBezTo>
                <a:cubicBezTo>
                  <a:pt x="0" y="721784"/>
                  <a:pt x="721784" y="0"/>
                  <a:pt x="1612150" y="0"/>
                </a:cubicBezTo>
                <a:close/>
              </a:path>
            </a:pathLst>
          </a:custGeom>
          <a:solidFill>
            <a:schemeClr val="bg1">
              <a:alpha val="21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263425E-65AB-8436-363D-5A8001F121A5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D618D54-3D49-73B0-FB67-8B79B728B26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93FCD136-C2C3-7230-A429-3596F479AAF1}"/>
              </a:ext>
            </a:extLst>
          </p:cNvPr>
          <p:cNvSpPr/>
          <p:nvPr/>
        </p:nvSpPr>
        <p:spPr>
          <a:xfrm>
            <a:off x="1448419" y="2411885"/>
            <a:ext cx="3016577" cy="3016577"/>
          </a:xfrm>
          <a:prstGeom prst="ellipse">
            <a:avLst/>
          </a:prstGeom>
          <a:solidFill>
            <a:schemeClr val="accent1">
              <a:alpha val="39000"/>
            </a:schemeClr>
          </a:solidFill>
          <a:ln w="38100">
            <a:gradFill>
              <a:gsLst>
                <a:gs pos="0">
                  <a:schemeClr val="accent3"/>
                </a:gs>
                <a:gs pos="100000">
                  <a:schemeClr val="accent3">
                    <a:lumMod val="50000"/>
                  </a:schemeClr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706786FF-2A15-5821-FE12-E1AD2A2982D7}"/>
              </a:ext>
            </a:extLst>
          </p:cNvPr>
          <p:cNvSpPr/>
          <p:nvPr/>
        </p:nvSpPr>
        <p:spPr>
          <a:xfrm>
            <a:off x="4587712" y="2411885"/>
            <a:ext cx="3016577" cy="3016577"/>
          </a:xfrm>
          <a:prstGeom prst="ellipse">
            <a:avLst/>
          </a:prstGeom>
          <a:solidFill>
            <a:schemeClr val="accent1">
              <a:alpha val="39000"/>
            </a:schemeClr>
          </a:solidFill>
          <a:ln w="38100">
            <a:gradFill>
              <a:gsLst>
                <a:gs pos="0">
                  <a:schemeClr val="accent3"/>
                </a:gs>
                <a:gs pos="100000">
                  <a:schemeClr val="accent3">
                    <a:lumMod val="50000"/>
                  </a:schemeClr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EC8451F3-A2A0-51A2-2108-8232D47AA85A}"/>
              </a:ext>
            </a:extLst>
          </p:cNvPr>
          <p:cNvSpPr/>
          <p:nvPr/>
        </p:nvSpPr>
        <p:spPr>
          <a:xfrm>
            <a:off x="7727005" y="2411885"/>
            <a:ext cx="3016577" cy="3016577"/>
          </a:xfrm>
          <a:prstGeom prst="ellipse">
            <a:avLst/>
          </a:prstGeom>
          <a:solidFill>
            <a:schemeClr val="accent1">
              <a:alpha val="39000"/>
            </a:schemeClr>
          </a:solidFill>
          <a:ln w="38100">
            <a:gradFill>
              <a:gsLst>
                <a:gs pos="0">
                  <a:schemeClr val="accent3"/>
                </a:gs>
                <a:gs pos="100000">
                  <a:schemeClr val="accent3">
                    <a:lumMod val="50000"/>
                  </a:schemeClr>
                </a:gs>
              </a:gsLst>
              <a:lin ang="2700000" scaled="0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pic>
        <p:nvPicPr>
          <p:cNvPr id="50" name="그래픽 49" descr="Database">
            <a:extLst>
              <a:ext uri="{FF2B5EF4-FFF2-40B4-BE49-F238E27FC236}">
                <a16:creationId xmlns:a16="http://schemas.microsoft.com/office/drawing/2014/main" id="{817D2A4C-AEE0-4DAF-F389-EE3D2ED18C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684095" y="2768386"/>
            <a:ext cx="1102396" cy="1102396"/>
          </a:xfrm>
          <a:prstGeom prst="rect">
            <a:avLst/>
          </a:prstGeom>
        </p:spPr>
      </p:pic>
      <p:pic>
        <p:nvPicPr>
          <p:cNvPr id="51" name="그래픽 50" descr="User">
            <a:extLst>
              <a:ext uri="{FF2B5EF4-FFF2-40B4-BE49-F238E27FC236}">
                <a16:creationId xmlns:a16="http://schemas.microsoft.com/office/drawing/2014/main" id="{9E3F9CB8-5D64-468D-0F9B-07FADBFFF44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405509" y="2768386"/>
            <a:ext cx="1102396" cy="1102396"/>
          </a:xfrm>
          <a:prstGeom prst="rect">
            <a:avLst/>
          </a:prstGeom>
        </p:spPr>
      </p:pic>
      <p:pic>
        <p:nvPicPr>
          <p:cNvPr id="52" name="그래픽 51" descr="Gears">
            <a:extLst>
              <a:ext uri="{FF2B5EF4-FFF2-40B4-BE49-F238E27FC236}">
                <a16:creationId xmlns:a16="http://schemas.microsoft.com/office/drawing/2014/main" id="{81594D34-A566-20F3-A631-E99D564BC73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544802" y="2768386"/>
            <a:ext cx="1102396" cy="1102396"/>
          </a:xfrm>
          <a:prstGeom prst="rect">
            <a:avLst/>
          </a:prstGeom>
        </p:spPr>
      </p:pic>
      <p:sp>
        <p:nvSpPr>
          <p:cNvPr id="55" name="Rectangle 5">
            <a:extLst>
              <a:ext uri="{FF2B5EF4-FFF2-40B4-BE49-F238E27FC236}">
                <a16:creationId xmlns:a16="http://schemas.microsoft.com/office/drawing/2014/main" id="{0327EC60-7F5B-5BC3-A0D6-D63075495F5A}"/>
              </a:ext>
            </a:extLst>
          </p:cNvPr>
          <p:cNvSpPr/>
          <p:nvPr/>
        </p:nvSpPr>
        <p:spPr>
          <a:xfrm>
            <a:off x="2037544" y="4289138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CE505A1-A71C-13FE-90F4-CAC7A86637DA}"/>
              </a:ext>
            </a:extLst>
          </p:cNvPr>
          <p:cNvSpPr txBox="1"/>
          <p:nvPr/>
        </p:nvSpPr>
        <p:spPr>
          <a:xfrm>
            <a:off x="2273828" y="392564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텍스트를 적어주세요</a:t>
            </a:r>
          </a:p>
        </p:txBody>
      </p:sp>
      <p:sp>
        <p:nvSpPr>
          <p:cNvPr id="58" name="Rectangle 5">
            <a:extLst>
              <a:ext uri="{FF2B5EF4-FFF2-40B4-BE49-F238E27FC236}">
                <a16:creationId xmlns:a16="http://schemas.microsoft.com/office/drawing/2014/main" id="{72AB47EB-29F0-D404-5A09-2603A53E5E15}"/>
              </a:ext>
            </a:extLst>
          </p:cNvPr>
          <p:cNvSpPr/>
          <p:nvPr/>
        </p:nvSpPr>
        <p:spPr>
          <a:xfrm>
            <a:off x="5176837" y="4289138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799B7AA-43D6-C8ED-5DFD-57ADB8D58887}"/>
              </a:ext>
            </a:extLst>
          </p:cNvPr>
          <p:cNvSpPr txBox="1"/>
          <p:nvPr/>
        </p:nvSpPr>
        <p:spPr>
          <a:xfrm>
            <a:off x="5413121" y="392564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텍스트를 적어주세요</a:t>
            </a:r>
          </a:p>
        </p:txBody>
      </p:sp>
      <p:sp>
        <p:nvSpPr>
          <p:cNvPr id="61" name="Rectangle 5">
            <a:extLst>
              <a:ext uri="{FF2B5EF4-FFF2-40B4-BE49-F238E27FC236}">
                <a16:creationId xmlns:a16="http://schemas.microsoft.com/office/drawing/2014/main" id="{DBCC82B5-D36F-9516-5AAF-DF4A9ACA9452}"/>
              </a:ext>
            </a:extLst>
          </p:cNvPr>
          <p:cNvSpPr/>
          <p:nvPr/>
        </p:nvSpPr>
        <p:spPr>
          <a:xfrm>
            <a:off x="8316130" y="4289138"/>
            <a:ext cx="183832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F2F2F2">
                    <a:lumMod val="90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F2F2F2">
                  <a:lumMod val="90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DD3F456-55C6-2A49-F81B-F226AF3F968C}"/>
              </a:ext>
            </a:extLst>
          </p:cNvPr>
          <p:cNvSpPr txBox="1"/>
          <p:nvPr/>
        </p:nvSpPr>
        <p:spPr>
          <a:xfrm>
            <a:off x="8552414" y="392564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203650682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5FB54FE-79DC-C14C-8EA5-410F9731155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F73FFA-90F2-09AE-F734-2077D20B5B4F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9060336C-E2ED-A277-BECB-EB4DD14F5E55}"/>
              </a:ext>
            </a:extLst>
          </p:cNvPr>
          <p:cNvSpPr/>
          <p:nvPr/>
        </p:nvSpPr>
        <p:spPr>
          <a:xfrm>
            <a:off x="4877868" y="3883814"/>
            <a:ext cx="2498388" cy="2426550"/>
          </a:xfrm>
          <a:prstGeom prst="ellipse">
            <a:avLst/>
          </a:prstGeom>
          <a:gradFill>
            <a:gsLst>
              <a:gs pos="84000">
                <a:schemeClr val="accent3"/>
              </a:gs>
              <a:gs pos="0">
                <a:schemeClr val="accent3">
                  <a:lumMod val="60000"/>
                  <a:lumOff val="4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" name="그래픽 7" descr="User">
            <a:extLst>
              <a:ext uri="{FF2B5EF4-FFF2-40B4-BE49-F238E27FC236}">
                <a16:creationId xmlns:a16="http://schemas.microsoft.com/office/drawing/2014/main" id="{95379D5B-BB74-982B-3892-98052307994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575864" y="4150101"/>
            <a:ext cx="1102396" cy="1102396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F616E859-0046-DD81-7311-48684233C68D}"/>
              </a:ext>
            </a:extLst>
          </p:cNvPr>
          <p:cNvSpPr txBox="1"/>
          <p:nvPr/>
        </p:nvSpPr>
        <p:spPr>
          <a:xfrm>
            <a:off x="5587651" y="5250249"/>
            <a:ext cx="1078821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적어주세요</a:t>
            </a:r>
          </a:p>
        </p:txBody>
      </p:sp>
      <p:sp>
        <p:nvSpPr>
          <p:cNvPr id="7" name="오각형 6">
            <a:extLst>
              <a:ext uri="{FF2B5EF4-FFF2-40B4-BE49-F238E27FC236}">
                <a16:creationId xmlns:a16="http://schemas.microsoft.com/office/drawing/2014/main" id="{9C251F89-07AF-86B5-4F2D-86F93F4D27B1}"/>
              </a:ext>
            </a:extLst>
          </p:cNvPr>
          <p:cNvSpPr/>
          <p:nvPr/>
        </p:nvSpPr>
        <p:spPr>
          <a:xfrm>
            <a:off x="1598276" y="4193157"/>
            <a:ext cx="1293778" cy="1232170"/>
          </a:xfrm>
          <a:prstGeom prst="pentagon">
            <a:avLst/>
          </a:prstGeom>
          <a:solidFill>
            <a:schemeClr val="accent1"/>
          </a:solidFill>
          <a:ln>
            <a:noFill/>
          </a:ln>
          <a:effectLst>
            <a:outerShdw blurRad="203200" sx="102000" sy="102000" algn="ctr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pic>
        <p:nvPicPr>
          <p:cNvPr id="12" name="그래픽 11" descr="백팩 단색으로 채워진">
            <a:extLst>
              <a:ext uri="{FF2B5EF4-FFF2-40B4-BE49-F238E27FC236}">
                <a16:creationId xmlns:a16="http://schemas.microsoft.com/office/drawing/2014/main" id="{B99E5974-399F-BA0B-ACEC-97EA65DF2D7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014127" y="4504094"/>
            <a:ext cx="462073" cy="462073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CC4BBB23-BB83-EE55-200C-AFB377356B12}"/>
              </a:ext>
            </a:extLst>
          </p:cNvPr>
          <p:cNvSpPr txBox="1"/>
          <p:nvPr/>
        </p:nvSpPr>
        <p:spPr>
          <a:xfrm>
            <a:off x="1885610" y="4987896"/>
            <a:ext cx="6710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16" name="오각형 15">
            <a:extLst>
              <a:ext uri="{FF2B5EF4-FFF2-40B4-BE49-F238E27FC236}">
                <a16:creationId xmlns:a16="http://schemas.microsoft.com/office/drawing/2014/main" id="{CCF7C425-F680-4E14-FB99-4E2D68323228}"/>
              </a:ext>
            </a:extLst>
          </p:cNvPr>
          <p:cNvSpPr/>
          <p:nvPr/>
        </p:nvSpPr>
        <p:spPr>
          <a:xfrm>
            <a:off x="3523694" y="2772069"/>
            <a:ext cx="1293778" cy="1232170"/>
          </a:xfrm>
          <a:prstGeom prst="pentagon">
            <a:avLst/>
          </a:prstGeom>
          <a:solidFill>
            <a:schemeClr val="accent1"/>
          </a:solidFill>
          <a:ln>
            <a:noFill/>
          </a:ln>
          <a:effectLst>
            <a:outerShdw blurRad="203200" sx="102000" sy="102000" algn="ctr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pic>
        <p:nvPicPr>
          <p:cNvPr id="17" name="그래픽 16" descr="막대 그래프 하향 추세 단색으로 채워진">
            <a:extLst>
              <a:ext uri="{FF2B5EF4-FFF2-40B4-BE49-F238E27FC236}">
                <a16:creationId xmlns:a16="http://schemas.microsoft.com/office/drawing/2014/main" id="{77402B66-829E-4521-84F0-C3B3556B4610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3939545" y="3083006"/>
            <a:ext cx="462073" cy="462073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8EEB5942-DC8C-6509-E995-FA17FAE17406}"/>
              </a:ext>
            </a:extLst>
          </p:cNvPr>
          <p:cNvSpPr txBox="1"/>
          <p:nvPr/>
        </p:nvSpPr>
        <p:spPr>
          <a:xfrm>
            <a:off x="3811028" y="3566808"/>
            <a:ext cx="6710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20" name="오각형 19">
            <a:extLst>
              <a:ext uri="{FF2B5EF4-FFF2-40B4-BE49-F238E27FC236}">
                <a16:creationId xmlns:a16="http://schemas.microsoft.com/office/drawing/2014/main" id="{17EB3A93-9ED6-73C2-F520-C360BF0C2C7F}"/>
              </a:ext>
            </a:extLst>
          </p:cNvPr>
          <p:cNvSpPr/>
          <p:nvPr/>
        </p:nvSpPr>
        <p:spPr>
          <a:xfrm>
            <a:off x="5449111" y="1785137"/>
            <a:ext cx="1293778" cy="1232170"/>
          </a:xfrm>
          <a:prstGeom prst="pentagon">
            <a:avLst/>
          </a:prstGeom>
          <a:solidFill>
            <a:schemeClr val="accent1"/>
          </a:solidFill>
          <a:ln>
            <a:noFill/>
          </a:ln>
          <a:effectLst>
            <a:outerShdw blurRad="203200" sx="102000" sy="102000" algn="ctr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pic>
        <p:nvPicPr>
          <p:cNvPr id="21" name="그래픽 20" descr="흐린녹색 단색으로 채워진">
            <a:extLst>
              <a:ext uri="{FF2B5EF4-FFF2-40B4-BE49-F238E27FC236}">
                <a16:creationId xmlns:a16="http://schemas.microsoft.com/office/drawing/2014/main" id="{DABA658B-7C07-0324-D2A0-7F089FA70712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5864962" y="2096074"/>
            <a:ext cx="462073" cy="462073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8492A241-FE39-56B9-67C2-29FB0D675F9E}"/>
              </a:ext>
            </a:extLst>
          </p:cNvPr>
          <p:cNvSpPr txBox="1"/>
          <p:nvPr/>
        </p:nvSpPr>
        <p:spPr>
          <a:xfrm>
            <a:off x="5736445" y="2579876"/>
            <a:ext cx="6710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28" name="오각형 27">
            <a:extLst>
              <a:ext uri="{FF2B5EF4-FFF2-40B4-BE49-F238E27FC236}">
                <a16:creationId xmlns:a16="http://schemas.microsoft.com/office/drawing/2014/main" id="{993F9A0D-A974-37D5-E091-53CF6267C286}"/>
              </a:ext>
            </a:extLst>
          </p:cNvPr>
          <p:cNvSpPr/>
          <p:nvPr/>
        </p:nvSpPr>
        <p:spPr>
          <a:xfrm>
            <a:off x="7351125" y="2760973"/>
            <a:ext cx="1293778" cy="1232170"/>
          </a:xfrm>
          <a:prstGeom prst="pentagon">
            <a:avLst/>
          </a:prstGeom>
          <a:solidFill>
            <a:schemeClr val="accent1"/>
          </a:solidFill>
          <a:ln>
            <a:noFill/>
          </a:ln>
          <a:effectLst>
            <a:outerShdw blurRad="203200" sx="102000" sy="102000" algn="ctr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pic>
        <p:nvPicPr>
          <p:cNvPr id="29" name="그래픽 28" descr="보디빌더  단색으로 채워진">
            <a:extLst>
              <a:ext uri="{FF2B5EF4-FFF2-40B4-BE49-F238E27FC236}">
                <a16:creationId xmlns:a16="http://schemas.microsoft.com/office/drawing/2014/main" id="{F2574D78-17F3-E5C3-9F3E-2BD5EE987E21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7766976" y="3071910"/>
            <a:ext cx="462073" cy="462073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F972FD96-4927-2379-3CA2-18FAD0E733E7}"/>
              </a:ext>
            </a:extLst>
          </p:cNvPr>
          <p:cNvSpPr txBox="1"/>
          <p:nvPr/>
        </p:nvSpPr>
        <p:spPr>
          <a:xfrm>
            <a:off x="7638459" y="3555712"/>
            <a:ext cx="6710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32" name="오각형 31">
            <a:extLst>
              <a:ext uri="{FF2B5EF4-FFF2-40B4-BE49-F238E27FC236}">
                <a16:creationId xmlns:a16="http://schemas.microsoft.com/office/drawing/2014/main" id="{0628B1AA-B3AB-83EE-6214-75160F6365C9}"/>
              </a:ext>
            </a:extLst>
          </p:cNvPr>
          <p:cNvSpPr/>
          <p:nvPr/>
        </p:nvSpPr>
        <p:spPr>
          <a:xfrm>
            <a:off x="9263078" y="4193157"/>
            <a:ext cx="1293778" cy="1232170"/>
          </a:xfrm>
          <a:prstGeom prst="pentagon">
            <a:avLst/>
          </a:prstGeom>
          <a:solidFill>
            <a:schemeClr val="accent1"/>
          </a:solidFill>
          <a:ln>
            <a:noFill/>
          </a:ln>
          <a:effectLst>
            <a:outerShdw blurRad="203200" sx="102000" sy="102000" algn="ctr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pic>
        <p:nvPicPr>
          <p:cNvPr id="33" name="그래픽 32" descr="배터리 충전 단색으로 채워진">
            <a:extLst>
              <a:ext uri="{FF2B5EF4-FFF2-40B4-BE49-F238E27FC236}">
                <a16:creationId xmlns:a16="http://schemas.microsoft.com/office/drawing/2014/main" id="{EC05B46D-5B8B-0084-8E66-E02B13B546C4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9678929" y="4504094"/>
            <a:ext cx="462073" cy="462073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283AF2C3-B55D-97F1-9632-CB472804DFC9}"/>
              </a:ext>
            </a:extLst>
          </p:cNvPr>
          <p:cNvSpPr txBox="1"/>
          <p:nvPr/>
        </p:nvSpPr>
        <p:spPr>
          <a:xfrm>
            <a:off x="9550412" y="4987896"/>
            <a:ext cx="671018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  <a:r>
              <a:rPr lang="ko-KR" altLang="en-US" sz="12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cxnSp>
        <p:nvCxnSpPr>
          <p:cNvPr id="37" name="직선 연결선 36">
            <a:extLst>
              <a:ext uri="{FF2B5EF4-FFF2-40B4-BE49-F238E27FC236}">
                <a16:creationId xmlns:a16="http://schemas.microsoft.com/office/drawing/2014/main" id="{804A10DE-925D-3F77-A967-16F09DE386B0}"/>
              </a:ext>
            </a:extLst>
          </p:cNvPr>
          <p:cNvCxnSpPr>
            <a:stCxn id="7" idx="5"/>
            <a:endCxn id="6" idx="2"/>
          </p:cNvCxnSpPr>
          <p:nvPr/>
        </p:nvCxnSpPr>
        <p:spPr>
          <a:xfrm>
            <a:off x="2892053" y="4663803"/>
            <a:ext cx="1985815" cy="433286"/>
          </a:xfrm>
          <a:prstGeom prst="line">
            <a:avLst/>
          </a:prstGeom>
          <a:ln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6208C129-A557-15F0-210F-D53DAEE858A9}"/>
              </a:ext>
            </a:extLst>
          </p:cNvPr>
          <p:cNvCxnSpPr>
            <a:cxnSpLocks/>
            <a:endCxn id="6" idx="1"/>
          </p:cNvCxnSpPr>
          <p:nvPr/>
        </p:nvCxnSpPr>
        <p:spPr>
          <a:xfrm>
            <a:off x="4840876" y="3226155"/>
            <a:ext cx="402872" cy="1013019"/>
          </a:xfrm>
          <a:prstGeom prst="line">
            <a:avLst/>
          </a:prstGeom>
          <a:ln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BF199056-B972-64CE-258E-8A2D2B591A2C}"/>
              </a:ext>
            </a:extLst>
          </p:cNvPr>
          <p:cNvCxnSpPr>
            <a:cxnSpLocks/>
            <a:endCxn id="6" idx="0"/>
          </p:cNvCxnSpPr>
          <p:nvPr/>
        </p:nvCxnSpPr>
        <p:spPr>
          <a:xfrm>
            <a:off x="6100199" y="3027283"/>
            <a:ext cx="26863" cy="856531"/>
          </a:xfrm>
          <a:prstGeom prst="line">
            <a:avLst/>
          </a:prstGeom>
          <a:ln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9B76CD38-18B1-9435-FBAD-E1EDD91BEBF6}"/>
              </a:ext>
            </a:extLst>
          </p:cNvPr>
          <p:cNvCxnSpPr>
            <a:cxnSpLocks/>
            <a:stCxn id="28" idx="1"/>
            <a:endCxn id="6" idx="7"/>
          </p:cNvCxnSpPr>
          <p:nvPr/>
        </p:nvCxnSpPr>
        <p:spPr>
          <a:xfrm flipH="1">
            <a:off x="7010376" y="3231619"/>
            <a:ext cx="340750" cy="1007555"/>
          </a:xfrm>
          <a:prstGeom prst="line">
            <a:avLst/>
          </a:prstGeom>
          <a:ln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A95D2F43-799F-2ED1-1E04-D73B81F3BFA5}"/>
              </a:ext>
            </a:extLst>
          </p:cNvPr>
          <p:cNvCxnSpPr>
            <a:cxnSpLocks/>
            <a:endCxn id="6" idx="6"/>
          </p:cNvCxnSpPr>
          <p:nvPr/>
        </p:nvCxnSpPr>
        <p:spPr>
          <a:xfrm flipH="1">
            <a:off x="7376256" y="4682698"/>
            <a:ext cx="1876880" cy="414391"/>
          </a:xfrm>
          <a:prstGeom prst="line">
            <a:avLst/>
          </a:prstGeom>
          <a:ln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0570989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3178CA5-95AC-7754-99E4-FF541A3F58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A751048F-9327-4FBD-B492-5FC1CA36D25B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4793C1B-2DE6-4D49-5851-BA5AED1BAA9E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F043C0F3-C607-6F59-42B3-AE544748CA69}"/>
              </a:ext>
            </a:extLst>
          </p:cNvPr>
          <p:cNvSpPr/>
          <p:nvPr/>
        </p:nvSpPr>
        <p:spPr>
          <a:xfrm rot="2447558" flipH="1" flipV="1">
            <a:off x="2527238" y="2878290"/>
            <a:ext cx="1009127" cy="2140716"/>
          </a:xfrm>
          <a:custGeom>
            <a:avLst/>
            <a:gdLst>
              <a:gd name="connsiteX0" fmla="*/ 1816024 w 1816024"/>
              <a:gd name="connsiteY0" fmla="*/ 0 h 2354484"/>
              <a:gd name="connsiteX1" fmla="*/ 600115 w 1816024"/>
              <a:gd name="connsiteY1" fmla="*/ 0 h 2354484"/>
              <a:gd name="connsiteX2" fmla="*/ 600111 w 1816024"/>
              <a:gd name="connsiteY2" fmla="*/ 1 h 2354484"/>
              <a:gd name="connsiteX3" fmla="*/ 0 w 1816024"/>
              <a:gd name="connsiteY3" fmla="*/ 1 h 2354484"/>
              <a:gd name="connsiteX4" fmla="*/ 243240 w 1816024"/>
              <a:gd name="connsiteY4" fmla="*/ 1177243 h 2354484"/>
              <a:gd name="connsiteX5" fmla="*/ 0 w 1816024"/>
              <a:gd name="connsiteY5" fmla="*/ 2354484 h 2354484"/>
              <a:gd name="connsiteX6" fmla="*/ 1215909 w 1816024"/>
              <a:gd name="connsiteY6" fmla="*/ 2354484 h 2354484"/>
              <a:gd name="connsiteX7" fmla="*/ 1215913 w 1816024"/>
              <a:gd name="connsiteY7" fmla="*/ 2354483 h 2354484"/>
              <a:gd name="connsiteX8" fmla="*/ 1816024 w 1816024"/>
              <a:gd name="connsiteY8" fmla="*/ 2354483 h 2354484"/>
              <a:gd name="connsiteX9" fmla="*/ 1572784 w 1816024"/>
              <a:gd name="connsiteY9" fmla="*/ 1177242 h 2354484"/>
              <a:gd name="connsiteX10" fmla="*/ 1816024 w 1816024"/>
              <a:gd name="connsiteY10" fmla="*/ 0 h 2354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16024" h="2354484">
                <a:moveTo>
                  <a:pt x="1816024" y="0"/>
                </a:moveTo>
                <a:lnTo>
                  <a:pt x="600115" y="0"/>
                </a:lnTo>
                <a:lnTo>
                  <a:pt x="600111" y="1"/>
                </a:lnTo>
                <a:lnTo>
                  <a:pt x="0" y="1"/>
                </a:lnTo>
                <a:cubicBezTo>
                  <a:pt x="134387" y="1"/>
                  <a:pt x="243240" y="527170"/>
                  <a:pt x="243240" y="1177243"/>
                </a:cubicBezTo>
                <a:cubicBezTo>
                  <a:pt x="243240" y="1827315"/>
                  <a:pt x="134387" y="2354484"/>
                  <a:pt x="0" y="2354484"/>
                </a:cubicBezTo>
                <a:lnTo>
                  <a:pt x="1215909" y="2354484"/>
                </a:lnTo>
                <a:lnTo>
                  <a:pt x="1215913" y="2354483"/>
                </a:lnTo>
                <a:lnTo>
                  <a:pt x="1816024" y="2354483"/>
                </a:lnTo>
                <a:cubicBezTo>
                  <a:pt x="1681637" y="2354483"/>
                  <a:pt x="1572784" y="1827314"/>
                  <a:pt x="1572784" y="1177242"/>
                </a:cubicBezTo>
                <a:cubicBezTo>
                  <a:pt x="1572784" y="527169"/>
                  <a:pt x="1681637" y="0"/>
                  <a:pt x="1816024" y="0"/>
                </a:cubicBezTo>
                <a:close/>
              </a:path>
            </a:pathLst>
          </a:custGeom>
          <a:gradFill>
            <a:gsLst>
              <a:gs pos="100000">
                <a:schemeClr val="accent3">
                  <a:lumMod val="75000"/>
                </a:schemeClr>
              </a:gs>
              <a:gs pos="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28056D19-B196-7390-F6BC-1FAC7CA92E04}"/>
              </a:ext>
            </a:extLst>
          </p:cNvPr>
          <p:cNvSpPr/>
          <p:nvPr/>
        </p:nvSpPr>
        <p:spPr>
          <a:xfrm rot="2447558" flipH="1" flipV="1">
            <a:off x="6623766" y="2878290"/>
            <a:ext cx="1009127" cy="2140716"/>
          </a:xfrm>
          <a:custGeom>
            <a:avLst/>
            <a:gdLst>
              <a:gd name="connsiteX0" fmla="*/ 1816024 w 1816024"/>
              <a:gd name="connsiteY0" fmla="*/ 0 h 2354484"/>
              <a:gd name="connsiteX1" fmla="*/ 600115 w 1816024"/>
              <a:gd name="connsiteY1" fmla="*/ 0 h 2354484"/>
              <a:gd name="connsiteX2" fmla="*/ 600111 w 1816024"/>
              <a:gd name="connsiteY2" fmla="*/ 1 h 2354484"/>
              <a:gd name="connsiteX3" fmla="*/ 0 w 1816024"/>
              <a:gd name="connsiteY3" fmla="*/ 1 h 2354484"/>
              <a:gd name="connsiteX4" fmla="*/ 243240 w 1816024"/>
              <a:gd name="connsiteY4" fmla="*/ 1177243 h 2354484"/>
              <a:gd name="connsiteX5" fmla="*/ 0 w 1816024"/>
              <a:gd name="connsiteY5" fmla="*/ 2354484 h 2354484"/>
              <a:gd name="connsiteX6" fmla="*/ 1215909 w 1816024"/>
              <a:gd name="connsiteY6" fmla="*/ 2354484 h 2354484"/>
              <a:gd name="connsiteX7" fmla="*/ 1215913 w 1816024"/>
              <a:gd name="connsiteY7" fmla="*/ 2354483 h 2354484"/>
              <a:gd name="connsiteX8" fmla="*/ 1816024 w 1816024"/>
              <a:gd name="connsiteY8" fmla="*/ 2354483 h 2354484"/>
              <a:gd name="connsiteX9" fmla="*/ 1572784 w 1816024"/>
              <a:gd name="connsiteY9" fmla="*/ 1177242 h 2354484"/>
              <a:gd name="connsiteX10" fmla="*/ 1816024 w 1816024"/>
              <a:gd name="connsiteY10" fmla="*/ 0 h 2354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16024" h="2354484">
                <a:moveTo>
                  <a:pt x="1816024" y="0"/>
                </a:moveTo>
                <a:lnTo>
                  <a:pt x="600115" y="0"/>
                </a:lnTo>
                <a:lnTo>
                  <a:pt x="600111" y="1"/>
                </a:lnTo>
                <a:lnTo>
                  <a:pt x="0" y="1"/>
                </a:lnTo>
                <a:cubicBezTo>
                  <a:pt x="134387" y="1"/>
                  <a:pt x="243240" y="527170"/>
                  <a:pt x="243240" y="1177243"/>
                </a:cubicBezTo>
                <a:cubicBezTo>
                  <a:pt x="243240" y="1827315"/>
                  <a:pt x="134387" y="2354484"/>
                  <a:pt x="0" y="2354484"/>
                </a:cubicBezTo>
                <a:lnTo>
                  <a:pt x="1215909" y="2354484"/>
                </a:lnTo>
                <a:lnTo>
                  <a:pt x="1215913" y="2354483"/>
                </a:lnTo>
                <a:lnTo>
                  <a:pt x="1816024" y="2354483"/>
                </a:lnTo>
                <a:cubicBezTo>
                  <a:pt x="1681637" y="2354483"/>
                  <a:pt x="1572784" y="1827314"/>
                  <a:pt x="1572784" y="1177242"/>
                </a:cubicBezTo>
                <a:cubicBezTo>
                  <a:pt x="1572784" y="527169"/>
                  <a:pt x="1681637" y="0"/>
                  <a:pt x="1816024" y="0"/>
                </a:cubicBezTo>
                <a:close/>
              </a:path>
            </a:pathLst>
          </a:custGeom>
          <a:gradFill>
            <a:gsLst>
              <a:gs pos="100000">
                <a:schemeClr val="accent3">
                  <a:lumMod val="60000"/>
                  <a:lumOff val="40000"/>
                </a:schemeClr>
              </a:gs>
              <a:gs pos="0">
                <a:schemeClr val="accent3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38ED34EE-560E-7982-0EA0-89784228D8E2}"/>
              </a:ext>
            </a:extLst>
          </p:cNvPr>
          <p:cNvSpPr/>
          <p:nvPr/>
        </p:nvSpPr>
        <p:spPr>
          <a:xfrm rot="19152442" flipV="1">
            <a:off x="4553591" y="2933188"/>
            <a:ext cx="1009127" cy="2140716"/>
          </a:xfrm>
          <a:custGeom>
            <a:avLst/>
            <a:gdLst>
              <a:gd name="connsiteX0" fmla="*/ 1816024 w 1816024"/>
              <a:gd name="connsiteY0" fmla="*/ 0 h 2354484"/>
              <a:gd name="connsiteX1" fmla="*/ 600115 w 1816024"/>
              <a:gd name="connsiteY1" fmla="*/ 0 h 2354484"/>
              <a:gd name="connsiteX2" fmla="*/ 600111 w 1816024"/>
              <a:gd name="connsiteY2" fmla="*/ 1 h 2354484"/>
              <a:gd name="connsiteX3" fmla="*/ 0 w 1816024"/>
              <a:gd name="connsiteY3" fmla="*/ 1 h 2354484"/>
              <a:gd name="connsiteX4" fmla="*/ 243240 w 1816024"/>
              <a:gd name="connsiteY4" fmla="*/ 1177243 h 2354484"/>
              <a:gd name="connsiteX5" fmla="*/ 0 w 1816024"/>
              <a:gd name="connsiteY5" fmla="*/ 2354484 h 2354484"/>
              <a:gd name="connsiteX6" fmla="*/ 1215909 w 1816024"/>
              <a:gd name="connsiteY6" fmla="*/ 2354484 h 2354484"/>
              <a:gd name="connsiteX7" fmla="*/ 1215913 w 1816024"/>
              <a:gd name="connsiteY7" fmla="*/ 2354483 h 2354484"/>
              <a:gd name="connsiteX8" fmla="*/ 1816024 w 1816024"/>
              <a:gd name="connsiteY8" fmla="*/ 2354483 h 2354484"/>
              <a:gd name="connsiteX9" fmla="*/ 1572784 w 1816024"/>
              <a:gd name="connsiteY9" fmla="*/ 1177242 h 2354484"/>
              <a:gd name="connsiteX10" fmla="*/ 1816024 w 1816024"/>
              <a:gd name="connsiteY10" fmla="*/ 0 h 2354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16024" h="2354484">
                <a:moveTo>
                  <a:pt x="1816024" y="0"/>
                </a:moveTo>
                <a:lnTo>
                  <a:pt x="600115" y="0"/>
                </a:lnTo>
                <a:lnTo>
                  <a:pt x="600111" y="1"/>
                </a:lnTo>
                <a:lnTo>
                  <a:pt x="0" y="1"/>
                </a:lnTo>
                <a:cubicBezTo>
                  <a:pt x="134387" y="1"/>
                  <a:pt x="243240" y="527170"/>
                  <a:pt x="243240" y="1177243"/>
                </a:cubicBezTo>
                <a:cubicBezTo>
                  <a:pt x="243240" y="1827315"/>
                  <a:pt x="134387" y="2354484"/>
                  <a:pt x="0" y="2354484"/>
                </a:cubicBezTo>
                <a:lnTo>
                  <a:pt x="1215909" y="2354484"/>
                </a:lnTo>
                <a:lnTo>
                  <a:pt x="1215913" y="2354483"/>
                </a:lnTo>
                <a:lnTo>
                  <a:pt x="1816024" y="2354483"/>
                </a:lnTo>
                <a:cubicBezTo>
                  <a:pt x="1681637" y="2354483"/>
                  <a:pt x="1572784" y="1827314"/>
                  <a:pt x="1572784" y="1177242"/>
                </a:cubicBezTo>
                <a:cubicBezTo>
                  <a:pt x="1572784" y="527169"/>
                  <a:pt x="1681637" y="0"/>
                  <a:pt x="1816024" y="0"/>
                </a:cubicBezTo>
                <a:close/>
              </a:path>
            </a:pathLst>
          </a:custGeom>
          <a:gradFill>
            <a:gsLst>
              <a:gs pos="100000">
                <a:schemeClr val="accent3">
                  <a:lumMod val="75000"/>
                </a:schemeClr>
              </a:gs>
              <a:gs pos="0">
                <a:schemeClr val="accent3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F641E9F8-2CD7-DFBF-6E42-39DD13D401B7}"/>
              </a:ext>
            </a:extLst>
          </p:cNvPr>
          <p:cNvSpPr/>
          <p:nvPr/>
        </p:nvSpPr>
        <p:spPr>
          <a:xfrm rot="19152442" flipV="1">
            <a:off x="8650119" y="2933188"/>
            <a:ext cx="1009127" cy="2140716"/>
          </a:xfrm>
          <a:custGeom>
            <a:avLst/>
            <a:gdLst>
              <a:gd name="connsiteX0" fmla="*/ 1816024 w 1816024"/>
              <a:gd name="connsiteY0" fmla="*/ 0 h 2354484"/>
              <a:gd name="connsiteX1" fmla="*/ 600115 w 1816024"/>
              <a:gd name="connsiteY1" fmla="*/ 0 h 2354484"/>
              <a:gd name="connsiteX2" fmla="*/ 600111 w 1816024"/>
              <a:gd name="connsiteY2" fmla="*/ 1 h 2354484"/>
              <a:gd name="connsiteX3" fmla="*/ 0 w 1816024"/>
              <a:gd name="connsiteY3" fmla="*/ 1 h 2354484"/>
              <a:gd name="connsiteX4" fmla="*/ 243240 w 1816024"/>
              <a:gd name="connsiteY4" fmla="*/ 1177243 h 2354484"/>
              <a:gd name="connsiteX5" fmla="*/ 0 w 1816024"/>
              <a:gd name="connsiteY5" fmla="*/ 2354484 h 2354484"/>
              <a:gd name="connsiteX6" fmla="*/ 1215909 w 1816024"/>
              <a:gd name="connsiteY6" fmla="*/ 2354484 h 2354484"/>
              <a:gd name="connsiteX7" fmla="*/ 1215913 w 1816024"/>
              <a:gd name="connsiteY7" fmla="*/ 2354483 h 2354484"/>
              <a:gd name="connsiteX8" fmla="*/ 1816024 w 1816024"/>
              <a:gd name="connsiteY8" fmla="*/ 2354483 h 2354484"/>
              <a:gd name="connsiteX9" fmla="*/ 1572784 w 1816024"/>
              <a:gd name="connsiteY9" fmla="*/ 1177242 h 2354484"/>
              <a:gd name="connsiteX10" fmla="*/ 1816024 w 1816024"/>
              <a:gd name="connsiteY10" fmla="*/ 0 h 2354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16024" h="2354484">
                <a:moveTo>
                  <a:pt x="1816024" y="0"/>
                </a:moveTo>
                <a:lnTo>
                  <a:pt x="600115" y="0"/>
                </a:lnTo>
                <a:lnTo>
                  <a:pt x="600111" y="1"/>
                </a:lnTo>
                <a:lnTo>
                  <a:pt x="0" y="1"/>
                </a:lnTo>
                <a:cubicBezTo>
                  <a:pt x="134387" y="1"/>
                  <a:pt x="243240" y="527170"/>
                  <a:pt x="243240" y="1177243"/>
                </a:cubicBezTo>
                <a:cubicBezTo>
                  <a:pt x="243240" y="1827315"/>
                  <a:pt x="134387" y="2354484"/>
                  <a:pt x="0" y="2354484"/>
                </a:cubicBezTo>
                <a:lnTo>
                  <a:pt x="1215909" y="2354484"/>
                </a:lnTo>
                <a:lnTo>
                  <a:pt x="1215913" y="2354483"/>
                </a:lnTo>
                <a:lnTo>
                  <a:pt x="1816024" y="2354483"/>
                </a:lnTo>
                <a:cubicBezTo>
                  <a:pt x="1681637" y="2354483"/>
                  <a:pt x="1572784" y="1827314"/>
                  <a:pt x="1572784" y="1177242"/>
                </a:cubicBezTo>
                <a:cubicBezTo>
                  <a:pt x="1572784" y="527169"/>
                  <a:pt x="1681637" y="0"/>
                  <a:pt x="1816024" y="0"/>
                </a:cubicBezTo>
                <a:close/>
              </a:path>
            </a:pathLst>
          </a:custGeom>
          <a:gradFill>
            <a:gsLst>
              <a:gs pos="100000">
                <a:schemeClr val="accent3">
                  <a:lumMod val="60000"/>
                  <a:lumOff val="40000"/>
                </a:schemeClr>
              </a:gs>
              <a:gs pos="0">
                <a:schemeClr val="accent3">
                  <a:lumMod val="40000"/>
                  <a:lumOff val="6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23035617-84B9-38AA-76FE-B46EFDD667A7}"/>
              </a:ext>
            </a:extLst>
          </p:cNvPr>
          <p:cNvSpPr/>
          <p:nvPr/>
        </p:nvSpPr>
        <p:spPr>
          <a:xfrm flipV="1">
            <a:off x="1272571" y="4418100"/>
            <a:ext cx="1459149" cy="1459149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26C0A148-9801-4236-897D-F456F4402267}"/>
              </a:ext>
            </a:extLst>
          </p:cNvPr>
          <p:cNvSpPr/>
          <p:nvPr/>
        </p:nvSpPr>
        <p:spPr>
          <a:xfrm flipV="1">
            <a:off x="7413354" y="2074945"/>
            <a:ext cx="1459149" cy="145914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ED3D5DB7-0FBA-EC23-B7DD-2C4BB19BC5E3}"/>
              </a:ext>
            </a:extLst>
          </p:cNvPr>
          <p:cNvSpPr/>
          <p:nvPr/>
        </p:nvSpPr>
        <p:spPr>
          <a:xfrm flipV="1">
            <a:off x="5366427" y="4418100"/>
            <a:ext cx="1459149" cy="145914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E1B1F798-06FE-14DC-AE2A-1437BA9731AE}"/>
              </a:ext>
            </a:extLst>
          </p:cNvPr>
          <p:cNvSpPr/>
          <p:nvPr/>
        </p:nvSpPr>
        <p:spPr>
          <a:xfrm flipV="1">
            <a:off x="3319499" y="2074945"/>
            <a:ext cx="1459149" cy="1459149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87D5A050-E0BD-F4E6-9606-F11274000BA5}"/>
              </a:ext>
            </a:extLst>
          </p:cNvPr>
          <p:cNvSpPr/>
          <p:nvPr/>
        </p:nvSpPr>
        <p:spPr>
          <a:xfrm flipV="1">
            <a:off x="9460281" y="4418100"/>
            <a:ext cx="1459149" cy="14591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A4B18E6-DDC1-AAF2-482D-C027820B97B3}"/>
              </a:ext>
            </a:extLst>
          </p:cNvPr>
          <p:cNvGrpSpPr/>
          <p:nvPr/>
        </p:nvGrpSpPr>
        <p:grpSpPr>
          <a:xfrm>
            <a:off x="5686426" y="4765580"/>
            <a:ext cx="819149" cy="772620"/>
            <a:chOff x="5686426" y="4765580"/>
            <a:chExt cx="819149" cy="772620"/>
          </a:xfrm>
        </p:grpSpPr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1EA28C40-ECC9-4914-9767-AC9AD355196B}"/>
                </a:ext>
              </a:extLst>
            </p:cNvPr>
            <p:cNvSpPr/>
            <p:nvPr/>
          </p:nvSpPr>
          <p:spPr>
            <a:xfrm>
              <a:off x="6081713" y="4765580"/>
              <a:ext cx="19050" cy="47625"/>
            </a:xfrm>
            <a:custGeom>
              <a:avLst/>
              <a:gdLst>
                <a:gd name="connsiteX0" fmla="*/ 0 w 19050"/>
                <a:gd name="connsiteY0" fmla="*/ 0 h 47625"/>
                <a:gd name="connsiteX1" fmla="*/ 19050 w 19050"/>
                <a:gd name="connsiteY1" fmla="*/ 0 h 47625"/>
                <a:gd name="connsiteX2" fmla="*/ 19050 w 19050"/>
                <a:gd name="connsiteY2" fmla="*/ 47625 h 47625"/>
                <a:gd name="connsiteX3" fmla="*/ 0 w 19050"/>
                <a:gd name="connsiteY3" fmla="*/ 4762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47625">
                  <a:moveTo>
                    <a:pt x="0" y="0"/>
                  </a:moveTo>
                  <a:lnTo>
                    <a:pt x="19050" y="0"/>
                  </a:lnTo>
                  <a:lnTo>
                    <a:pt x="19050" y="47625"/>
                  </a:lnTo>
                  <a:lnTo>
                    <a:pt x="0" y="4762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6804526D-6413-BBD3-C337-FF1FB8399F8A}"/>
                </a:ext>
              </a:extLst>
            </p:cNvPr>
            <p:cNvSpPr/>
            <p:nvPr/>
          </p:nvSpPr>
          <p:spPr>
            <a:xfrm>
              <a:off x="6034088" y="4833350"/>
              <a:ext cx="114300" cy="114300"/>
            </a:xfrm>
            <a:custGeom>
              <a:avLst/>
              <a:gdLst>
                <a:gd name="connsiteX0" fmla="*/ 114300 w 114300"/>
                <a:gd name="connsiteY0" fmla="*/ 57150 h 114300"/>
                <a:gd name="connsiteX1" fmla="*/ 57150 w 114300"/>
                <a:gd name="connsiteY1" fmla="*/ 114300 h 114300"/>
                <a:gd name="connsiteX2" fmla="*/ 0 w 114300"/>
                <a:gd name="connsiteY2" fmla="*/ 57150 h 114300"/>
                <a:gd name="connsiteX3" fmla="*/ 57150 w 114300"/>
                <a:gd name="connsiteY3" fmla="*/ 0 h 114300"/>
                <a:gd name="connsiteX4" fmla="*/ 114300 w 114300"/>
                <a:gd name="connsiteY4" fmla="*/ 5715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300" h="114300">
                  <a:moveTo>
                    <a:pt x="114300" y="57150"/>
                  </a:moveTo>
                  <a:cubicBezTo>
                    <a:pt x="114300" y="88713"/>
                    <a:pt x="88713" y="114300"/>
                    <a:pt x="57150" y="114300"/>
                  </a:cubicBezTo>
                  <a:cubicBezTo>
                    <a:pt x="25587" y="114300"/>
                    <a:pt x="0" y="88713"/>
                    <a:pt x="0" y="57150"/>
                  </a:cubicBezTo>
                  <a:cubicBezTo>
                    <a:pt x="0" y="25587"/>
                    <a:pt x="25587" y="0"/>
                    <a:pt x="57150" y="0"/>
                  </a:cubicBezTo>
                  <a:cubicBezTo>
                    <a:pt x="88713" y="0"/>
                    <a:pt x="114300" y="25587"/>
                    <a:pt x="114300" y="571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01639072-EEDA-D527-6F13-62111500C6ED}"/>
                </a:ext>
              </a:extLst>
            </p:cNvPr>
            <p:cNvSpPr/>
            <p:nvPr/>
          </p:nvSpPr>
          <p:spPr>
            <a:xfrm>
              <a:off x="6081713" y="4966700"/>
              <a:ext cx="19050" cy="47624"/>
            </a:xfrm>
            <a:custGeom>
              <a:avLst/>
              <a:gdLst>
                <a:gd name="connsiteX0" fmla="*/ 0 w 19050"/>
                <a:gd name="connsiteY0" fmla="*/ 0 h 47624"/>
                <a:gd name="connsiteX1" fmla="*/ 19050 w 19050"/>
                <a:gd name="connsiteY1" fmla="*/ 0 h 47624"/>
                <a:gd name="connsiteX2" fmla="*/ 19050 w 19050"/>
                <a:gd name="connsiteY2" fmla="*/ 47625 h 47624"/>
                <a:gd name="connsiteX3" fmla="*/ 0 w 19050"/>
                <a:gd name="connsiteY3" fmla="*/ 47625 h 47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47624">
                  <a:moveTo>
                    <a:pt x="0" y="0"/>
                  </a:moveTo>
                  <a:lnTo>
                    <a:pt x="19050" y="0"/>
                  </a:lnTo>
                  <a:lnTo>
                    <a:pt x="19050" y="47625"/>
                  </a:lnTo>
                  <a:lnTo>
                    <a:pt x="0" y="4762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8C77E4D3-427D-995A-AA1A-56B2FB4F49F2}"/>
                </a:ext>
              </a:extLst>
            </p:cNvPr>
            <p:cNvSpPr/>
            <p:nvPr/>
          </p:nvSpPr>
          <p:spPr>
            <a:xfrm>
              <a:off x="5999455" y="4934867"/>
              <a:ext cx="46529" cy="47625"/>
            </a:xfrm>
            <a:custGeom>
              <a:avLst/>
              <a:gdLst>
                <a:gd name="connsiteX0" fmla="*/ 0 w 46529"/>
                <a:gd name="connsiteY0" fmla="*/ 33842 h 47625"/>
                <a:gd name="connsiteX1" fmla="*/ 13468 w 46529"/>
                <a:gd name="connsiteY1" fmla="*/ 47625 h 47625"/>
                <a:gd name="connsiteX2" fmla="*/ 46530 w 46529"/>
                <a:gd name="connsiteY2" fmla="*/ 13792 h 47625"/>
                <a:gd name="connsiteX3" fmla="*/ 33061 w 46529"/>
                <a:gd name="connsiteY3" fmla="*/ 0 h 47625"/>
                <a:gd name="connsiteX4" fmla="*/ 0 w 46529"/>
                <a:gd name="connsiteY4" fmla="*/ 3384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529" h="47625">
                  <a:moveTo>
                    <a:pt x="0" y="33842"/>
                  </a:moveTo>
                  <a:lnTo>
                    <a:pt x="13468" y="47625"/>
                  </a:lnTo>
                  <a:lnTo>
                    <a:pt x="46530" y="13792"/>
                  </a:lnTo>
                  <a:lnTo>
                    <a:pt x="33061" y="0"/>
                  </a:lnTo>
                  <a:lnTo>
                    <a:pt x="0" y="33842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1D1DD651-907F-2512-767C-90C26BCA4794}"/>
                </a:ext>
              </a:extLst>
            </p:cNvPr>
            <p:cNvSpPr/>
            <p:nvPr/>
          </p:nvSpPr>
          <p:spPr>
            <a:xfrm>
              <a:off x="6136491" y="4797412"/>
              <a:ext cx="46529" cy="47625"/>
            </a:xfrm>
            <a:custGeom>
              <a:avLst/>
              <a:gdLst>
                <a:gd name="connsiteX0" fmla="*/ 46530 w 46529"/>
                <a:gd name="connsiteY0" fmla="*/ 13783 h 47625"/>
                <a:gd name="connsiteX1" fmla="*/ 33061 w 46529"/>
                <a:gd name="connsiteY1" fmla="*/ 0 h 47625"/>
                <a:gd name="connsiteX2" fmla="*/ 0 w 46529"/>
                <a:gd name="connsiteY2" fmla="*/ 33833 h 47625"/>
                <a:gd name="connsiteX3" fmla="*/ 13468 w 46529"/>
                <a:gd name="connsiteY3" fmla="*/ 47625 h 47625"/>
                <a:gd name="connsiteX4" fmla="*/ 46530 w 46529"/>
                <a:gd name="connsiteY4" fmla="*/ 1378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529" h="47625">
                  <a:moveTo>
                    <a:pt x="46530" y="13783"/>
                  </a:moveTo>
                  <a:lnTo>
                    <a:pt x="33061" y="0"/>
                  </a:lnTo>
                  <a:lnTo>
                    <a:pt x="0" y="33833"/>
                  </a:lnTo>
                  <a:lnTo>
                    <a:pt x="13468" y="47625"/>
                  </a:lnTo>
                  <a:lnTo>
                    <a:pt x="46530" y="13783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F5F1AD00-674F-9828-2A95-54F1B79F39AE}"/>
                </a:ext>
              </a:extLst>
            </p:cNvPr>
            <p:cNvSpPr/>
            <p:nvPr/>
          </p:nvSpPr>
          <p:spPr>
            <a:xfrm>
              <a:off x="6167438" y="4879880"/>
              <a:ext cx="47625" cy="19050"/>
            </a:xfrm>
            <a:custGeom>
              <a:avLst/>
              <a:gdLst>
                <a:gd name="connsiteX0" fmla="*/ 0 w 47625"/>
                <a:gd name="connsiteY0" fmla="*/ 0 h 19050"/>
                <a:gd name="connsiteX1" fmla="*/ 47625 w 47625"/>
                <a:gd name="connsiteY1" fmla="*/ 0 h 19050"/>
                <a:gd name="connsiteX2" fmla="*/ 47625 w 47625"/>
                <a:gd name="connsiteY2" fmla="*/ 19050 h 19050"/>
                <a:gd name="connsiteX3" fmla="*/ 0 w 47625"/>
                <a:gd name="connsiteY3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19050">
                  <a:moveTo>
                    <a:pt x="0" y="0"/>
                  </a:moveTo>
                  <a:lnTo>
                    <a:pt x="47625" y="0"/>
                  </a:lnTo>
                  <a:lnTo>
                    <a:pt x="47625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2" name="자유형: 도형 101">
              <a:extLst>
                <a:ext uri="{FF2B5EF4-FFF2-40B4-BE49-F238E27FC236}">
                  <a16:creationId xmlns:a16="http://schemas.microsoft.com/office/drawing/2014/main" id="{21316F7C-8355-B94E-B8B3-BE2EB061DD20}"/>
                </a:ext>
              </a:extLst>
            </p:cNvPr>
            <p:cNvSpPr/>
            <p:nvPr/>
          </p:nvSpPr>
          <p:spPr>
            <a:xfrm>
              <a:off x="6136491" y="4934867"/>
              <a:ext cx="46529" cy="47625"/>
            </a:xfrm>
            <a:custGeom>
              <a:avLst/>
              <a:gdLst>
                <a:gd name="connsiteX0" fmla="*/ 0 w 46529"/>
                <a:gd name="connsiteY0" fmla="*/ 13792 h 47625"/>
                <a:gd name="connsiteX1" fmla="*/ 33061 w 46529"/>
                <a:gd name="connsiteY1" fmla="*/ 47625 h 47625"/>
                <a:gd name="connsiteX2" fmla="*/ 46530 w 46529"/>
                <a:gd name="connsiteY2" fmla="*/ 33842 h 47625"/>
                <a:gd name="connsiteX3" fmla="*/ 13468 w 46529"/>
                <a:gd name="connsiteY3" fmla="*/ 0 h 47625"/>
                <a:gd name="connsiteX4" fmla="*/ 0 w 46529"/>
                <a:gd name="connsiteY4" fmla="*/ 13792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529" h="47625">
                  <a:moveTo>
                    <a:pt x="0" y="13792"/>
                  </a:moveTo>
                  <a:lnTo>
                    <a:pt x="33061" y="47625"/>
                  </a:lnTo>
                  <a:lnTo>
                    <a:pt x="46530" y="33842"/>
                  </a:lnTo>
                  <a:lnTo>
                    <a:pt x="13468" y="0"/>
                  </a:lnTo>
                  <a:lnTo>
                    <a:pt x="0" y="13792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3" name="자유형: 도형 102">
              <a:extLst>
                <a:ext uri="{FF2B5EF4-FFF2-40B4-BE49-F238E27FC236}">
                  <a16:creationId xmlns:a16="http://schemas.microsoft.com/office/drawing/2014/main" id="{4B232F66-EA44-B966-427B-858104C49BBF}"/>
                </a:ext>
              </a:extLst>
            </p:cNvPr>
            <p:cNvSpPr/>
            <p:nvPr/>
          </p:nvSpPr>
          <p:spPr>
            <a:xfrm>
              <a:off x="5999455" y="4797412"/>
              <a:ext cx="46529" cy="47625"/>
            </a:xfrm>
            <a:custGeom>
              <a:avLst/>
              <a:gdLst>
                <a:gd name="connsiteX0" fmla="*/ 46530 w 46529"/>
                <a:gd name="connsiteY0" fmla="*/ 33833 h 47625"/>
                <a:gd name="connsiteX1" fmla="*/ 13468 w 46529"/>
                <a:gd name="connsiteY1" fmla="*/ 0 h 47625"/>
                <a:gd name="connsiteX2" fmla="*/ 0 w 46529"/>
                <a:gd name="connsiteY2" fmla="*/ 13783 h 47625"/>
                <a:gd name="connsiteX3" fmla="*/ 33061 w 46529"/>
                <a:gd name="connsiteY3" fmla="*/ 47625 h 47625"/>
                <a:gd name="connsiteX4" fmla="*/ 46530 w 46529"/>
                <a:gd name="connsiteY4" fmla="*/ 33833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529" h="47625">
                  <a:moveTo>
                    <a:pt x="46530" y="33833"/>
                  </a:moveTo>
                  <a:lnTo>
                    <a:pt x="13468" y="0"/>
                  </a:lnTo>
                  <a:lnTo>
                    <a:pt x="0" y="13783"/>
                  </a:lnTo>
                  <a:lnTo>
                    <a:pt x="33061" y="47625"/>
                  </a:lnTo>
                  <a:lnTo>
                    <a:pt x="46530" y="33833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78905A77-FA10-9F4A-FE03-E1ACB043ABB4}"/>
                </a:ext>
              </a:extLst>
            </p:cNvPr>
            <p:cNvSpPr/>
            <p:nvPr/>
          </p:nvSpPr>
          <p:spPr>
            <a:xfrm>
              <a:off x="5962146" y="5353472"/>
              <a:ext cx="543429" cy="184727"/>
            </a:xfrm>
            <a:custGeom>
              <a:avLst/>
              <a:gdLst>
                <a:gd name="connsiteX0" fmla="*/ 16697 w 543429"/>
                <a:gd name="connsiteY0" fmla="*/ 175774 h 184727"/>
                <a:gd name="connsiteX1" fmla="*/ 0 w 543429"/>
                <a:gd name="connsiteY1" fmla="*/ 184728 h 184727"/>
                <a:gd name="connsiteX2" fmla="*/ 230286 w 543429"/>
                <a:gd name="connsiteY2" fmla="*/ 184728 h 184727"/>
                <a:gd name="connsiteX3" fmla="*/ 231115 w 543429"/>
                <a:gd name="connsiteY3" fmla="*/ 184414 h 184727"/>
                <a:gd name="connsiteX4" fmla="*/ 539496 w 543429"/>
                <a:gd name="connsiteY4" fmla="*/ 98803 h 184727"/>
                <a:gd name="connsiteX5" fmla="*/ 543430 w 543429"/>
                <a:gd name="connsiteY5" fmla="*/ 98108 h 184727"/>
                <a:gd name="connsiteX6" fmla="*/ 543430 w 543429"/>
                <a:gd name="connsiteY6" fmla="*/ 0 h 184727"/>
                <a:gd name="connsiteX7" fmla="*/ 537924 w 543429"/>
                <a:gd name="connsiteY7" fmla="*/ 867 h 184727"/>
                <a:gd name="connsiteX8" fmla="*/ 16697 w 543429"/>
                <a:gd name="connsiteY8" fmla="*/ 175774 h 18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3429" h="184727">
                  <a:moveTo>
                    <a:pt x="16697" y="175774"/>
                  </a:moveTo>
                  <a:lnTo>
                    <a:pt x="0" y="184728"/>
                  </a:lnTo>
                  <a:lnTo>
                    <a:pt x="230286" y="184728"/>
                  </a:lnTo>
                  <a:lnTo>
                    <a:pt x="231115" y="184414"/>
                  </a:lnTo>
                  <a:cubicBezTo>
                    <a:pt x="330923" y="146048"/>
                    <a:pt x="434193" y="117378"/>
                    <a:pt x="539496" y="98803"/>
                  </a:cubicBezTo>
                  <a:lnTo>
                    <a:pt x="543430" y="98108"/>
                  </a:lnTo>
                  <a:lnTo>
                    <a:pt x="543430" y="0"/>
                  </a:lnTo>
                  <a:lnTo>
                    <a:pt x="537924" y="867"/>
                  </a:lnTo>
                  <a:cubicBezTo>
                    <a:pt x="355569" y="29391"/>
                    <a:pt x="179346" y="88526"/>
                    <a:pt x="16697" y="175774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A22A6663-B8B9-C72B-CDB5-F9530B8D80A7}"/>
                </a:ext>
              </a:extLst>
            </p:cNvPr>
            <p:cNvSpPr/>
            <p:nvPr/>
          </p:nvSpPr>
          <p:spPr>
            <a:xfrm>
              <a:off x="6247038" y="5470925"/>
              <a:ext cx="258537" cy="67275"/>
            </a:xfrm>
            <a:custGeom>
              <a:avLst/>
              <a:gdLst>
                <a:gd name="connsiteX0" fmla="*/ 28185 w 258537"/>
                <a:gd name="connsiteY0" fmla="*/ 57988 h 67275"/>
                <a:gd name="connsiteX1" fmla="*/ 0 w 258537"/>
                <a:gd name="connsiteY1" fmla="*/ 67275 h 67275"/>
                <a:gd name="connsiteX2" fmla="*/ 258537 w 258537"/>
                <a:gd name="connsiteY2" fmla="*/ 67275 h 67275"/>
                <a:gd name="connsiteX3" fmla="*/ 258537 w 258537"/>
                <a:gd name="connsiteY3" fmla="*/ 0 h 67275"/>
                <a:gd name="connsiteX4" fmla="*/ 252936 w 258537"/>
                <a:gd name="connsiteY4" fmla="*/ 952 h 67275"/>
                <a:gd name="connsiteX5" fmla="*/ 28185 w 258537"/>
                <a:gd name="connsiteY5" fmla="*/ 57988 h 6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537" h="67275">
                  <a:moveTo>
                    <a:pt x="28185" y="57988"/>
                  </a:moveTo>
                  <a:lnTo>
                    <a:pt x="0" y="67275"/>
                  </a:lnTo>
                  <a:lnTo>
                    <a:pt x="258537" y="67275"/>
                  </a:lnTo>
                  <a:lnTo>
                    <a:pt x="258537" y="0"/>
                  </a:lnTo>
                  <a:lnTo>
                    <a:pt x="252936" y="952"/>
                  </a:lnTo>
                  <a:cubicBezTo>
                    <a:pt x="176775" y="14673"/>
                    <a:pt x="101673" y="33732"/>
                    <a:pt x="28185" y="5798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8E7CE527-2701-AD19-9B86-515D5F8DAA00}"/>
                </a:ext>
              </a:extLst>
            </p:cNvPr>
            <p:cNvSpPr/>
            <p:nvPr/>
          </p:nvSpPr>
          <p:spPr>
            <a:xfrm>
              <a:off x="5740889" y="5066008"/>
              <a:ext cx="764686" cy="472154"/>
            </a:xfrm>
            <a:custGeom>
              <a:avLst/>
              <a:gdLst>
                <a:gd name="connsiteX0" fmla="*/ 759295 w 764686"/>
                <a:gd name="connsiteY0" fmla="*/ 168440 h 472154"/>
                <a:gd name="connsiteX1" fmla="*/ 640861 w 764686"/>
                <a:gd name="connsiteY1" fmla="*/ 188814 h 472154"/>
                <a:gd name="connsiteX2" fmla="*/ 640861 w 764686"/>
                <a:gd name="connsiteY2" fmla="*/ 137722 h 472154"/>
                <a:gd name="connsiteX3" fmla="*/ 687791 w 764686"/>
                <a:gd name="connsiteY3" fmla="*/ 122482 h 472154"/>
                <a:gd name="connsiteX4" fmla="*/ 702497 w 764686"/>
                <a:gd name="connsiteY4" fmla="*/ 71695 h 472154"/>
                <a:gd name="connsiteX5" fmla="*/ 651177 w 764686"/>
                <a:gd name="connsiteY5" fmla="*/ 84468 h 472154"/>
                <a:gd name="connsiteX6" fmla="*/ 640861 w 764686"/>
                <a:gd name="connsiteY6" fmla="*/ 100022 h 472154"/>
                <a:gd name="connsiteX7" fmla="*/ 640861 w 764686"/>
                <a:gd name="connsiteY7" fmla="*/ 86468 h 472154"/>
                <a:gd name="connsiteX8" fmla="*/ 658149 w 764686"/>
                <a:gd name="connsiteY8" fmla="*/ 49320 h 472154"/>
                <a:gd name="connsiteX9" fmla="*/ 631727 w 764686"/>
                <a:gd name="connsiteY9" fmla="*/ 0 h 472154"/>
                <a:gd name="connsiteX10" fmla="*/ 605304 w 764686"/>
                <a:gd name="connsiteY10" fmla="*/ 49311 h 472154"/>
                <a:gd name="connsiteX11" fmla="*/ 621811 w 764686"/>
                <a:gd name="connsiteY11" fmla="*/ 85639 h 472154"/>
                <a:gd name="connsiteX12" fmla="*/ 621811 w 764686"/>
                <a:gd name="connsiteY12" fmla="*/ 85639 h 472154"/>
                <a:gd name="connsiteX13" fmla="*/ 621811 w 764686"/>
                <a:gd name="connsiteY13" fmla="*/ 100022 h 472154"/>
                <a:gd name="connsiteX14" fmla="*/ 611496 w 764686"/>
                <a:gd name="connsiteY14" fmla="*/ 84468 h 472154"/>
                <a:gd name="connsiteX15" fmla="*/ 560175 w 764686"/>
                <a:gd name="connsiteY15" fmla="*/ 71771 h 472154"/>
                <a:gd name="connsiteX16" fmla="*/ 574881 w 764686"/>
                <a:gd name="connsiteY16" fmla="*/ 122558 h 472154"/>
                <a:gd name="connsiteX17" fmla="*/ 621811 w 764686"/>
                <a:gd name="connsiteY17" fmla="*/ 137722 h 472154"/>
                <a:gd name="connsiteX18" fmla="*/ 621811 w 764686"/>
                <a:gd name="connsiteY18" fmla="*/ 192815 h 472154"/>
                <a:gd name="connsiteX19" fmla="*/ 12116 w 764686"/>
                <a:gd name="connsiteY19" fmla="*/ 463515 h 472154"/>
                <a:gd name="connsiteX20" fmla="*/ 0 w 764686"/>
                <a:gd name="connsiteY20" fmla="*/ 472154 h 472154"/>
                <a:gd name="connsiteX21" fmla="*/ 182785 w 764686"/>
                <a:gd name="connsiteY21" fmla="*/ 472154 h 472154"/>
                <a:gd name="connsiteX22" fmla="*/ 183890 w 764686"/>
                <a:gd name="connsiteY22" fmla="*/ 471516 h 472154"/>
                <a:gd name="connsiteX23" fmla="*/ 760647 w 764686"/>
                <a:gd name="connsiteY23" fmla="*/ 268900 h 472154"/>
                <a:gd name="connsiteX24" fmla="*/ 764686 w 764686"/>
                <a:gd name="connsiteY24" fmla="*/ 268281 h 472154"/>
                <a:gd name="connsiteX25" fmla="*/ 764686 w 764686"/>
                <a:gd name="connsiteY25" fmla="*/ 167726 h 472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64686" h="472154">
                  <a:moveTo>
                    <a:pt x="759295" y="168440"/>
                  </a:moveTo>
                  <a:cubicBezTo>
                    <a:pt x="719557" y="173726"/>
                    <a:pt x="680075" y="180651"/>
                    <a:pt x="640861" y="188814"/>
                  </a:cubicBezTo>
                  <a:lnTo>
                    <a:pt x="640861" y="137722"/>
                  </a:lnTo>
                  <a:cubicBezTo>
                    <a:pt x="652129" y="137465"/>
                    <a:pt x="674532" y="135265"/>
                    <a:pt x="687791" y="122482"/>
                  </a:cubicBezTo>
                  <a:cubicBezTo>
                    <a:pt x="706031" y="104956"/>
                    <a:pt x="702497" y="71695"/>
                    <a:pt x="702497" y="71695"/>
                  </a:cubicBezTo>
                  <a:cubicBezTo>
                    <a:pt x="702497" y="71695"/>
                    <a:pt x="669436" y="66932"/>
                    <a:pt x="651177" y="84468"/>
                  </a:cubicBezTo>
                  <a:cubicBezTo>
                    <a:pt x="646734" y="88912"/>
                    <a:pt x="643227" y="94201"/>
                    <a:pt x="640861" y="100022"/>
                  </a:cubicBezTo>
                  <a:lnTo>
                    <a:pt x="640861" y="86468"/>
                  </a:lnTo>
                  <a:cubicBezTo>
                    <a:pt x="650927" y="76585"/>
                    <a:pt x="657070" y="63387"/>
                    <a:pt x="658149" y="49320"/>
                  </a:cubicBezTo>
                  <a:cubicBezTo>
                    <a:pt x="658149" y="24022"/>
                    <a:pt x="631727" y="0"/>
                    <a:pt x="631727" y="0"/>
                  </a:cubicBezTo>
                  <a:cubicBezTo>
                    <a:pt x="631727" y="0"/>
                    <a:pt x="605304" y="24022"/>
                    <a:pt x="605304" y="49311"/>
                  </a:cubicBezTo>
                  <a:cubicBezTo>
                    <a:pt x="606294" y="63002"/>
                    <a:pt x="612149" y="75889"/>
                    <a:pt x="621811" y="85639"/>
                  </a:cubicBezTo>
                  <a:lnTo>
                    <a:pt x="621811" y="85639"/>
                  </a:lnTo>
                  <a:lnTo>
                    <a:pt x="621811" y="100022"/>
                  </a:lnTo>
                  <a:cubicBezTo>
                    <a:pt x="619445" y="94201"/>
                    <a:pt x="615938" y="88912"/>
                    <a:pt x="611496" y="84468"/>
                  </a:cubicBezTo>
                  <a:cubicBezTo>
                    <a:pt x="593265" y="66932"/>
                    <a:pt x="560175" y="71771"/>
                    <a:pt x="560175" y="71771"/>
                  </a:cubicBezTo>
                  <a:cubicBezTo>
                    <a:pt x="560175" y="71771"/>
                    <a:pt x="556641" y="105032"/>
                    <a:pt x="574881" y="122558"/>
                  </a:cubicBezTo>
                  <a:cubicBezTo>
                    <a:pt x="588140" y="135303"/>
                    <a:pt x="610543" y="137503"/>
                    <a:pt x="621811" y="137722"/>
                  </a:cubicBezTo>
                  <a:lnTo>
                    <a:pt x="621811" y="192815"/>
                  </a:lnTo>
                  <a:cubicBezTo>
                    <a:pt x="402465" y="241194"/>
                    <a:pt x="195109" y="333258"/>
                    <a:pt x="12116" y="463515"/>
                  </a:cubicBezTo>
                  <a:lnTo>
                    <a:pt x="0" y="472154"/>
                  </a:lnTo>
                  <a:lnTo>
                    <a:pt x="182785" y="472154"/>
                  </a:lnTo>
                  <a:lnTo>
                    <a:pt x="183890" y="471516"/>
                  </a:lnTo>
                  <a:cubicBezTo>
                    <a:pt x="361897" y="368758"/>
                    <a:pt x="557484" y="300049"/>
                    <a:pt x="760647" y="268900"/>
                  </a:cubicBezTo>
                  <a:lnTo>
                    <a:pt x="764686" y="268281"/>
                  </a:lnTo>
                  <a:lnTo>
                    <a:pt x="764686" y="167726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9C5985C5-78B0-1AF5-062F-A134F0EB9AF9}"/>
                </a:ext>
              </a:extLst>
            </p:cNvPr>
            <p:cNvSpPr/>
            <p:nvPr/>
          </p:nvSpPr>
          <p:spPr>
            <a:xfrm>
              <a:off x="5967413" y="4879880"/>
              <a:ext cx="47625" cy="19050"/>
            </a:xfrm>
            <a:custGeom>
              <a:avLst/>
              <a:gdLst>
                <a:gd name="connsiteX0" fmla="*/ 0 w 47625"/>
                <a:gd name="connsiteY0" fmla="*/ 0 h 19050"/>
                <a:gd name="connsiteX1" fmla="*/ 47625 w 47625"/>
                <a:gd name="connsiteY1" fmla="*/ 0 h 19050"/>
                <a:gd name="connsiteX2" fmla="*/ 47625 w 47625"/>
                <a:gd name="connsiteY2" fmla="*/ 19050 h 19050"/>
                <a:gd name="connsiteX3" fmla="*/ 0 w 47625"/>
                <a:gd name="connsiteY3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" h="19050">
                  <a:moveTo>
                    <a:pt x="0" y="0"/>
                  </a:moveTo>
                  <a:lnTo>
                    <a:pt x="47625" y="0"/>
                  </a:lnTo>
                  <a:lnTo>
                    <a:pt x="47625" y="19050"/>
                  </a:lnTo>
                  <a:lnTo>
                    <a:pt x="0" y="1905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BAE0F75C-1EF2-57C0-2ED1-E9997F6E2698}"/>
                </a:ext>
              </a:extLst>
            </p:cNvPr>
            <p:cNvSpPr/>
            <p:nvPr/>
          </p:nvSpPr>
          <p:spPr>
            <a:xfrm>
              <a:off x="5686473" y="5474687"/>
              <a:ext cx="80629" cy="63512"/>
            </a:xfrm>
            <a:custGeom>
              <a:avLst/>
              <a:gdLst>
                <a:gd name="connsiteX0" fmla="*/ 80629 w 80629"/>
                <a:gd name="connsiteY0" fmla="*/ 9716 h 63512"/>
                <a:gd name="connsiteX1" fmla="*/ 68580 w 80629"/>
                <a:gd name="connsiteY1" fmla="*/ 8020 h 63512"/>
                <a:gd name="connsiteX2" fmla="*/ 0 w 80629"/>
                <a:gd name="connsiteY2" fmla="*/ 0 h 63512"/>
                <a:gd name="connsiteX3" fmla="*/ 0 w 80629"/>
                <a:gd name="connsiteY3" fmla="*/ 63513 h 63512"/>
                <a:gd name="connsiteX4" fmla="*/ 6868 w 80629"/>
                <a:gd name="connsiteY4" fmla="*/ 63513 h 63512"/>
                <a:gd name="connsiteX5" fmla="*/ 8144 w 80629"/>
                <a:gd name="connsiteY5" fmla="*/ 62560 h 63512"/>
                <a:gd name="connsiteX6" fmla="*/ 70666 w 80629"/>
                <a:gd name="connsiteY6" fmla="*/ 16678 h 6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629" h="63512">
                  <a:moveTo>
                    <a:pt x="80629" y="9716"/>
                  </a:moveTo>
                  <a:lnTo>
                    <a:pt x="68580" y="8020"/>
                  </a:lnTo>
                  <a:cubicBezTo>
                    <a:pt x="47873" y="5105"/>
                    <a:pt x="25870" y="2543"/>
                    <a:pt x="0" y="0"/>
                  </a:cubicBezTo>
                  <a:lnTo>
                    <a:pt x="0" y="63513"/>
                  </a:lnTo>
                  <a:lnTo>
                    <a:pt x="6868" y="63513"/>
                  </a:lnTo>
                  <a:lnTo>
                    <a:pt x="8144" y="62560"/>
                  </a:lnTo>
                  <a:cubicBezTo>
                    <a:pt x="32337" y="44053"/>
                    <a:pt x="52207" y="29470"/>
                    <a:pt x="70666" y="1667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8D56C9ED-3D5C-A904-3FB2-0C02A82A75C1}"/>
                </a:ext>
              </a:extLst>
            </p:cNvPr>
            <p:cNvSpPr/>
            <p:nvPr/>
          </p:nvSpPr>
          <p:spPr>
            <a:xfrm>
              <a:off x="5686426" y="5248335"/>
              <a:ext cx="361711" cy="139341"/>
            </a:xfrm>
            <a:custGeom>
              <a:avLst/>
              <a:gdLst>
                <a:gd name="connsiteX0" fmla="*/ 240868 w 361711"/>
                <a:gd name="connsiteY0" fmla="*/ 139341 h 139341"/>
                <a:gd name="connsiteX1" fmla="*/ 242506 w 361711"/>
                <a:gd name="connsiteY1" fmla="*/ 138474 h 139341"/>
                <a:gd name="connsiteX2" fmla="*/ 350491 w 361711"/>
                <a:gd name="connsiteY2" fmla="*/ 86144 h 139341"/>
                <a:gd name="connsiteX3" fmla="*/ 361712 w 361711"/>
                <a:gd name="connsiteY3" fmla="*/ 81201 h 139341"/>
                <a:gd name="connsiteX4" fmla="*/ 350101 w 361711"/>
                <a:gd name="connsiteY4" fmla="*/ 77314 h 139341"/>
                <a:gd name="connsiteX5" fmla="*/ 0 w 361711"/>
                <a:gd name="connsiteY5" fmla="*/ 0 h 139341"/>
                <a:gd name="connsiteX6" fmla="*/ 0 w 361711"/>
                <a:gd name="connsiteY6" fmla="*/ 94983 h 139341"/>
                <a:gd name="connsiteX7" fmla="*/ 239078 w 361711"/>
                <a:gd name="connsiteY7" fmla="*/ 138875 h 13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711" h="139341">
                  <a:moveTo>
                    <a:pt x="240868" y="139341"/>
                  </a:moveTo>
                  <a:lnTo>
                    <a:pt x="242506" y="138474"/>
                  </a:lnTo>
                  <a:cubicBezTo>
                    <a:pt x="277825" y="119777"/>
                    <a:pt x="314154" y="102175"/>
                    <a:pt x="350491" y="86144"/>
                  </a:cubicBezTo>
                  <a:lnTo>
                    <a:pt x="361712" y="81201"/>
                  </a:lnTo>
                  <a:lnTo>
                    <a:pt x="350101" y="77314"/>
                  </a:lnTo>
                  <a:cubicBezTo>
                    <a:pt x="236517" y="39040"/>
                    <a:pt x="119139" y="13119"/>
                    <a:pt x="0" y="0"/>
                  </a:cubicBezTo>
                  <a:lnTo>
                    <a:pt x="0" y="94983"/>
                  </a:lnTo>
                  <a:cubicBezTo>
                    <a:pt x="80642" y="103866"/>
                    <a:pt x="160540" y="118535"/>
                    <a:pt x="239078" y="13887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3F37EC1F-EAE7-9B6E-7A8A-A2CE5F85E47F}"/>
                </a:ext>
              </a:extLst>
            </p:cNvPr>
            <p:cNvSpPr/>
            <p:nvPr/>
          </p:nvSpPr>
          <p:spPr>
            <a:xfrm>
              <a:off x="5686426" y="4966671"/>
              <a:ext cx="518721" cy="352034"/>
            </a:xfrm>
            <a:custGeom>
              <a:avLst/>
              <a:gdLst>
                <a:gd name="connsiteX0" fmla="*/ 161925 w 518721"/>
                <a:gd name="connsiteY0" fmla="*/ 137760 h 352034"/>
                <a:gd name="connsiteX1" fmla="*/ 161925 w 518721"/>
                <a:gd name="connsiteY1" fmla="*/ 189852 h 352034"/>
                <a:gd name="connsiteX2" fmla="*/ 0 w 518721"/>
                <a:gd name="connsiteY2" fmla="*/ 165783 h 352034"/>
                <a:gd name="connsiteX3" fmla="*/ 0 w 518721"/>
                <a:gd name="connsiteY3" fmla="*/ 262538 h 352034"/>
                <a:gd name="connsiteX4" fmla="*/ 385763 w 518721"/>
                <a:gd name="connsiteY4" fmla="*/ 351415 h 352034"/>
                <a:gd name="connsiteX5" fmla="*/ 387487 w 518721"/>
                <a:gd name="connsiteY5" fmla="*/ 352034 h 352034"/>
                <a:gd name="connsiteX6" fmla="*/ 389182 w 518721"/>
                <a:gd name="connsiteY6" fmla="*/ 351358 h 352034"/>
                <a:gd name="connsiteX7" fmla="*/ 506892 w 518721"/>
                <a:gd name="connsiteY7" fmla="*/ 308000 h 352034"/>
                <a:gd name="connsiteX8" fmla="*/ 518722 w 518721"/>
                <a:gd name="connsiteY8" fmla="*/ 304143 h 352034"/>
                <a:gd name="connsiteX9" fmla="*/ 507292 w 518721"/>
                <a:gd name="connsiteY9" fmla="*/ 299123 h 352034"/>
                <a:gd name="connsiteX10" fmla="*/ 180975 w 518721"/>
                <a:gd name="connsiteY10" fmla="*/ 193824 h 352034"/>
                <a:gd name="connsiteX11" fmla="*/ 180975 w 518721"/>
                <a:gd name="connsiteY11" fmla="*/ 137760 h 352034"/>
                <a:gd name="connsiteX12" fmla="*/ 227905 w 518721"/>
                <a:gd name="connsiteY12" fmla="*/ 122520 h 352034"/>
                <a:gd name="connsiteX13" fmla="*/ 242611 w 518721"/>
                <a:gd name="connsiteY13" fmla="*/ 71742 h 352034"/>
                <a:gd name="connsiteX14" fmla="*/ 191291 w 518721"/>
                <a:gd name="connsiteY14" fmla="*/ 84468 h 352034"/>
                <a:gd name="connsiteX15" fmla="*/ 180975 w 518721"/>
                <a:gd name="connsiteY15" fmla="*/ 100022 h 352034"/>
                <a:gd name="connsiteX16" fmla="*/ 180975 w 518721"/>
                <a:gd name="connsiteY16" fmla="*/ 86468 h 352034"/>
                <a:gd name="connsiteX17" fmla="*/ 198263 w 518721"/>
                <a:gd name="connsiteY17" fmla="*/ 49320 h 352034"/>
                <a:gd name="connsiteX18" fmla="*/ 171841 w 518721"/>
                <a:gd name="connsiteY18" fmla="*/ 0 h 352034"/>
                <a:gd name="connsiteX19" fmla="*/ 145418 w 518721"/>
                <a:gd name="connsiteY19" fmla="*/ 49320 h 352034"/>
                <a:gd name="connsiteX20" fmla="*/ 161925 w 518721"/>
                <a:gd name="connsiteY20" fmla="*/ 85611 h 352034"/>
                <a:gd name="connsiteX21" fmla="*/ 161925 w 518721"/>
                <a:gd name="connsiteY21" fmla="*/ 85611 h 352034"/>
                <a:gd name="connsiteX22" fmla="*/ 161925 w 518721"/>
                <a:gd name="connsiteY22" fmla="*/ 99984 h 352034"/>
                <a:gd name="connsiteX23" fmla="*/ 151609 w 518721"/>
                <a:gd name="connsiteY23" fmla="*/ 84430 h 352034"/>
                <a:gd name="connsiteX24" fmla="*/ 100289 w 518721"/>
                <a:gd name="connsiteY24" fmla="*/ 71742 h 352034"/>
                <a:gd name="connsiteX25" fmla="*/ 114995 w 518721"/>
                <a:gd name="connsiteY25" fmla="*/ 122520 h 352034"/>
                <a:gd name="connsiteX26" fmla="*/ 161925 w 518721"/>
                <a:gd name="connsiteY26" fmla="*/ 137760 h 35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18721" h="352034">
                  <a:moveTo>
                    <a:pt x="161925" y="137760"/>
                  </a:moveTo>
                  <a:lnTo>
                    <a:pt x="161925" y="189852"/>
                  </a:lnTo>
                  <a:cubicBezTo>
                    <a:pt x="108496" y="179184"/>
                    <a:pt x="54521" y="171161"/>
                    <a:pt x="0" y="165783"/>
                  </a:cubicBezTo>
                  <a:lnTo>
                    <a:pt x="0" y="262538"/>
                  </a:lnTo>
                  <a:cubicBezTo>
                    <a:pt x="131628" y="276935"/>
                    <a:pt x="261105" y="306765"/>
                    <a:pt x="385763" y="351415"/>
                  </a:cubicBezTo>
                  <a:lnTo>
                    <a:pt x="387487" y="352034"/>
                  </a:lnTo>
                  <a:lnTo>
                    <a:pt x="389182" y="351358"/>
                  </a:lnTo>
                  <a:cubicBezTo>
                    <a:pt x="427711" y="335509"/>
                    <a:pt x="467287" y="320878"/>
                    <a:pt x="506892" y="308000"/>
                  </a:cubicBezTo>
                  <a:lnTo>
                    <a:pt x="518722" y="304143"/>
                  </a:lnTo>
                  <a:lnTo>
                    <a:pt x="507292" y="299123"/>
                  </a:lnTo>
                  <a:cubicBezTo>
                    <a:pt x="402447" y="252850"/>
                    <a:pt x="293092" y="217561"/>
                    <a:pt x="180975" y="193824"/>
                  </a:cubicBezTo>
                  <a:lnTo>
                    <a:pt x="180975" y="137760"/>
                  </a:lnTo>
                  <a:cubicBezTo>
                    <a:pt x="192243" y="137503"/>
                    <a:pt x="214646" y="135312"/>
                    <a:pt x="227905" y="122520"/>
                  </a:cubicBezTo>
                  <a:cubicBezTo>
                    <a:pt x="246145" y="104994"/>
                    <a:pt x="242611" y="71742"/>
                    <a:pt x="242611" y="71742"/>
                  </a:cubicBezTo>
                  <a:cubicBezTo>
                    <a:pt x="242611" y="71742"/>
                    <a:pt x="209550" y="66942"/>
                    <a:pt x="191291" y="84468"/>
                  </a:cubicBezTo>
                  <a:cubicBezTo>
                    <a:pt x="186851" y="88914"/>
                    <a:pt x="183343" y="94202"/>
                    <a:pt x="180975" y="100022"/>
                  </a:cubicBezTo>
                  <a:lnTo>
                    <a:pt x="180975" y="86468"/>
                  </a:lnTo>
                  <a:cubicBezTo>
                    <a:pt x="191043" y="76586"/>
                    <a:pt x="197186" y="63387"/>
                    <a:pt x="198263" y="49320"/>
                  </a:cubicBezTo>
                  <a:cubicBezTo>
                    <a:pt x="198263" y="24032"/>
                    <a:pt x="171841" y="0"/>
                    <a:pt x="171841" y="0"/>
                  </a:cubicBezTo>
                  <a:cubicBezTo>
                    <a:pt x="171841" y="0"/>
                    <a:pt x="145418" y="24032"/>
                    <a:pt x="145418" y="49320"/>
                  </a:cubicBezTo>
                  <a:cubicBezTo>
                    <a:pt x="146416" y="62998"/>
                    <a:pt x="152271" y="75870"/>
                    <a:pt x="161925" y="85611"/>
                  </a:cubicBezTo>
                  <a:lnTo>
                    <a:pt x="161925" y="85611"/>
                  </a:lnTo>
                  <a:lnTo>
                    <a:pt x="161925" y="99984"/>
                  </a:lnTo>
                  <a:cubicBezTo>
                    <a:pt x="159557" y="94164"/>
                    <a:pt x="156049" y="88876"/>
                    <a:pt x="151609" y="84430"/>
                  </a:cubicBezTo>
                  <a:cubicBezTo>
                    <a:pt x="133379" y="66904"/>
                    <a:pt x="100289" y="71742"/>
                    <a:pt x="100289" y="71742"/>
                  </a:cubicBezTo>
                  <a:cubicBezTo>
                    <a:pt x="100289" y="71742"/>
                    <a:pt x="96755" y="104994"/>
                    <a:pt x="114995" y="122520"/>
                  </a:cubicBezTo>
                  <a:cubicBezTo>
                    <a:pt x="128254" y="135312"/>
                    <a:pt x="150657" y="137503"/>
                    <a:pt x="161925" y="13776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CF9A615A-54CC-475B-181A-F0C683FE7CE3}"/>
                </a:ext>
              </a:extLst>
            </p:cNvPr>
            <p:cNvSpPr/>
            <p:nvPr/>
          </p:nvSpPr>
          <p:spPr>
            <a:xfrm>
              <a:off x="5686426" y="5362473"/>
              <a:ext cx="216427" cy="106422"/>
            </a:xfrm>
            <a:custGeom>
              <a:avLst/>
              <a:gdLst>
                <a:gd name="connsiteX0" fmla="*/ 103823 w 216427"/>
                <a:gd name="connsiteY0" fmla="*/ 106423 h 106422"/>
                <a:gd name="connsiteX1" fmla="*/ 105366 w 216427"/>
                <a:gd name="connsiteY1" fmla="*/ 105413 h 106422"/>
                <a:gd name="connsiteX2" fmla="*/ 205816 w 216427"/>
                <a:gd name="connsiteY2" fmla="*/ 44329 h 106422"/>
                <a:gd name="connsiteX3" fmla="*/ 216427 w 216427"/>
                <a:gd name="connsiteY3" fmla="*/ 38376 h 106422"/>
                <a:gd name="connsiteX4" fmla="*/ 204597 w 216427"/>
                <a:gd name="connsiteY4" fmla="*/ 35519 h 106422"/>
                <a:gd name="connsiteX5" fmla="*/ 0 w 216427"/>
                <a:gd name="connsiteY5" fmla="*/ 0 h 106422"/>
                <a:gd name="connsiteX6" fmla="*/ 0 w 216427"/>
                <a:gd name="connsiteY6" fmla="*/ 93012 h 106422"/>
                <a:gd name="connsiteX7" fmla="*/ 102032 w 216427"/>
                <a:gd name="connsiteY7" fmla="*/ 106128 h 10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427" h="106422">
                  <a:moveTo>
                    <a:pt x="103823" y="106423"/>
                  </a:moveTo>
                  <a:lnTo>
                    <a:pt x="105366" y="105413"/>
                  </a:lnTo>
                  <a:cubicBezTo>
                    <a:pt x="137893" y="84039"/>
                    <a:pt x="171698" y="63503"/>
                    <a:pt x="205816" y="44329"/>
                  </a:cubicBezTo>
                  <a:lnTo>
                    <a:pt x="216427" y="38376"/>
                  </a:lnTo>
                  <a:lnTo>
                    <a:pt x="204597" y="35519"/>
                  </a:lnTo>
                  <a:cubicBezTo>
                    <a:pt x="137200" y="19453"/>
                    <a:pt x="68869" y="7590"/>
                    <a:pt x="0" y="0"/>
                  </a:cubicBezTo>
                  <a:lnTo>
                    <a:pt x="0" y="93012"/>
                  </a:lnTo>
                  <a:cubicBezTo>
                    <a:pt x="34080" y="96374"/>
                    <a:pt x="68370" y="100736"/>
                    <a:pt x="102032" y="1061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7" name="그래픽 22" descr="비행기 단색으로 채워진">
            <a:extLst>
              <a:ext uri="{FF2B5EF4-FFF2-40B4-BE49-F238E27FC236}">
                <a16:creationId xmlns:a16="http://schemas.microsoft.com/office/drawing/2014/main" id="{3E27B458-5D5C-4952-0772-317554385A03}"/>
              </a:ext>
            </a:extLst>
          </p:cNvPr>
          <p:cNvSpPr/>
          <p:nvPr/>
        </p:nvSpPr>
        <p:spPr>
          <a:xfrm>
            <a:off x="1678295" y="4766675"/>
            <a:ext cx="647700" cy="762000"/>
          </a:xfrm>
          <a:custGeom>
            <a:avLst/>
            <a:gdLst>
              <a:gd name="connsiteX0" fmla="*/ 647700 w 647700"/>
              <a:gd name="connsiteY0" fmla="*/ 552450 h 762000"/>
              <a:gd name="connsiteX1" fmla="*/ 647700 w 647700"/>
              <a:gd name="connsiteY1" fmla="*/ 466725 h 762000"/>
              <a:gd name="connsiteX2" fmla="*/ 371475 w 647700"/>
              <a:gd name="connsiteY2" fmla="*/ 271463 h 762000"/>
              <a:gd name="connsiteX3" fmla="*/ 371475 w 647700"/>
              <a:gd name="connsiteY3" fmla="*/ 85725 h 762000"/>
              <a:gd name="connsiteX4" fmla="*/ 323850 w 647700"/>
              <a:gd name="connsiteY4" fmla="*/ 0 h 762000"/>
              <a:gd name="connsiteX5" fmla="*/ 276225 w 647700"/>
              <a:gd name="connsiteY5" fmla="*/ 85725 h 762000"/>
              <a:gd name="connsiteX6" fmla="*/ 276225 w 647700"/>
              <a:gd name="connsiteY6" fmla="*/ 271463 h 762000"/>
              <a:gd name="connsiteX7" fmla="*/ 0 w 647700"/>
              <a:gd name="connsiteY7" fmla="*/ 466725 h 762000"/>
              <a:gd name="connsiteX8" fmla="*/ 0 w 647700"/>
              <a:gd name="connsiteY8" fmla="*/ 552450 h 762000"/>
              <a:gd name="connsiteX9" fmla="*/ 276225 w 647700"/>
              <a:gd name="connsiteY9" fmla="*/ 414338 h 762000"/>
              <a:gd name="connsiteX10" fmla="*/ 276225 w 647700"/>
              <a:gd name="connsiteY10" fmla="*/ 621983 h 762000"/>
              <a:gd name="connsiteX11" fmla="*/ 180975 w 647700"/>
              <a:gd name="connsiteY11" fmla="*/ 704850 h 762000"/>
              <a:gd name="connsiteX12" fmla="*/ 180975 w 647700"/>
              <a:gd name="connsiteY12" fmla="*/ 762000 h 762000"/>
              <a:gd name="connsiteX13" fmla="*/ 323850 w 647700"/>
              <a:gd name="connsiteY13" fmla="*/ 704850 h 762000"/>
              <a:gd name="connsiteX14" fmla="*/ 466725 w 647700"/>
              <a:gd name="connsiteY14" fmla="*/ 762000 h 762000"/>
              <a:gd name="connsiteX15" fmla="*/ 466725 w 647700"/>
              <a:gd name="connsiteY15" fmla="*/ 704850 h 762000"/>
              <a:gd name="connsiteX16" fmla="*/ 371475 w 647700"/>
              <a:gd name="connsiteY16" fmla="*/ 621983 h 762000"/>
              <a:gd name="connsiteX17" fmla="*/ 371475 w 647700"/>
              <a:gd name="connsiteY17" fmla="*/ 414338 h 762000"/>
              <a:gd name="connsiteX18" fmla="*/ 647700 w 647700"/>
              <a:gd name="connsiteY18" fmla="*/ 55245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47700" h="762000">
                <a:moveTo>
                  <a:pt x="647700" y="552450"/>
                </a:moveTo>
                <a:lnTo>
                  <a:pt x="647700" y="466725"/>
                </a:lnTo>
                <a:lnTo>
                  <a:pt x="371475" y="271463"/>
                </a:lnTo>
                <a:lnTo>
                  <a:pt x="371475" y="85725"/>
                </a:lnTo>
                <a:cubicBezTo>
                  <a:pt x="371475" y="48578"/>
                  <a:pt x="352425" y="0"/>
                  <a:pt x="323850" y="0"/>
                </a:cubicBezTo>
                <a:cubicBezTo>
                  <a:pt x="296228" y="0"/>
                  <a:pt x="276225" y="48578"/>
                  <a:pt x="276225" y="85725"/>
                </a:cubicBezTo>
                <a:lnTo>
                  <a:pt x="276225" y="271463"/>
                </a:lnTo>
                <a:lnTo>
                  <a:pt x="0" y="466725"/>
                </a:lnTo>
                <a:lnTo>
                  <a:pt x="0" y="552450"/>
                </a:lnTo>
                <a:lnTo>
                  <a:pt x="276225" y="414338"/>
                </a:lnTo>
                <a:lnTo>
                  <a:pt x="276225" y="621983"/>
                </a:lnTo>
                <a:lnTo>
                  <a:pt x="180975" y="704850"/>
                </a:lnTo>
                <a:lnTo>
                  <a:pt x="180975" y="762000"/>
                </a:lnTo>
                <a:lnTo>
                  <a:pt x="323850" y="704850"/>
                </a:lnTo>
                <a:lnTo>
                  <a:pt x="466725" y="762000"/>
                </a:lnTo>
                <a:lnTo>
                  <a:pt x="466725" y="704850"/>
                </a:lnTo>
                <a:lnTo>
                  <a:pt x="371475" y="621983"/>
                </a:lnTo>
                <a:lnTo>
                  <a:pt x="371475" y="414338"/>
                </a:lnTo>
                <a:lnTo>
                  <a:pt x="647700" y="552450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9B79E43-5A6F-C9E9-4BBA-A149566A9C9B}"/>
              </a:ext>
            </a:extLst>
          </p:cNvPr>
          <p:cNvGrpSpPr/>
          <p:nvPr/>
        </p:nvGrpSpPr>
        <p:grpSpPr>
          <a:xfrm>
            <a:off x="3629973" y="2509245"/>
            <a:ext cx="857220" cy="590550"/>
            <a:chOff x="3629973" y="2509245"/>
            <a:chExt cx="857220" cy="590550"/>
          </a:xfrm>
        </p:grpSpPr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6DC4EB63-838A-3AD4-ACF2-95320145E3F4}"/>
                </a:ext>
              </a:extLst>
            </p:cNvPr>
            <p:cNvSpPr/>
            <p:nvPr/>
          </p:nvSpPr>
          <p:spPr>
            <a:xfrm flipV="1">
              <a:off x="3884785" y="2670560"/>
              <a:ext cx="59485" cy="72730"/>
            </a:xfrm>
            <a:custGeom>
              <a:avLst/>
              <a:gdLst>
                <a:gd name="connsiteX0" fmla="*/ 58893 w 59485"/>
                <a:gd name="connsiteY0" fmla="*/ 66291 h 72730"/>
                <a:gd name="connsiteX1" fmla="*/ 18640 w 59485"/>
                <a:gd name="connsiteY1" fmla="*/ 1883 h 72730"/>
                <a:gd name="connsiteX2" fmla="*/ 13069 w 59485"/>
                <a:gd name="connsiteY2" fmla="*/ 624 h 72730"/>
                <a:gd name="connsiteX3" fmla="*/ 11811 w 59485"/>
                <a:gd name="connsiteY3" fmla="*/ 1883 h 72730"/>
                <a:gd name="connsiteX4" fmla="*/ 0 w 59485"/>
                <a:gd name="connsiteY4" fmla="*/ 20828 h 72730"/>
                <a:gd name="connsiteX5" fmla="*/ 25317 w 59485"/>
                <a:gd name="connsiteY5" fmla="*/ 61785 h 72730"/>
                <a:gd name="connsiteX6" fmla="*/ 26584 w 59485"/>
                <a:gd name="connsiteY6" fmla="*/ 72729 h 72730"/>
                <a:gd name="connsiteX7" fmla="*/ 55159 w 59485"/>
                <a:gd name="connsiteY7" fmla="*/ 72729 h 72730"/>
                <a:gd name="connsiteX8" fmla="*/ 59485 w 59485"/>
                <a:gd name="connsiteY8" fmla="*/ 68559 h 72730"/>
                <a:gd name="connsiteX9" fmla="*/ 58864 w 59485"/>
                <a:gd name="connsiteY9" fmla="*/ 66272 h 72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485" h="72730">
                  <a:moveTo>
                    <a:pt x="58893" y="66291"/>
                  </a:moveTo>
                  <a:lnTo>
                    <a:pt x="18640" y="1883"/>
                  </a:lnTo>
                  <a:cubicBezTo>
                    <a:pt x="17450" y="-3"/>
                    <a:pt x="14955" y="-566"/>
                    <a:pt x="13069" y="624"/>
                  </a:cubicBezTo>
                  <a:cubicBezTo>
                    <a:pt x="12562" y="945"/>
                    <a:pt x="12132" y="1375"/>
                    <a:pt x="11811" y="1883"/>
                  </a:cubicBezTo>
                  <a:lnTo>
                    <a:pt x="0" y="20828"/>
                  </a:lnTo>
                  <a:lnTo>
                    <a:pt x="25317" y="61785"/>
                  </a:lnTo>
                  <a:cubicBezTo>
                    <a:pt x="27478" y="65016"/>
                    <a:pt x="27949" y="69090"/>
                    <a:pt x="26584" y="72729"/>
                  </a:cubicBezTo>
                  <a:lnTo>
                    <a:pt x="55159" y="72729"/>
                  </a:lnTo>
                  <a:cubicBezTo>
                    <a:pt x="57505" y="72772"/>
                    <a:pt x="59442" y="70905"/>
                    <a:pt x="59485" y="68559"/>
                  </a:cubicBezTo>
                  <a:cubicBezTo>
                    <a:pt x="59499" y="67754"/>
                    <a:pt x="59284" y="66960"/>
                    <a:pt x="58864" y="6627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CC70285F-801C-36EB-9376-78432813B38F}"/>
                </a:ext>
              </a:extLst>
            </p:cNvPr>
            <p:cNvSpPr/>
            <p:nvPr/>
          </p:nvSpPr>
          <p:spPr>
            <a:xfrm flipV="1">
              <a:off x="3762688" y="2670502"/>
              <a:ext cx="137937" cy="112198"/>
            </a:xfrm>
            <a:custGeom>
              <a:avLst/>
              <a:gdLst>
                <a:gd name="connsiteX0" fmla="*/ 137157 w 137937"/>
                <a:gd name="connsiteY0" fmla="*/ 106081 h 112198"/>
                <a:gd name="connsiteX1" fmla="*/ 72958 w 137937"/>
                <a:gd name="connsiteY1" fmla="*/ 1640 h 112198"/>
                <a:gd name="connsiteX2" fmla="*/ 69510 w 137937"/>
                <a:gd name="connsiteY2" fmla="*/ 1 h 112198"/>
                <a:gd name="connsiteX3" fmla="*/ 68967 w 137937"/>
                <a:gd name="connsiteY3" fmla="*/ 59 h 112198"/>
                <a:gd name="connsiteX4" fmla="*/ 68424 w 137937"/>
                <a:gd name="connsiteY4" fmla="*/ 1 h 112198"/>
                <a:gd name="connsiteX5" fmla="*/ 64986 w 137937"/>
                <a:gd name="connsiteY5" fmla="*/ 1640 h 112198"/>
                <a:gd name="connsiteX6" fmla="*/ 778 w 137937"/>
                <a:gd name="connsiteY6" fmla="*/ 106081 h 112198"/>
                <a:gd name="connsiteX7" fmla="*/ 473 w 137937"/>
                <a:gd name="connsiteY7" fmla="*/ 110415 h 112198"/>
                <a:gd name="connsiteX8" fmla="*/ 4035 w 137937"/>
                <a:gd name="connsiteY8" fmla="*/ 112158 h 112198"/>
                <a:gd name="connsiteX9" fmla="*/ 133899 w 137937"/>
                <a:gd name="connsiteY9" fmla="*/ 112158 h 112198"/>
                <a:gd name="connsiteX10" fmla="*/ 137461 w 137937"/>
                <a:gd name="connsiteY10" fmla="*/ 110415 h 112198"/>
                <a:gd name="connsiteX11" fmla="*/ 137157 w 137937"/>
                <a:gd name="connsiteY11" fmla="*/ 106081 h 112198"/>
                <a:gd name="connsiteX12" fmla="*/ 79692 w 137937"/>
                <a:gd name="connsiteY12" fmla="*/ 50570 h 112198"/>
                <a:gd name="connsiteX13" fmla="*/ 69472 w 137937"/>
                <a:gd name="connsiteY13" fmla="*/ 59647 h 112198"/>
                <a:gd name="connsiteX14" fmla="*/ 59271 w 137937"/>
                <a:gd name="connsiteY14" fmla="*/ 50570 h 112198"/>
                <a:gd name="connsiteX15" fmla="*/ 42478 w 137937"/>
                <a:gd name="connsiteY15" fmla="*/ 60790 h 112198"/>
                <a:gd name="connsiteX16" fmla="*/ 68967 w 137937"/>
                <a:gd name="connsiteY16" fmla="*/ 17708 h 112198"/>
                <a:gd name="connsiteX17" fmla="*/ 94818 w 137937"/>
                <a:gd name="connsiteY17" fmla="*/ 59761 h 11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937" h="112198">
                  <a:moveTo>
                    <a:pt x="137157" y="106081"/>
                  </a:moveTo>
                  <a:lnTo>
                    <a:pt x="72958" y="1640"/>
                  </a:lnTo>
                  <a:cubicBezTo>
                    <a:pt x="72136" y="575"/>
                    <a:pt x="70855" y="-33"/>
                    <a:pt x="69510" y="1"/>
                  </a:cubicBezTo>
                  <a:cubicBezTo>
                    <a:pt x="69328" y="11"/>
                    <a:pt x="69147" y="30"/>
                    <a:pt x="68967" y="59"/>
                  </a:cubicBezTo>
                  <a:cubicBezTo>
                    <a:pt x="68787" y="30"/>
                    <a:pt x="68606" y="11"/>
                    <a:pt x="68424" y="1"/>
                  </a:cubicBezTo>
                  <a:cubicBezTo>
                    <a:pt x="67082" y="-32"/>
                    <a:pt x="65805" y="577"/>
                    <a:pt x="64986" y="1640"/>
                  </a:cubicBezTo>
                  <a:lnTo>
                    <a:pt x="778" y="106081"/>
                  </a:lnTo>
                  <a:cubicBezTo>
                    <a:pt x="-136" y="107352"/>
                    <a:pt x="-254" y="109029"/>
                    <a:pt x="473" y="110415"/>
                  </a:cubicBezTo>
                  <a:cubicBezTo>
                    <a:pt x="1182" y="111681"/>
                    <a:pt x="2601" y="112375"/>
                    <a:pt x="4035" y="112158"/>
                  </a:cubicBezTo>
                  <a:lnTo>
                    <a:pt x="133899" y="112158"/>
                  </a:lnTo>
                  <a:cubicBezTo>
                    <a:pt x="135334" y="112378"/>
                    <a:pt x="136755" y="111683"/>
                    <a:pt x="137461" y="110415"/>
                  </a:cubicBezTo>
                  <a:cubicBezTo>
                    <a:pt x="138193" y="109030"/>
                    <a:pt x="138075" y="107350"/>
                    <a:pt x="137157" y="106081"/>
                  </a:cubicBezTo>
                  <a:close/>
                  <a:moveTo>
                    <a:pt x="79692" y="50570"/>
                  </a:moveTo>
                  <a:lnTo>
                    <a:pt x="69472" y="59647"/>
                  </a:lnTo>
                  <a:lnTo>
                    <a:pt x="59271" y="50570"/>
                  </a:lnTo>
                  <a:lnTo>
                    <a:pt x="42478" y="60790"/>
                  </a:lnTo>
                  <a:lnTo>
                    <a:pt x="68967" y="17708"/>
                  </a:lnTo>
                  <a:lnTo>
                    <a:pt x="94818" y="59761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CDD03C5A-E901-F22E-1697-4C23B61D2111}"/>
                </a:ext>
              </a:extLst>
            </p:cNvPr>
            <p:cNvSpPr/>
            <p:nvPr/>
          </p:nvSpPr>
          <p:spPr>
            <a:xfrm flipV="1">
              <a:off x="3784430" y="2767316"/>
              <a:ext cx="17716" cy="17716"/>
            </a:xfrm>
            <a:custGeom>
              <a:avLst/>
              <a:gdLst>
                <a:gd name="connsiteX0" fmla="*/ 17717 w 17716"/>
                <a:gd name="connsiteY0" fmla="*/ 8858 h 17716"/>
                <a:gd name="connsiteX1" fmla="*/ 8858 w 17716"/>
                <a:gd name="connsiteY1" fmla="*/ 17717 h 17716"/>
                <a:gd name="connsiteX2" fmla="*/ 0 w 17716"/>
                <a:gd name="connsiteY2" fmla="*/ 8858 h 17716"/>
                <a:gd name="connsiteX3" fmla="*/ 8858 w 17716"/>
                <a:gd name="connsiteY3" fmla="*/ 0 h 17716"/>
                <a:gd name="connsiteX4" fmla="*/ 17717 w 17716"/>
                <a:gd name="connsiteY4" fmla="*/ 8858 h 1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16" h="17716">
                  <a:moveTo>
                    <a:pt x="17717" y="8858"/>
                  </a:moveTo>
                  <a:cubicBezTo>
                    <a:pt x="17717" y="13751"/>
                    <a:pt x="13751" y="17717"/>
                    <a:pt x="8858" y="17717"/>
                  </a:cubicBezTo>
                  <a:cubicBezTo>
                    <a:pt x="3966" y="17717"/>
                    <a:pt x="0" y="13751"/>
                    <a:pt x="0" y="8858"/>
                  </a:cubicBezTo>
                  <a:cubicBezTo>
                    <a:pt x="0" y="3966"/>
                    <a:pt x="3966" y="0"/>
                    <a:pt x="8858" y="0"/>
                  </a:cubicBezTo>
                  <a:cubicBezTo>
                    <a:pt x="13751" y="0"/>
                    <a:pt x="17717" y="3966"/>
                    <a:pt x="17717" y="885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CDA4452A-4819-7B0A-44F2-3E743FEECD5A}"/>
                </a:ext>
              </a:extLst>
            </p:cNvPr>
            <p:cNvSpPr/>
            <p:nvPr/>
          </p:nvSpPr>
          <p:spPr>
            <a:xfrm flipV="1">
              <a:off x="3725223" y="2633070"/>
              <a:ext cx="257175" cy="190500"/>
            </a:xfrm>
            <a:custGeom>
              <a:avLst/>
              <a:gdLst>
                <a:gd name="connsiteX0" fmla="*/ 228600 w 257175"/>
                <a:gd name="connsiteY0" fmla="*/ 28575 h 190500"/>
                <a:gd name="connsiteX1" fmla="*/ 228600 w 257175"/>
                <a:gd name="connsiteY1" fmla="*/ 161925 h 190500"/>
                <a:gd name="connsiteX2" fmla="*/ 28575 w 257175"/>
                <a:gd name="connsiteY2" fmla="*/ 161925 h 190500"/>
                <a:gd name="connsiteX3" fmla="*/ 28575 w 257175"/>
                <a:gd name="connsiteY3" fmla="*/ 28575 h 190500"/>
                <a:gd name="connsiteX4" fmla="*/ 228600 w 257175"/>
                <a:gd name="connsiteY4" fmla="*/ 28575 h 190500"/>
                <a:gd name="connsiteX5" fmla="*/ 257175 w 257175"/>
                <a:gd name="connsiteY5" fmla="*/ 0 h 190500"/>
                <a:gd name="connsiteX6" fmla="*/ 0 w 257175"/>
                <a:gd name="connsiteY6" fmla="*/ 0 h 190500"/>
                <a:gd name="connsiteX7" fmla="*/ 0 w 257175"/>
                <a:gd name="connsiteY7" fmla="*/ 190500 h 190500"/>
                <a:gd name="connsiteX8" fmla="*/ 257175 w 257175"/>
                <a:gd name="connsiteY8" fmla="*/ 190500 h 190500"/>
                <a:gd name="connsiteX9" fmla="*/ 257175 w 257175"/>
                <a:gd name="connsiteY9" fmla="*/ 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175" h="190500">
                  <a:moveTo>
                    <a:pt x="228600" y="28575"/>
                  </a:moveTo>
                  <a:lnTo>
                    <a:pt x="228600" y="161925"/>
                  </a:lnTo>
                  <a:lnTo>
                    <a:pt x="28575" y="161925"/>
                  </a:lnTo>
                  <a:lnTo>
                    <a:pt x="28575" y="28575"/>
                  </a:lnTo>
                  <a:lnTo>
                    <a:pt x="228600" y="28575"/>
                  </a:lnTo>
                  <a:moveTo>
                    <a:pt x="257175" y="0"/>
                  </a:moveTo>
                  <a:lnTo>
                    <a:pt x="0" y="0"/>
                  </a:lnTo>
                  <a:lnTo>
                    <a:pt x="0" y="190500"/>
                  </a:lnTo>
                  <a:lnTo>
                    <a:pt x="257175" y="190500"/>
                  </a:lnTo>
                  <a:lnTo>
                    <a:pt x="257175" y="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B6BDE7A0-0DE6-067F-EB20-7D73F83C4534}"/>
                </a:ext>
              </a:extLst>
            </p:cNvPr>
            <p:cNvSpPr/>
            <p:nvPr/>
          </p:nvSpPr>
          <p:spPr>
            <a:xfrm flipV="1">
              <a:off x="3629973" y="2509245"/>
              <a:ext cx="762000" cy="590550"/>
            </a:xfrm>
            <a:custGeom>
              <a:avLst/>
              <a:gdLst>
                <a:gd name="connsiteX0" fmla="*/ 704850 w 762000"/>
                <a:gd name="connsiteY0" fmla="*/ 433302 h 590550"/>
                <a:gd name="connsiteX1" fmla="*/ 704850 w 762000"/>
                <a:gd name="connsiteY1" fmla="*/ 533400 h 590550"/>
                <a:gd name="connsiteX2" fmla="*/ 57150 w 762000"/>
                <a:gd name="connsiteY2" fmla="*/ 533400 h 590550"/>
                <a:gd name="connsiteX3" fmla="*/ 57150 w 762000"/>
                <a:gd name="connsiteY3" fmla="*/ 152400 h 590550"/>
                <a:gd name="connsiteX4" fmla="*/ 704850 w 762000"/>
                <a:gd name="connsiteY4" fmla="*/ 152400 h 590550"/>
                <a:gd name="connsiteX5" fmla="*/ 704850 w 762000"/>
                <a:gd name="connsiteY5" fmla="*/ 252679 h 590550"/>
                <a:gd name="connsiteX6" fmla="*/ 762000 w 762000"/>
                <a:gd name="connsiteY6" fmla="*/ 195405 h 590550"/>
                <a:gd name="connsiteX7" fmla="*/ 762000 w 762000"/>
                <a:gd name="connsiteY7" fmla="*/ 0 h 590550"/>
                <a:gd name="connsiteX8" fmla="*/ 0 w 762000"/>
                <a:gd name="connsiteY8" fmla="*/ 0 h 590550"/>
                <a:gd name="connsiteX9" fmla="*/ 0 w 762000"/>
                <a:gd name="connsiteY9" fmla="*/ 590550 h 590550"/>
                <a:gd name="connsiteX10" fmla="*/ 762000 w 762000"/>
                <a:gd name="connsiteY10" fmla="*/ 590550 h 590550"/>
                <a:gd name="connsiteX11" fmla="*/ 762000 w 762000"/>
                <a:gd name="connsiteY11" fmla="*/ 376152 h 590550"/>
                <a:gd name="connsiteX12" fmla="*/ 657225 w 762000"/>
                <a:gd name="connsiteY12" fmla="*/ 57150 h 590550"/>
                <a:gd name="connsiteX13" fmla="*/ 676275 w 762000"/>
                <a:gd name="connsiteY13" fmla="*/ 76200 h 590550"/>
                <a:gd name="connsiteX14" fmla="*/ 657225 w 762000"/>
                <a:gd name="connsiteY14" fmla="*/ 95250 h 590550"/>
                <a:gd name="connsiteX15" fmla="*/ 638175 w 762000"/>
                <a:gd name="connsiteY15" fmla="*/ 76200 h 590550"/>
                <a:gd name="connsiteX16" fmla="*/ 657225 w 762000"/>
                <a:gd name="connsiteY16" fmla="*/ 57150 h 590550"/>
                <a:gd name="connsiteX17" fmla="*/ 590550 w 762000"/>
                <a:gd name="connsiteY17" fmla="*/ 57150 h 590550"/>
                <a:gd name="connsiteX18" fmla="*/ 609600 w 762000"/>
                <a:gd name="connsiteY18" fmla="*/ 76200 h 590550"/>
                <a:gd name="connsiteX19" fmla="*/ 590550 w 762000"/>
                <a:gd name="connsiteY19" fmla="*/ 95250 h 590550"/>
                <a:gd name="connsiteX20" fmla="*/ 571500 w 762000"/>
                <a:gd name="connsiteY20" fmla="*/ 76200 h 590550"/>
                <a:gd name="connsiteX21" fmla="*/ 590550 w 762000"/>
                <a:gd name="connsiteY21" fmla="*/ 57150 h 590550"/>
                <a:gd name="connsiteX22" fmla="*/ 523875 w 762000"/>
                <a:gd name="connsiteY22" fmla="*/ 57150 h 590550"/>
                <a:gd name="connsiteX23" fmla="*/ 542925 w 762000"/>
                <a:gd name="connsiteY23" fmla="*/ 76200 h 590550"/>
                <a:gd name="connsiteX24" fmla="*/ 523875 w 762000"/>
                <a:gd name="connsiteY24" fmla="*/ 95250 h 590550"/>
                <a:gd name="connsiteX25" fmla="*/ 504825 w 762000"/>
                <a:gd name="connsiteY25" fmla="*/ 76200 h 590550"/>
                <a:gd name="connsiteX26" fmla="*/ 523875 w 762000"/>
                <a:gd name="connsiteY26" fmla="*/ 57150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62000" h="590550">
                  <a:moveTo>
                    <a:pt x="704850" y="433302"/>
                  </a:moveTo>
                  <a:lnTo>
                    <a:pt x="704850" y="533400"/>
                  </a:lnTo>
                  <a:lnTo>
                    <a:pt x="57150" y="533400"/>
                  </a:lnTo>
                  <a:lnTo>
                    <a:pt x="57150" y="152400"/>
                  </a:lnTo>
                  <a:lnTo>
                    <a:pt x="704850" y="152400"/>
                  </a:lnTo>
                  <a:lnTo>
                    <a:pt x="704850" y="252679"/>
                  </a:lnTo>
                  <a:lnTo>
                    <a:pt x="762000" y="195405"/>
                  </a:lnTo>
                  <a:lnTo>
                    <a:pt x="762000" y="0"/>
                  </a:lnTo>
                  <a:lnTo>
                    <a:pt x="0" y="0"/>
                  </a:lnTo>
                  <a:lnTo>
                    <a:pt x="0" y="590550"/>
                  </a:lnTo>
                  <a:lnTo>
                    <a:pt x="762000" y="590550"/>
                  </a:lnTo>
                  <a:lnTo>
                    <a:pt x="762000" y="376152"/>
                  </a:lnTo>
                  <a:close/>
                  <a:moveTo>
                    <a:pt x="657225" y="57150"/>
                  </a:moveTo>
                  <a:cubicBezTo>
                    <a:pt x="667746" y="57150"/>
                    <a:pt x="676275" y="65679"/>
                    <a:pt x="676275" y="76200"/>
                  </a:cubicBezTo>
                  <a:cubicBezTo>
                    <a:pt x="676275" y="86721"/>
                    <a:pt x="667746" y="95250"/>
                    <a:pt x="657225" y="95250"/>
                  </a:cubicBezTo>
                  <a:cubicBezTo>
                    <a:pt x="646704" y="95250"/>
                    <a:pt x="638175" y="86721"/>
                    <a:pt x="638175" y="76200"/>
                  </a:cubicBezTo>
                  <a:cubicBezTo>
                    <a:pt x="638175" y="65679"/>
                    <a:pt x="646704" y="57150"/>
                    <a:pt x="657225" y="57150"/>
                  </a:cubicBezTo>
                  <a:close/>
                  <a:moveTo>
                    <a:pt x="590550" y="57150"/>
                  </a:moveTo>
                  <a:cubicBezTo>
                    <a:pt x="601071" y="57150"/>
                    <a:pt x="609600" y="65679"/>
                    <a:pt x="609600" y="76200"/>
                  </a:cubicBezTo>
                  <a:cubicBezTo>
                    <a:pt x="609600" y="86721"/>
                    <a:pt x="601071" y="95250"/>
                    <a:pt x="590550" y="95250"/>
                  </a:cubicBezTo>
                  <a:cubicBezTo>
                    <a:pt x="580029" y="95250"/>
                    <a:pt x="571500" y="86721"/>
                    <a:pt x="571500" y="76200"/>
                  </a:cubicBezTo>
                  <a:cubicBezTo>
                    <a:pt x="571500" y="65679"/>
                    <a:pt x="580029" y="57150"/>
                    <a:pt x="590550" y="57150"/>
                  </a:cubicBezTo>
                  <a:close/>
                  <a:moveTo>
                    <a:pt x="523875" y="57150"/>
                  </a:moveTo>
                  <a:cubicBezTo>
                    <a:pt x="534396" y="57150"/>
                    <a:pt x="542925" y="65679"/>
                    <a:pt x="542925" y="76200"/>
                  </a:cubicBezTo>
                  <a:cubicBezTo>
                    <a:pt x="542925" y="86721"/>
                    <a:pt x="534396" y="95250"/>
                    <a:pt x="523875" y="95250"/>
                  </a:cubicBezTo>
                  <a:cubicBezTo>
                    <a:pt x="513354" y="95250"/>
                    <a:pt x="504825" y="86721"/>
                    <a:pt x="504825" y="76200"/>
                  </a:cubicBezTo>
                  <a:cubicBezTo>
                    <a:pt x="504825" y="65679"/>
                    <a:pt x="513354" y="57150"/>
                    <a:pt x="523875" y="571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9179D2F1-FEF8-CB82-3C9A-7A17468F0214}"/>
                </a:ext>
              </a:extLst>
            </p:cNvPr>
            <p:cNvSpPr/>
            <p:nvPr/>
          </p:nvSpPr>
          <p:spPr>
            <a:xfrm flipV="1">
              <a:off x="3725223" y="2861670"/>
              <a:ext cx="571500" cy="38100"/>
            </a:xfrm>
            <a:custGeom>
              <a:avLst/>
              <a:gdLst>
                <a:gd name="connsiteX0" fmla="*/ 0 w 571500"/>
                <a:gd name="connsiteY0" fmla="*/ 0 h 38100"/>
                <a:gd name="connsiteX1" fmla="*/ 571500 w 571500"/>
                <a:gd name="connsiteY1" fmla="*/ 0 h 38100"/>
                <a:gd name="connsiteX2" fmla="*/ 571500 w 571500"/>
                <a:gd name="connsiteY2" fmla="*/ 38100 h 38100"/>
                <a:gd name="connsiteX3" fmla="*/ 0 w 571500"/>
                <a:gd name="connsiteY3" fmla="*/ 3810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500" h="38100">
                  <a:moveTo>
                    <a:pt x="0" y="0"/>
                  </a:moveTo>
                  <a:lnTo>
                    <a:pt x="571500" y="0"/>
                  </a:lnTo>
                  <a:lnTo>
                    <a:pt x="571500" y="3810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742E07F5-89A9-6E51-C6A8-232ECA3CABEE}"/>
                </a:ext>
              </a:extLst>
            </p:cNvPr>
            <p:cNvSpPr/>
            <p:nvPr/>
          </p:nvSpPr>
          <p:spPr>
            <a:xfrm flipV="1">
              <a:off x="4020498" y="2709270"/>
              <a:ext cx="214807" cy="38100"/>
            </a:xfrm>
            <a:custGeom>
              <a:avLst/>
              <a:gdLst>
                <a:gd name="connsiteX0" fmla="*/ 0 w 214807"/>
                <a:gd name="connsiteY0" fmla="*/ 38100 h 38100"/>
                <a:gd name="connsiteX1" fmla="*/ 179337 w 214807"/>
                <a:gd name="connsiteY1" fmla="*/ 38100 h 38100"/>
                <a:gd name="connsiteX2" fmla="*/ 180604 w 214807"/>
                <a:gd name="connsiteY2" fmla="*/ 34290 h 38100"/>
                <a:gd name="connsiteX3" fmla="*/ 214808 w 214807"/>
                <a:gd name="connsiteY3" fmla="*/ 0 h 38100"/>
                <a:gd name="connsiteX4" fmla="*/ 0 w 214807"/>
                <a:gd name="connsiteY4" fmla="*/ 0 h 38100"/>
                <a:gd name="connsiteX5" fmla="*/ 0 w 214807"/>
                <a:gd name="connsiteY5" fmla="*/ 3810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807" h="38100">
                  <a:moveTo>
                    <a:pt x="0" y="38100"/>
                  </a:moveTo>
                  <a:lnTo>
                    <a:pt x="179337" y="38100"/>
                  </a:lnTo>
                  <a:lnTo>
                    <a:pt x="180604" y="34290"/>
                  </a:lnTo>
                  <a:lnTo>
                    <a:pt x="214808" y="0"/>
                  </a:lnTo>
                  <a:lnTo>
                    <a:pt x="0" y="0"/>
                  </a:lnTo>
                  <a:lnTo>
                    <a:pt x="0" y="3810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6137D62B-3C32-7E30-F4F0-D16E934428ED}"/>
                </a:ext>
              </a:extLst>
            </p:cNvPr>
            <p:cNvSpPr/>
            <p:nvPr/>
          </p:nvSpPr>
          <p:spPr>
            <a:xfrm flipV="1">
              <a:off x="4020498" y="2785470"/>
              <a:ext cx="276225" cy="38100"/>
            </a:xfrm>
            <a:custGeom>
              <a:avLst/>
              <a:gdLst>
                <a:gd name="connsiteX0" fmla="*/ 0 w 276225"/>
                <a:gd name="connsiteY0" fmla="*/ 0 h 38100"/>
                <a:gd name="connsiteX1" fmla="*/ 0 w 276225"/>
                <a:gd name="connsiteY1" fmla="*/ 38100 h 38100"/>
                <a:gd name="connsiteX2" fmla="*/ 252822 w 276225"/>
                <a:gd name="connsiteY2" fmla="*/ 38100 h 38100"/>
                <a:gd name="connsiteX3" fmla="*/ 276225 w 276225"/>
                <a:gd name="connsiteY3" fmla="*/ 14649 h 38100"/>
                <a:gd name="connsiteX4" fmla="*/ 276225 w 276225"/>
                <a:gd name="connsiteY4" fmla="*/ 0 h 38100"/>
                <a:gd name="connsiteX5" fmla="*/ 0 w 276225"/>
                <a:gd name="connsiteY5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225" h="38100">
                  <a:moveTo>
                    <a:pt x="0" y="0"/>
                  </a:moveTo>
                  <a:lnTo>
                    <a:pt x="0" y="38100"/>
                  </a:lnTo>
                  <a:lnTo>
                    <a:pt x="252822" y="38100"/>
                  </a:lnTo>
                  <a:lnTo>
                    <a:pt x="276225" y="14649"/>
                  </a:lnTo>
                  <a:lnTo>
                    <a:pt x="2762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76EA2A3A-3CB9-26A3-CEB2-D7E1CC0530AD}"/>
                </a:ext>
              </a:extLst>
            </p:cNvPr>
            <p:cNvSpPr/>
            <p:nvPr/>
          </p:nvSpPr>
          <p:spPr>
            <a:xfrm flipV="1">
              <a:off x="4020498" y="2633070"/>
              <a:ext cx="166706" cy="38100"/>
            </a:xfrm>
            <a:custGeom>
              <a:avLst/>
              <a:gdLst>
                <a:gd name="connsiteX0" fmla="*/ 166707 w 166706"/>
                <a:gd name="connsiteY0" fmla="*/ 0 h 38100"/>
                <a:gd name="connsiteX1" fmla="*/ 0 w 166706"/>
                <a:gd name="connsiteY1" fmla="*/ 0 h 38100"/>
                <a:gd name="connsiteX2" fmla="*/ 0 w 166706"/>
                <a:gd name="connsiteY2" fmla="*/ 38100 h 38100"/>
                <a:gd name="connsiteX3" fmla="*/ 154076 w 166706"/>
                <a:gd name="connsiteY3" fmla="*/ 38100 h 38100"/>
                <a:gd name="connsiteX4" fmla="*/ 166707 w 166706"/>
                <a:gd name="connsiteY4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706" h="38100">
                  <a:moveTo>
                    <a:pt x="166707" y="0"/>
                  </a:moveTo>
                  <a:lnTo>
                    <a:pt x="0" y="0"/>
                  </a:lnTo>
                  <a:lnTo>
                    <a:pt x="0" y="38100"/>
                  </a:lnTo>
                  <a:lnTo>
                    <a:pt x="154076" y="38100"/>
                  </a:lnTo>
                  <a:lnTo>
                    <a:pt x="166707" y="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0CEED681-963A-CDB8-9183-C60CB3060CA4}"/>
                </a:ext>
              </a:extLst>
            </p:cNvPr>
            <p:cNvSpPr/>
            <p:nvPr/>
          </p:nvSpPr>
          <p:spPr>
            <a:xfrm flipV="1">
              <a:off x="4201520" y="2623546"/>
              <a:ext cx="242839" cy="242830"/>
            </a:xfrm>
            <a:custGeom>
              <a:avLst/>
              <a:gdLst>
                <a:gd name="connsiteX0" fmla="*/ 66332 w 242839"/>
                <a:gd name="connsiteY0" fmla="*/ 176889 h 242830"/>
                <a:gd name="connsiteX1" fmla="*/ 66711 w 242839"/>
                <a:gd name="connsiteY1" fmla="*/ 204218 h 242830"/>
                <a:gd name="connsiteX2" fmla="*/ 66332 w 242839"/>
                <a:gd name="connsiteY2" fmla="*/ 204597 h 242830"/>
                <a:gd name="connsiteX3" fmla="*/ 33166 w 242839"/>
                <a:gd name="connsiteY3" fmla="*/ 215522 h 242830"/>
                <a:gd name="connsiteX4" fmla="*/ 27308 w 242839"/>
                <a:gd name="connsiteY4" fmla="*/ 209664 h 242830"/>
                <a:gd name="connsiteX5" fmla="*/ 38233 w 242839"/>
                <a:gd name="connsiteY5" fmla="*/ 176498 h 242830"/>
                <a:gd name="connsiteX6" fmla="*/ 66332 w 242839"/>
                <a:gd name="connsiteY6" fmla="*/ 176889 h 242830"/>
                <a:gd name="connsiteX7" fmla="*/ 192891 w 242839"/>
                <a:gd name="connsiteY7" fmla="*/ 0 h 242830"/>
                <a:gd name="connsiteX8" fmla="*/ 24584 w 242839"/>
                <a:gd name="connsiteY8" fmla="*/ 168697 h 242830"/>
                <a:gd name="connsiteX9" fmla="*/ 0 w 242839"/>
                <a:gd name="connsiteY9" fmla="*/ 242830 h 242830"/>
                <a:gd name="connsiteX10" fmla="*/ 74524 w 242839"/>
                <a:gd name="connsiteY10" fmla="*/ 218246 h 242830"/>
                <a:gd name="connsiteX11" fmla="*/ 242840 w 242839"/>
                <a:gd name="connsiteY11" fmla="*/ 49940 h 242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839" h="242830">
                  <a:moveTo>
                    <a:pt x="66332" y="176889"/>
                  </a:moveTo>
                  <a:cubicBezTo>
                    <a:pt x="73984" y="184331"/>
                    <a:pt x="74153" y="196566"/>
                    <a:pt x="66711" y="204218"/>
                  </a:cubicBezTo>
                  <a:cubicBezTo>
                    <a:pt x="66587" y="204346"/>
                    <a:pt x="66461" y="204472"/>
                    <a:pt x="66332" y="204597"/>
                  </a:cubicBezTo>
                  <a:lnTo>
                    <a:pt x="33166" y="215522"/>
                  </a:lnTo>
                  <a:lnTo>
                    <a:pt x="27308" y="209664"/>
                  </a:lnTo>
                  <a:lnTo>
                    <a:pt x="38233" y="176498"/>
                  </a:lnTo>
                  <a:cubicBezTo>
                    <a:pt x="46161" y="169001"/>
                    <a:pt x="58616" y="169174"/>
                    <a:pt x="66332" y="176889"/>
                  </a:cubicBezTo>
                  <a:close/>
                  <a:moveTo>
                    <a:pt x="192891" y="0"/>
                  </a:moveTo>
                  <a:lnTo>
                    <a:pt x="24584" y="168697"/>
                  </a:lnTo>
                  <a:lnTo>
                    <a:pt x="0" y="242830"/>
                  </a:lnTo>
                  <a:lnTo>
                    <a:pt x="74524" y="218246"/>
                  </a:lnTo>
                  <a:lnTo>
                    <a:pt x="242840" y="4994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E2705FA8-0999-D607-B87C-950004D9170A}"/>
                </a:ext>
              </a:extLst>
            </p:cNvPr>
            <p:cNvSpPr/>
            <p:nvPr/>
          </p:nvSpPr>
          <p:spPr>
            <a:xfrm flipV="1">
              <a:off x="4405308" y="2827772"/>
              <a:ext cx="81885" cy="81526"/>
            </a:xfrm>
            <a:custGeom>
              <a:avLst/>
              <a:gdLst>
                <a:gd name="connsiteX0" fmla="*/ 77276 w 81885"/>
                <a:gd name="connsiteY0" fmla="*/ 32387 h 81526"/>
                <a:gd name="connsiteX1" fmla="*/ 49578 w 81885"/>
                <a:gd name="connsiteY1" fmla="*/ 4679 h 81526"/>
                <a:gd name="connsiteX2" fmla="*/ 27582 w 81885"/>
                <a:gd name="connsiteY2" fmla="*/ 4434 h 81526"/>
                <a:gd name="connsiteX3" fmla="*/ 27337 w 81885"/>
                <a:gd name="connsiteY3" fmla="*/ 4679 h 81526"/>
                <a:gd name="connsiteX4" fmla="*/ 0 w 81885"/>
                <a:gd name="connsiteY4" fmla="*/ 31997 h 81526"/>
                <a:gd name="connsiteX5" fmla="*/ 49530 w 81885"/>
                <a:gd name="connsiteY5" fmla="*/ 81527 h 81526"/>
                <a:gd name="connsiteX6" fmla="*/ 76838 w 81885"/>
                <a:gd name="connsiteY6" fmla="*/ 54218 h 81526"/>
                <a:gd name="connsiteX7" fmla="*/ 78236 w 81885"/>
                <a:gd name="connsiteY7" fmla="*/ 33386 h 81526"/>
                <a:gd name="connsiteX8" fmla="*/ 77276 w 81885"/>
                <a:gd name="connsiteY8" fmla="*/ 32387 h 8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1885" h="81526">
                  <a:moveTo>
                    <a:pt x="77276" y="32387"/>
                  </a:moveTo>
                  <a:lnTo>
                    <a:pt x="49578" y="4679"/>
                  </a:lnTo>
                  <a:cubicBezTo>
                    <a:pt x="43571" y="-1463"/>
                    <a:pt x="33723" y="-1572"/>
                    <a:pt x="27582" y="4434"/>
                  </a:cubicBezTo>
                  <a:cubicBezTo>
                    <a:pt x="27500" y="4514"/>
                    <a:pt x="27418" y="4596"/>
                    <a:pt x="27337" y="4679"/>
                  </a:cubicBezTo>
                  <a:lnTo>
                    <a:pt x="0" y="31997"/>
                  </a:lnTo>
                  <a:lnTo>
                    <a:pt x="49530" y="81527"/>
                  </a:lnTo>
                  <a:lnTo>
                    <a:pt x="76838" y="54218"/>
                  </a:lnTo>
                  <a:cubicBezTo>
                    <a:pt x="82977" y="48852"/>
                    <a:pt x="83603" y="39525"/>
                    <a:pt x="78236" y="33386"/>
                  </a:cubicBezTo>
                  <a:cubicBezTo>
                    <a:pt x="77932" y="33039"/>
                    <a:pt x="77612" y="32705"/>
                    <a:pt x="77276" y="3238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EFE65D6-C948-5DC0-22C2-5C8829DA207E}"/>
              </a:ext>
            </a:extLst>
          </p:cNvPr>
          <p:cNvGrpSpPr/>
          <p:nvPr/>
        </p:nvGrpSpPr>
        <p:grpSpPr>
          <a:xfrm>
            <a:off x="9813617" y="4771438"/>
            <a:ext cx="752475" cy="752475"/>
            <a:chOff x="9813617" y="4771438"/>
            <a:chExt cx="752475" cy="752475"/>
          </a:xfrm>
        </p:grpSpPr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055D5A70-ED69-C72D-81BC-4F4C0A6C23AB}"/>
                </a:ext>
              </a:extLst>
            </p:cNvPr>
            <p:cNvSpPr/>
            <p:nvPr/>
          </p:nvSpPr>
          <p:spPr>
            <a:xfrm>
              <a:off x="10079365" y="4771438"/>
              <a:ext cx="486727" cy="485775"/>
            </a:xfrm>
            <a:custGeom>
              <a:avLst/>
              <a:gdLst>
                <a:gd name="connsiteX0" fmla="*/ 401003 w 486727"/>
                <a:gd name="connsiteY0" fmla="*/ 85725 h 485775"/>
                <a:gd name="connsiteX1" fmla="*/ 391478 w 486727"/>
                <a:gd name="connsiteY1" fmla="*/ 0 h 485775"/>
                <a:gd name="connsiteX2" fmla="*/ 286703 w 486727"/>
                <a:gd name="connsiteY2" fmla="*/ 104775 h 485775"/>
                <a:gd name="connsiteX3" fmla="*/ 292417 w 486727"/>
                <a:gd name="connsiteY3" fmla="*/ 154305 h 485775"/>
                <a:gd name="connsiteX4" fmla="*/ 140017 w 486727"/>
                <a:gd name="connsiteY4" fmla="*/ 306705 h 485775"/>
                <a:gd name="connsiteX5" fmla="*/ 95250 w 486727"/>
                <a:gd name="connsiteY5" fmla="*/ 295275 h 485775"/>
                <a:gd name="connsiteX6" fmla="*/ 0 w 486727"/>
                <a:gd name="connsiteY6" fmla="*/ 390525 h 485775"/>
                <a:gd name="connsiteX7" fmla="*/ 95250 w 486727"/>
                <a:gd name="connsiteY7" fmla="*/ 485775 h 485775"/>
                <a:gd name="connsiteX8" fmla="*/ 190500 w 486727"/>
                <a:gd name="connsiteY8" fmla="*/ 390525 h 485775"/>
                <a:gd name="connsiteX9" fmla="*/ 180022 w 486727"/>
                <a:gd name="connsiteY9" fmla="*/ 346710 h 485775"/>
                <a:gd name="connsiteX10" fmla="*/ 332423 w 486727"/>
                <a:gd name="connsiteY10" fmla="*/ 194310 h 485775"/>
                <a:gd name="connsiteX11" fmla="*/ 381953 w 486727"/>
                <a:gd name="connsiteY11" fmla="*/ 200025 h 485775"/>
                <a:gd name="connsiteX12" fmla="*/ 486728 w 486727"/>
                <a:gd name="connsiteY12" fmla="*/ 95250 h 485775"/>
                <a:gd name="connsiteX13" fmla="*/ 401003 w 486727"/>
                <a:gd name="connsiteY13" fmla="*/ 8572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6727" h="485775">
                  <a:moveTo>
                    <a:pt x="401003" y="85725"/>
                  </a:moveTo>
                  <a:lnTo>
                    <a:pt x="391478" y="0"/>
                  </a:lnTo>
                  <a:lnTo>
                    <a:pt x="286703" y="104775"/>
                  </a:lnTo>
                  <a:lnTo>
                    <a:pt x="292417" y="154305"/>
                  </a:lnTo>
                  <a:lnTo>
                    <a:pt x="140017" y="306705"/>
                  </a:lnTo>
                  <a:cubicBezTo>
                    <a:pt x="126682" y="300038"/>
                    <a:pt x="111442" y="295275"/>
                    <a:pt x="95250" y="295275"/>
                  </a:cubicBezTo>
                  <a:cubicBezTo>
                    <a:pt x="42863" y="295275"/>
                    <a:pt x="0" y="338138"/>
                    <a:pt x="0" y="390525"/>
                  </a:cubicBezTo>
                  <a:cubicBezTo>
                    <a:pt x="0" y="442913"/>
                    <a:pt x="42863" y="485775"/>
                    <a:pt x="95250" y="485775"/>
                  </a:cubicBezTo>
                  <a:cubicBezTo>
                    <a:pt x="147638" y="485775"/>
                    <a:pt x="190500" y="442913"/>
                    <a:pt x="190500" y="390525"/>
                  </a:cubicBezTo>
                  <a:cubicBezTo>
                    <a:pt x="190500" y="374333"/>
                    <a:pt x="186690" y="360045"/>
                    <a:pt x="180022" y="346710"/>
                  </a:cubicBezTo>
                  <a:lnTo>
                    <a:pt x="332423" y="194310"/>
                  </a:lnTo>
                  <a:lnTo>
                    <a:pt x="381953" y="200025"/>
                  </a:lnTo>
                  <a:lnTo>
                    <a:pt x="486728" y="95250"/>
                  </a:lnTo>
                  <a:lnTo>
                    <a:pt x="401003" y="8572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02D024FE-3E82-201B-B3C7-EC4261816FD8}"/>
                </a:ext>
              </a:extLst>
            </p:cNvPr>
            <p:cNvSpPr/>
            <p:nvPr/>
          </p:nvSpPr>
          <p:spPr>
            <a:xfrm>
              <a:off x="9813617" y="4800013"/>
              <a:ext cx="723900" cy="723900"/>
            </a:xfrm>
            <a:custGeom>
              <a:avLst/>
              <a:gdLst>
                <a:gd name="connsiteX0" fmla="*/ 674370 w 723900"/>
                <a:gd name="connsiteY0" fmla="*/ 198120 h 723900"/>
                <a:gd name="connsiteX1" fmla="*/ 661988 w 723900"/>
                <a:gd name="connsiteY1" fmla="*/ 211455 h 723900"/>
                <a:gd name="connsiteX2" fmla="*/ 643890 w 723900"/>
                <a:gd name="connsiteY2" fmla="*/ 209550 h 723900"/>
                <a:gd name="connsiteX3" fmla="*/ 623888 w 723900"/>
                <a:gd name="connsiteY3" fmla="*/ 206693 h 723900"/>
                <a:gd name="connsiteX4" fmla="*/ 666750 w 723900"/>
                <a:gd name="connsiteY4" fmla="*/ 361950 h 723900"/>
                <a:gd name="connsiteX5" fmla="*/ 361950 w 723900"/>
                <a:gd name="connsiteY5" fmla="*/ 666750 h 723900"/>
                <a:gd name="connsiteX6" fmla="*/ 57150 w 723900"/>
                <a:gd name="connsiteY6" fmla="*/ 361950 h 723900"/>
                <a:gd name="connsiteX7" fmla="*/ 361950 w 723900"/>
                <a:gd name="connsiteY7" fmla="*/ 57150 h 723900"/>
                <a:gd name="connsiteX8" fmla="*/ 517208 w 723900"/>
                <a:gd name="connsiteY8" fmla="*/ 100013 h 723900"/>
                <a:gd name="connsiteX9" fmla="*/ 515303 w 723900"/>
                <a:gd name="connsiteY9" fmla="*/ 80963 h 723900"/>
                <a:gd name="connsiteX10" fmla="*/ 512445 w 723900"/>
                <a:gd name="connsiteY10" fmla="*/ 61913 h 723900"/>
                <a:gd name="connsiteX11" fmla="*/ 525780 w 723900"/>
                <a:gd name="connsiteY11" fmla="*/ 48578 h 723900"/>
                <a:gd name="connsiteX12" fmla="*/ 532448 w 723900"/>
                <a:gd name="connsiteY12" fmla="*/ 41910 h 723900"/>
                <a:gd name="connsiteX13" fmla="*/ 361950 w 723900"/>
                <a:gd name="connsiteY13" fmla="*/ 0 h 723900"/>
                <a:gd name="connsiteX14" fmla="*/ 0 w 723900"/>
                <a:gd name="connsiteY14" fmla="*/ 361950 h 723900"/>
                <a:gd name="connsiteX15" fmla="*/ 361950 w 723900"/>
                <a:gd name="connsiteY15" fmla="*/ 723900 h 723900"/>
                <a:gd name="connsiteX16" fmla="*/ 723900 w 723900"/>
                <a:gd name="connsiteY16" fmla="*/ 361950 h 723900"/>
                <a:gd name="connsiteX17" fmla="*/ 681038 w 723900"/>
                <a:gd name="connsiteY17" fmla="*/ 192405 h 723900"/>
                <a:gd name="connsiteX18" fmla="*/ 674370 w 723900"/>
                <a:gd name="connsiteY18" fmla="*/ 19812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23900" h="723900">
                  <a:moveTo>
                    <a:pt x="674370" y="198120"/>
                  </a:moveTo>
                  <a:lnTo>
                    <a:pt x="661988" y="211455"/>
                  </a:lnTo>
                  <a:lnTo>
                    <a:pt x="643890" y="209550"/>
                  </a:lnTo>
                  <a:lnTo>
                    <a:pt x="623888" y="206693"/>
                  </a:lnTo>
                  <a:cubicBezTo>
                    <a:pt x="650558" y="252413"/>
                    <a:pt x="666750" y="304800"/>
                    <a:pt x="666750" y="361950"/>
                  </a:cubicBezTo>
                  <a:cubicBezTo>
                    <a:pt x="666750" y="529590"/>
                    <a:pt x="529590" y="666750"/>
                    <a:pt x="361950" y="666750"/>
                  </a:cubicBezTo>
                  <a:cubicBezTo>
                    <a:pt x="194310" y="666750"/>
                    <a:pt x="57150" y="529590"/>
                    <a:pt x="57150" y="361950"/>
                  </a:cubicBezTo>
                  <a:cubicBezTo>
                    <a:pt x="57150" y="194310"/>
                    <a:pt x="194310" y="57150"/>
                    <a:pt x="361950" y="57150"/>
                  </a:cubicBezTo>
                  <a:cubicBezTo>
                    <a:pt x="418148" y="57150"/>
                    <a:pt x="471488" y="72390"/>
                    <a:pt x="517208" y="100013"/>
                  </a:cubicBezTo>
                  <a:lnTo>
                    <a:pt x="515303" y="80963"/>
                  </a:lnTo>
                  <a:lnTo>
                    <a:pt x="512445" y="61913"/>
                  </a:lnTo>
                  <a:lnTo>
                    <a:pt x="525780" y="48578"/>
                  </a:lnTo>
                  <a:lnTo>
                    <a:pt x="532448" y="41910"/>
                  </a:lnTo>
                  <a:cubicBezTo>
                    <a:pt x="481013" y="15240"/>
                    <a:pt x="423863" y="0"/>
                    <a:pt x="361950" y="0"/>
                  </a:cubicBezTo>
                  <a:cubicBezTo>
                    <a:pt x="161925" y="0"/>
                    <a:pt x="0" y="161925"/>
                    <a:pt x="0" y="361950"/>
                  </a:cubicBezTo>
                  <a:cubicBezTo>
                    <a:pt x="0" y="561975"/>
                    <a:pt x="161925" y="723900"/>
                    <a:pt x="361950" y="723900"/>
                  </a:cubicBezTo>
                  <a:cubicBezTo>
                    <a:pt x="561975" y="723900"/>
                    <a:pt x="723900" y="561975"/>
                    <a:pt x="723900" y="361950"/>
                  </a:cubicBezTo>
                  <a:cubicBezTo>
                    <a:pt x="723900" y="300038"/>
                    <a:pt x="708660" y="242888"/>
                    <a:pt x="681038" y="192405"/>
                  </a:cubicBezTo>
                  <a:lnTo>
                    <a:pt x="674370" y="19812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5BD94A7E-23DD-A771-9DCB-5A498E10C344}"/>
                </a:ext>
              </a:extLst>
            </p:cNvPr>
            <p:cNvSpPr/>
            <p:nvPr/>
          </p:nvSpPr>
          <p:spPr>
            <a:xfrm>
              <a:off x="9946967" y="4933363"/>
              <a:ext cx="457200" cy="457200"/>
            </a:xfrm>
            <a:custGeom>
              <a:avLst/>
              <a:gdLst>
                <a:gd name="connsiteX0" fmla="*/ 387668 w 457200"/>
                <a:gd name="connsiteY0" fmla="*/ 163830 h 457200"/>
                <a:gd name="connsiteX1" fmla="*/ 400050 w 457200"/>
                <a:gd name="connsiteY1" fmla="*/ 228600 h 457200"/>
                <a:gd name="connsiteX2" fmla="*/ 228600 w 457200"/>
                <a:gd name="connsiteY2" fmla="*/ 400050 h 457200"/>
                <a:gd name="connsiteX3" fmla="*/ 57150 w 457200"/>
                <a:gd name="connsiteY3" fmla="*/ 228600 h 457200"/>
                <a:gd name="connsiteX4" fmla="*/ 228600 w 457200"/>
                <a:gd name="connsiteY4" fmla="*/ 57150 h 457200"/>
                <a:gd name="connsiteX5" fmla="*/ 293370 w 457200"/>
                <a:gd name="connsiteY5" fmla="*/ 69532 h 457200"/>
                <a:gd name="connsiteX6" fmla="*/ 336233 w 457200"/>
                <a:gd name="connsiteY6" fmla="*/ 26670 h 457200"/>
                <a:gd name="connsiteX7" fmla="*/ 228600 w 457200"/>
                <a:gd name="connsiteY7" fmla="*/ 0 h 457200"/>
                <a:gd name="connsiteX8" fmla="*/ 0 w 457200"/>
                <a:gd name="connsiteY8" fmla="*/ 228600 h 457200"/>
                <a:gd name="connsiteX9" fmla="*/ 228600 w 457200"/>
                <a:gd name="connsiteY9" fmla="*/ 457200 h 457200"/>
                <a:gd name="connsiteX10" fmla="*/ 457200 w 457200"/>
                <a:gd name="connsiteY10" fmla="*/ 228600 h 457200"/>
                <a:gd name="connsiteX11" fmla="*/ 430530 w 457200"/>
                <a:gd name="connsiteY11" fmla="*/ 120968 h 457200"/>
                <a:gd name="connsiteX12" fmla="*/ 387668 w 457200"/>
                <a:gd name="connsiteY12" fmla="*/ 16383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7200" h="457200">
                  <a:moveTo>
                    <a:pt x="387668" y="163830"/>
                  </a:moveTo>
                  <a:cubicBezTo>
                    <a:pt x="396240" y="183833"/>
                    <a:pt x="400050" y="205740"/>
                    <a:pt x="400050" y="228600"/>
                  </a:cubicBezTo>
                  <a:cubicBezTo>
                    <a:pt x="400050" y="322898"/>
                    <a:pt x="322898" y="400050"/>
                    <a:pt x="228600" y="400050"/>
                  </a:cubicBezTo>
                  <a:cubicBezTo>
                    <a:pt x="134302" y="400050"/>
                    <a:pt x="57150" y="322898"/>
                    <a:pt x="57150" y="228600"/>
                  </a:cubicBezTo>
                  <a:cubicBezTo>
                    <a:pt x="57150" y="134302"/>
                    <a:pt x="134302" y="57150"/>
                    <a:pt x="228600" y="57150"/>
                  </a:cubicBezTo>
                  <a:cubicBezTo>
                    <a:pt x="251460" y="57150"/>
                    <a:pt x="273368" y="61913"/>
                    <a:pt x="293370" y="69532"/>
                  </a:cubicBezTo>
                  <a:lnTo>
                    <a:pt x="336233" y="26670"/>
                  </a:lnTo>
                  <a:cubicBezTo>
                    <a:pt x="303848" y="9525"/>
                    <a:pt x="267653" y="0"/>
                    <a:pt x="228600" y="0"/>
                  </a:cubicBezTo>
                  <a:cubicBezTo>
                    <a:pt x="102870" y="0"/>
                    <a:pt x="0" y="102870"/>
                    <a:pt x="0" y="228600"/>
                  </a:cubicBezTo>
                  <a:cubicBezTo>
                    <a:pt x="0" y="354330"/>
                    <a:pt x="102870" y="457200"/>
                    <a:pt x="228600" y="457200"/>
                  </a:cubicBezTo>
                  <a:cubicBezTo>
                    <a:pt x="354330" y="457200"/>
                    <a:pt x="457200" y="354330"/>
                    <a:pt x="457200" y="228600"/>
                  </a:cubicBezTo>
                  <a:cubicBezTo>
                    <a:pt x="457200" y="189548"/>
                    <a:pt x="447675" y="153352"/>
                    <a:pt x="430530" y="120968"/>
                  </a:cubicBezTo>
                  <a:lnTo>
                    <a:pt x="387668" y="16383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7783437-619F-77C7-DE18-6A0611785CF9}"/>
              </a:ext>
            </a:extLst>
          </p:cNvPr>
          <p:cNvGrpSpPr/>
          <p:nvPr/>
        </p:nvGrpSpPr>
        <p:grpSpPr>
          <a:xfrm>
            <a:off x="7885753" y="2547345"/>
            <a:ext cx="514350" cy="514350"/>
            <a:chOff x="7885753" y="2547345"/>
            <a:chExt cx="514350" cy="514350"/>
          </a:xfrm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0A0376A3-F6F4-F5F5-8837-652835C59421}"/>
                </a:ext>
              </a:extLst>
            </p:cNvPr>
            <p:cNvSpPr/>
            <p:nvPr/>
          </p:nvSpPr>
          <p:spPr>
            <a:xfrm>
              <a:off x="7885753" y="2547345"/>
              <a:ext cx="514350" cy="514350"/>
            </a:xfrm>
            <a:custGeom>
              <a:avLst/>
              <a:gdLst>
                <a:gd name="connsiteX0" fmla="*/ 0 w 514350"/>
                <a:gd name="connsiteY0" fmla="*/ 0 h 514350"/>
                <a:gd name="connsiteX1" fmla="*/ 0 w 514350"/>
                <a:gd name="connsiteY1" fmla="*/ 514350 h 514350"/>
                <a:gd name="connsiteX2" fmla="*/ 514350 w 514350"/>
                <a:gd name="connsiteY2" fmla="*/ 514350 h 514350"/>
                <a:gd name="connsiteX3" fmla="*/ 514350 w 514350"/>
                <a:gd name="connsiteY3" fmla="*/ 0 h 514350"/>
                <a:gd name="connsiteX4" fmla="*/ 457200 w 514350"/>
                <a:gd name="connsiteY4" fmla="*/ 457200 h 514350"/>
                <a:gd name="connsiteX5" fmla="*/ 57150 w 514350"/>
                <a:gd name="connsiteY5" fmla="*/ 457200 h 514350"/>
                <a:gd name="connsiteX6" fmla="*/ 57150 w 514350"/>
                <a:gd name="connsiteY6" fmla="*/ 57150 h 514350"/>
                <a:gd name="connsiteX7" fmla="*/ 457200 w 514350"/>
                <a:gd name="connsiteY7" fmla="*/ 571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350" h="514350">
                  <a:moveTo>
                    <a:pt x="0" y="0"/>
                  </a:moveTo>
                  <a:lnTo>
                    <a:pt x="0" y="514350"/>
                  </a:lnTo>
                  <a:lnTo>
                    <a:pt x="514350" y="514350"/>
                  </a:lnTo>
                  <a:lnTo>
                    <a:pt x="514350" y="0"/>
                  </a:lnTo>
                  <a:close/>
                  <a:moveTo>
                    <a:pt x="457200" y="457200"/>
                  </a:moveTo>
                  <a:lnTo>
                    <a:pt x="57150" y="457200"/>
                  </a:lnTo>
                  <a:lnTo>
                    <a:pt x="57150" y="57150"/>
                  </a:lnTo>
                  <a:lnTo>
                    <a:pt x="457200" y="5715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CF576978-D5ED-E2FC-E4C2-9C7819EAD351}"/>
                </a:ext>
              </a:extLst>
            </p:cNvPr>
            <p:cNvSpPr/>
            <p:nvPr/>
          </p:nvSpPr>
          <p:spPr>
            <a:xfrm>
              <a:off x="7974887" y="2664626"/>
              <a:ext cx="336099" cy="256193"/>
            </a:xfrm>
            <a:custGeom>
              <a:avLst/>
              <a:gdLst>
                <a:gd name="connsiteX0" fmla="*/ 336099 w 336099"/>
                <a:gd name="connsiteY0" fmla="*/ 40815 h 256193"/>
                <a:gd name="connsiteX1" fmla="*/ 296094 w 336099"/>
                <a:gd name="connsiteY1" fmla="*/ 0 h 256193"/>
                <a:gd name="connsiteX2" fmla="*/ 116710 w 336099"/>
                <a:gd name="connsiteY2" fmla="*/ 175784 h 256193"/>
                <a:gd name="connsiteX3" fmla="*/ 40415 w 336099"/>
                <a:gd name="connsiteY3" fmla="*/ 99489 h 256193"/>
                <a:gd name="connsiteX4" fmla="*/ 0 w 336099"/>
                <a:gd name="connsiteY4" fmla="*/ 139894 h 256193"/>
                <a:gd name="connsiteX5" fmla="*/ 116300 w 336099"/>
                <a:gd name="connsiteY5" fmla="*/ 256194 h 256193"/>
                <a:gd name="connsiteX6" fmla="*/ 336099 w 336099"/>
                <a:gd name="connsiteY6" fmla="*/ 40815 h 25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099" h="256193">
                  <a:moveTo>
                    <a:pt x="336099" y="40815"/>
                  </a:moveTo>
                  <a:lnTo>
                    <a:pt x="296094" y="0"/>
                  </a:lnTo>
                  <a:lnTo>
                    <a:pt x="116710" y="175784"/>
                  </a:lnTo>
                  <a:lnTo>
                    <a:pt x="40415" y="99489"/>
                  </a:lnTo>
                  <a:lnTo>
                    <a:pt x="0" y="139894"/>
                  </a:lnTo>
                  <a:lnTo>
                    <a:pt x="116300" y="256194"/>
                  </a:lnTo>
                  <a:lnTo>
                    <a:pt x="336099" y="40815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1" name="Rectangle 5">
            <a:extLst>
              <a:ext uri="{FF2B5EF4-FFF2-40B4-BE49-F238E27FC236}">
                <a16:creationId xmlns:a16="http://schemas.microsoft.com/office/drawing/2014/main" id="{F8973375-647D-3672-FC9C-63EB57064916}"/>
              </a:ext>
            </a:extLst>
          </p:cNvPr>
          <p:cNvSpPr/>
          <p:nvPr/>
        </p:nvSpPr>
        <p:spPr>
          <a:xfrm>
            <a:off x="3289047" y="5340408"/>
            <a:ext cx="147989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1DAF489-C370-AB78-DF50-519989120D26}"/>
              </a:ext>
            </a:extLst>
          </p:cNvPr>
          <p:cNvSpPr txBox="1"/>
          <p:nvPr/>
        </p:nvSpPr>
        <p:spPr>
          <a:xfrm>
            <a:off x="3516353" y="4836068"/>
            <a:ext cx="102528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입력해주세요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BF5CB4E6-06F5-66BF-A9CD-3B7A86E6D04C}"/>
              </a:ext>
            </a:extLst>
          </p:cNvPr>
          <p:cNvSpPr/>
          <p:nvPr/>
        </p:nvSpPr>
        <p:spPr>
          <a:xfrm>
            <a:off x="1259134" y="2601699"/>
            <a:ext cx="147989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474CC09-360A-37AE-D570-746D97A580A6}"/>
              </a:ext>
            </a:extLst>
          </p:cNvPr>
          <p:cNvSpPr txBox="1"/>
          <p:nvPr/>
        </p:nvSpPr>
        <p:spPr>
          <a:xfrm>
            <a:off x="1486440" y="2097359"/>
            <a:ext cx="102528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입력해주세요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62581252-A3B9-4BD3-A5E7-37D656437548}"/>
              </a:ext>
            </a:extLst>
          </p:cNvPr>
          <p:cNvSpPr/>
          <p:nvPr/>
        </p:nvSpPr>
        <p:spPr>
          <a:xfrm>
            <a:off x="7369679" y="5340408"/>
            <a:ext cx="147989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D080692-C5C8-19A1-4059-0554FBB7DA45}"/>
              </a:ext>
            </a:extLst>
          </p:cNvPr>
          <p:cNvSpPr txBox="1"/>
          <p:nvPr/>
        </p:nvSpPr>
        <p:spPr>
          <a:xfrm>
            <a:off x="7596985" y="4836068"/>
            <a:ext cx="102528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입력해주세요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02E99C6B-A2CC-8856-BF85-6BC05F148A98}"/>
              </a:ext>
            </a:extLst>
          </p:cNvPr>
          <p:cNvSpPr/>
          <p:nvPr/>
        </p:nvSpPr>
        <p:spPr>
          <a:xfrm>
            <a:off x="5392110" y="2601699"/>
            <a:ext cx="147989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0EAE2EB-1DD9-CCA9-05EA-3B72F45B8646}"/>
              </a:ext>
            </a:extLst>
          </p:cNvPr>
          <p:cNvSpPr txBox="1"/>
          <p:nvPr/>
        </p:nvSpPr>
        <p:spPr>
          <a:xfrm>
            <a:off x="5619416" y="2097359"/>
            <a:ext cx="102528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입력해주세요</a:t>
            </a: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B773E694-1F60-2305-0447-F0F48ABA6346}"/>
              </a:ext>
            </a:extLst>
          </p:cNvPr>
          <p:cNvSpPr/>
          <p:nvPr/>
        </p:nvSpPr>
        <p:spPr>
          <a:xfrm>
            <a:off x="9490108" y="2601699"/>
            <a:ext cx="147989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978C083-7DD3-CC01-96B8-EA10276AEA8E}"/>
              </a:ext>
            </a:extLst>
          </p:cNvPr>
          <p:cNvSpPr txBox="1"/>
          <p:nvPr/>
        </p:nvSpPr>
        <p:spPr>
          <a:xfrm>
            <a:off x="9717414" y="2097359"/>
            <a:ext cx="102528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입력해주세요</a:t>
            </a: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B2B8988D-8013-50A4-0FFB-C979E3339E22}"/>
              </a:ext>
            </a:extLst>
          </p:cNvPr>
          <p:cNvCxnSpPr>
            <a:cxnSpLocks/>
          </p:cNvCxnSpPr>
          <p:nvPr/>
        </p:nvCxnSpPr>
        <p:spPr>
          <a:xfrm>
            <a:off x="1999081" y="3239828"/>
            <a:ext cx="0" cy="118800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51C3260C-B047-16DB-F42E-0F6B604A0468}"/>
              </a:ext>
            </a:extLst>
          </p:cNvPr>
          <p:cNvCxnSpPr>
            <a:cxnSpLocks/>
          </p:cNvCxnSpPr>
          <p:nvPr/>
        </p:nvCxnSpPr>
        <p:spPr>
          <a:xfrm>
            <a:off x="6096000" y="3239828"/>
            <a:ext cx="0" cy="118800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1C885B6D-299E-8619-151C-71B7A4F1FF91}"/>
              </a:ext>
            </a:extLst>
          </p:cNvPr>
          <p:cNvCxnSpPr>
            <a:cxnSpLocks/>
          </p:cNvCxnSpPr>
          <p:nvPr/>
        </p:nvCxnSpPr>
        <p:spPr>
          <a:xfrm>
            <a:off x="10203541" y="3239828"/>
            <a:ext cx="0" cy="118800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FDD4C3B3-B413-BB3E-F545-D3DB492A9483}"/>
              </a:ext>
            </a:extLst>
          </p:cNvPr>
          <p:cNvCxnSpPr>
            <a:cxnSpLocks/>
          </p:cNvCxnSpPr>
          <p:nvPr/>
        </p:nvCxnSpPr>
        <p:spPr>
          <a:xfrm flipV="1">
            <a:off x="4025510" y="3521935"/>
            <a:ext cx="0" cy="118800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53152193-494D-39A8-CA39-FFA995A457CC}"/>
              </a:ext>
            </a:extLst>
          </p:cNvPr>
          <p:cNvCxnSpPr>
            <a:cxnSpLocks/>
          </p:cNvCxnSpPr>
          <p:nvPr/>
        </p:nvCxnSpPr>
        <p:spPr>
          <a:xfrm flipV="1">
            <a:off x="8100840" y="3512207"/>
            <a:ext cx="0" cy="1188000"/>
          </a:xfrm>
          <a:prstGeom prst="line">
            <a:avLst/>
          </a:prstGeom>
          <a:ln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8329173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타원 55">
            <a:extLst>
              <a:ext uri="{FF2B5EF4-FFF2-40B4-BE49-F238E27FC236}">
                <a16:creationId xmlns:a16="http://schemas.microsoft.com/office/drawing/2014/main" id="{F1786E10-AEAE-4C09-A01A-3D33F03D69CF}"/>
              </a:ext>
            </a:extLst>
          </p:cNvPr>
          <p:cNvSpPr/>
          <p:nvPr/>
        </p:nvSpPr>
        <p:spPr>
          <a:xfrm>
            <a:off x="1749335" y="1450643"/>
            <a:ext cx="4760844" cy="4760844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" name="그래픽 10" descr="아시아 단색으로 채워진">
            <a:extLst>
              <a:ext uri="{FF2B5EF4-FFF2-40B4-BE49-F238E27FC236}">
                <a16:creationId xmlns:a16="http://schemas.microsoft.com/office/drawing/2014/main" id="{9B771F26-8345-CED1-0102-F9ED852C951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211276" y="2302645"/>
            <a:ext cx="2542661" cy="2542661"/>
          </a:xfrm>
          <a:prstGeom prst="rect">
            <a:avLst/>
          </a:prstGeom>
        </p:spPr>
      </p:pic>
      <p:pic>
        <p:nvPicPr>
          <p:cNvPr id="13" name="그래픽 12" descr="북아메리카 단색으로 채워진">
            <a:extLst>
              <a:ext uri="{FF2B5EF4-FFF2-40B4-BE49-F238E27FC236}">
                <a16:creationId xmlns:a16="http://schemas.microsoft.com/office/drawing/2014/main" id="{56CF7ACF-90CB-C0DD-FAC8-64A039E6446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300034" y="2200946"/>
            <a:ext cx="2346657" cy="2346657"/>
          </a:xfrm>
          <a:prstGeom prst="rect">
            <a:avLst/>
          </a:prstGeom>
        </p:spPr>
      </p:pic>
      <p:pic>
        <p:nvPicPr>
          <p:cNvPr id="16" name="그래픽 15" descr="아프리카 단색으로 채워진">
            <a:extLst>
              <a:ext uri="{FF2B5EF4-FFF2-40B4-BE49-F238E27FC236}">
                <a16:creationId xmlns:a16="http://schemas.microsoft.com/office/drawing/2014/main" id="{29AAD2E7-2754-4FFE-9521-E9A102862B6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634553" y="3657754"/>
            <a:ext cx="1153447" cy="1153447"/>
          </a:xfrm>
          <a:prstGeom prst="rect">
            <a:avLst/>
          </a:prstGeom>
        </p:spPr>
      </p:pic>
      <p:pic>
        <p:nvPicPr>
          <p:cNvPr id="22" name="그래픽 21" descr="유럽 단색으로 채워진">
            <a:extLst>
              <a:ext uri="{FF2B5EF4-FFF2-40B4-BE49-F238E27FC236}">
                <a16:creationId xmlns:a16="http://schemas.microsoft.com/office/drawing/2014/main" id="{87B06E37-845C-9AC0-03E3-E2AB46BA33E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689865" y="2562874"/>
            <a:ext cx="1362731" cy="1362731"/>
          </a:xfrm>
          <a:prstGeom prst="rect">
            <a:avLst/>
          </a:prstGeom>
        </p:spPr>
      </p:pic>
      <p:pic>
        <p:nvPicPr>
          <p:cNvPr id="26" name="그래픽 25" descr="오스트레일리아 단색으로 채워진">
            <a:extLst>
              <a:ext uri="{FF2B5EF4-FFF2-40B4-BE49-F238E27FC236}">
                <a16:creationId xmlns:a16="http://schemas.microsoft.com/office/drawing/2014/main" id="{D8BE6433-5101-52EE-288C-B20E56BADB0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5709585" y="4163285"/>
            <a:ext cx="1249895" cy="1249895"/>
          </a:xfrm>
          <a:prstGeom prst="rect">
            <a:avLst/>
          </a:prstGeom>
        </p:spPr>
      </p:pic>
      <p:pic>
        <p:nvPicPr>
          <p:cNvPr id="48" name="그래픽 47" descr="남아메리카 단색으로 채워진">
            <a:extLst>
              <a:ext uri="{FF2B5EF4-FFF2-40B4-BE49-F238E27FC236}">
                <a16:creationId xmlns:a16="http://schemas.microsoft.com/office/drawing/2014/main" id="{F14CFC1E-9424-C84F-AE1F-0AE57B4617D8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2106936" y="4008993"/>
            <a:ext cx="1452192" cy="1452192"/>
          </a:xfrm>
          <a:prstGeom prst="rect">
            <a:avLst/>
          </a:prstGeom>
        </p:spPr>
      </p:pic>
      <p:sp>
        <p:nvSpPr>
          <p:cNvPr id="61" name="눈물 방울 60">
            <a:extLst>
              <a:ext uri="{FF2B5EF4-FFF2-40B4-BE49-F238E27FC236}">
                <a16:creationId xmlns:a16="http://schemas.microsoft.com/office/drawing/2014/main" id="{8678EAEA-67B9-EDC0-4058-212C1332285E}"/>
              </a:ext>
            </a:extLst>
          </p:cNvPr>
          <p:cNvSpPr/>
          <p:nvPr/>
        </p:nvSpPr>
        <p:spPr>
          <a:xfrm rot="8100000">
            <a:off x="7675522" y="1892228"/>
            <a:ext cx="308718" cy="308718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5FF1991E-056A-3212-B47B-FE807281BCBD}"/>
              </a:ext>
            </a:extLst>
          </p:cNvPr>
          <p:cNvSpPr/>
          <p:nvPr/>
        </p:nvSpPr>
        <p:spPr>
          <a:xfrm>
            <a:off x="7736277" y="1941712"/>
            <a:ext cx="187208" cy="1872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눈물 방울 63">
            <a:extLst>
              <a:ext uri="{FF2B5EF4-FFF2-40B4-BE49-F238E27FC236}">
                <a16:creationId xmlns:a16="http://schemas.microsoft.com/office/drawing/2014/main" id="{758B6EDD-272F-6556-B799-1A30FB64770B}"/>
              </a:ext>
            </a:extLst>
          </p:cNvPr>
          <p:cNvSpPr/>
          <p:nvPr/>
        </p:nvSpPr>
        <p:spPr>
          <a:xfrm rot="8100000">
            <a:off x="7675522" y="3481104"/>
            <a:ext cx="308718" cy="308718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564BC8F9-9A86-7CAA-E781-2186621652FD}"/>
              </a:ext>
            </a:extLst>
          </p:cNvPr>
          <p:cNvSpPr/>
          <p:nvPr/>
        </p:nvSpPr>
        <p:spPr>
          <a:xfrm>
            <a:off x="7736277" y="3530588"/>
            <a:ext cx="187208" cy="1872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눈물 방울 66">
            <a:extLst>
              <a:ext uri="{FF2B5EF4-FFF2-40B4-BE49-F238E27FC236}">
                <a16:creationId xmlns:a16="http://schemas.microsoft.com/office/drawing/2014/main" id="{84CCF867-1840-3BBA-C541-C35AFD331838}"/>
              </a:ext>
            </a:extLst>
          </p:cNvPr>
          <p:cNvSpPr/>
          <p:nvPr/>
        </p:nvSpPr>
        <p:spPr>
          <a:xfrm rot="8100000">
            <a:off x="7675522" y="5069980"/>
            <a:ext cx="308718" cy="308718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B405D970-0D5E-B97B-9814-95EB295AE879}"/>
              </a:ext>
            </a:extLst>
          </p:cNvPr>
          <p:cNvSpPr/>
          <p:nvPr/>
        </p:nvSpPr>
        <p:spPr>
          <a:xfrm>
            <a:off x="7736277" y="5119464"/>
            <a:ext cx="187208" cy="18720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0AC81D5-4EBB-D87B-8F78-C642E4AFF48B}"/>
              </a:ext>
            </a:extLst>
          </p:cNvPr>
          <p:cNvSpPr txBox="1"/>
          <p:nvPr/>
        </p:nvSpPr>
        <p:spPr>
          <a:xfrm>
            <a:off x="8172871" y="195455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71" name="Rectangle 5">
            <a:extLst>
              <a:ext uri="{FF2B5EF4-FFF2-40B4-BE49-F238E27FC236}">
                <a16:creationId xmlns:a16="http://schemas.microsoft.com/office/drawing/2014/main" id="{2035E940-BA46-3E9B-EBF1-DAC0AC93C2BF}"/>
              </a:ext>
            </a:extLst>
          </p:cNvPr>
          <p:cNvSpPr/>
          <p:nvPr/>
        </p:nvSpPr>
        <p:spPr>
          <a:xfrm>
            <a:off x="8172871" y="219381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9D678400-9DFA-72DD-0827-F51287BBB3D5}"/>
              </a:ext>
            </a:extLst>
          </p:cNvPr>
          <p:cNvSpPr txBox="1"/>
          <p:nvPr/>
        </p:nvSpPr>
        <p:spPr>
          <a:xfrm>
            <a:off x="8172871" y="3537010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74" name="Rectangle 5">
            <a:extLst>
              <a:ext uri="{FF2B5EF4-FFF2-40B4-BE49-F238E27FC236}">
                <a16:creationId xmlns:a16="http://schemas.microsoft.com/office/drawing/2014/main" id="{6AA3D3A4-CBF7-5F6F-6910-A8121BD6D679}"/>
              </a:ext>
            </a:extLst>
          </p:cNvPr>
          <p:cNvSpPr/>
          <p:nvPr/>
        </p:nvSpPr>
        <p:spPr>
          <a:xfrm>
            <a:off x="8172871" y="3776269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F48C4F4-D7FB-C50D-4D0F-4C41E32D9C4D}"/>
              </a:ext>
            </a:extLst>
          </p:cNvPr>
          <p:cNvSpPr txBox="1"/>
          <p:nvPr/>
        </p:nvSpPr>
        <p:spPr>
          <a:xfrm>
            <a:off x="8172871" y="5119464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77" name="Rectangle 5">
            <a:extLst>
              <a:ext uri="{FF2B5EF4-FFF2-40B4-BE49-F238E27FC236}">
                <a16:creationId xmlns:a16="http://schemas.microsoft.com/office/drawing/2014/main" id="{B9ACB8EA-645B-9423-BA04-7721CEFDCCEC}"/>
              </a:ext>
            </a:extLst>
          </p:cNvPr>
          <p:cNvSpPr/>
          <p:nvPr/>
        </p:nvSpPr>
        <p:spPr>
          <a:xfrm>
            <a:off x="8172871" y="535872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8024692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6D94E1D-61EB-3802-8FC4-67BA256F4DF4}"/>
              </a:ext>
            </a:extLst>
          </p:cNvPr>
          <p:cNvSpPr txBox="1"/>
          <p:nvPr/>
        </p:nvSpPr>
        <p:spPr>
          <a:xfrm>
            <a:off x="695326" y="190679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3539659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4064525"/>
            <a:ext cx="3888243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8" name="Rectangle 5">
            <a:extLst>
              <a:ext uri="{FF2B5EF4-FFF2-40B4-BE49-F238E27FC236}">
                <a16:creationId xmlns:a16="http://schemas.microsoft.com/office/drawing/2014/main" id="{F5E00114-0E11-ADB1-2352-489A8DFF4E60}"/>
              </a:ext>
            </a:extLst>
          </p:cNvPr>
          <p:cNvSpPr/>
          <p:nvPr/>
        </p:nvSpPr>
        <p:spPr>
          <a:xfrm>
            <a:off x="695325" y="5273078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749B55A-BEDE-3CA3-AF94-6AF999045CD2}"/>
              </a:ext>
            </a:extLst>
          </p:cNvPr>
          <p:cNvSpPr txBox="1"/>
          <p:nvPr/>
        </p:nvSpPr>
        <p:spPr>
          <a:xfrm>
            <a:off x="8853669" y="227075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1" name="Rectangle 5">
            <a:extLst>
              <a:ext uri="{FF2B5EF4-FFF2-40B4-BE49-F238E27FC236}">
                <a16:creationId xmlns:a16="http://schemas.microsoft.com/office/drawing/2014/main" id="{BDED26D8-5163-293B-5FB3-F2DA7A761FA5}"/>
              </a:ext>
            </a:extLst>
          </p:cNvPr>
          <p:cNvSpPr/>
          <p:nvPr/>
        </p:nvSpPr>
        <p:spPr>
          <a:xfrm>
            <a:off x="8853669" y="2625644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24233F09-C3F6-E5F8-08E5-7B9D6BD1D91A}"/>
              </a:ext>
            </a:extLst>
          </p:cNvPr>
          <p:cNvSpPr txBox="1"/>
          <p:nvPr/>
        </p:nvSpPr>
        <p:spPr>
          <a:xfrm>
            <a:off x="8853669" y="462022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5" name="Rectangle 5">
            <a:extLst>
              <a:ext uri="{FF2B5EF4-FFF2-40B4-BE49-F238E27FC236}">
                <a16:creationId xmlns:a16="http://schemas.microsoft.com/office/drawing/2014/main" id="{7D42EEF7-BCAD-717A-739E-13624F1031B4}"/>
              </a:ext>
            </a:extLst>
          </p:cNvPr>
          <p:cNvSpPr/>
          <p:nvPr/>
        </p:nvSpPr>
        <p:spPr>
          <a:xfrm>
            <a:off x="8853669" y="4975108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5" name="그림 개체 틀 4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8C175040-550A-7E72-1579-C88E4D46CA3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7" name="그림 개체 틀 6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564CB310-AA90-8D7E-7EC9-5109A2AEA0D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FA6C26D6-809B-A6B9-27E5-9EA2F8BE968B}"/>
              </a:ext>
            </a:extLst>
          </p:cNvPr>
          <p:cNvSpPr/>
          <p:nvPr/>
        </p:nvSpPr>
        <p:spPr>
          <a:xfrm>
            <a:off x="6113067" y="2937885"/>
            <a:ext cx="682011" cy="682011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en-US" altLang="ko-KR" sz="2400" spc="-15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15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3C570BC9-00E5-36A0-F40C-BCC1CE2FD384}"/>
              </a:ext>
            </a:extLst>
          </p:cNvPr>
          <p:cNvSpPr/>
          <p:nvPr/>
        </p:nvSpPr>
        <p:spPr>
          <a:xfrm>
            <a:off x="6113067" y="5287349"/>
            <a:ext cx="682011" cy="682011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en-US" altLang="ko-KR" sz="2400" spc="-151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151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6747486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타원 51">
            <a:extLst>
              <a:ext uri="{FF2B5EF4-FFF2-40B4-BE49-F238E27FC236}">
                <a16:creationId xmlns:a16="http://schemas.microsoft.com/office/drawing/2014/main" id="{121A43E1-EFBC-322C-C3EE-B025AD36A4FC}"/>
              </a:ext>
            </a:extLst>
          </p:cNvPr>
          <p:cNvSpPr/>
          <p:nvPr/>
        </p:nvSpPr>
        <p:spPr>
          <a:xfrm>
            <a:off x="3715578" y="1417350"/>
            <a:ext cx="4760844" cy="4760844"/>
          </a:xfrm>
          <a:prstGeom prst="ellipse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7" name="그래픽 6" descr="기어 헤드 단색으로 채워진">
            <a:extLst>
              <a:ext uri="{FF2B5EF4-FFF2-40B4-BE49-F238E27FC236}">
                <a16:creationId xmlns:a16="http://schemas.microsoft.com/office/drawing/2014/main" id="{827BAF9F-DAEB-2E52-23DA-7AA6B199E59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019640" y="1837278"/>
            <a:ext cx="4340916" cy="4340916"/>
          </a:xfrm>
          <a:prstGeom prst="rect">
            <a:avLst/>
          </a:prstGeom>
        </p:spPr>
      </p:pic>
      <p:sp>
        <p:nvSpPr>
          <p:cNvPr id="8" name="타원 7">
            <a:extLst>
              <a:ext uri="{FF2B5EF4-FFF2-40B4-BE49-F238E27FC236}">
                <a16:creationId xmlns:a16="http://schemas.microsoft.com/office/drawing/2014/main" id="{2FD7C158-40F5-F8EA-6354-5131856724B7}"/>
              </a:ext>
            </a:extLst>
          </p:cNvPr>
          <p:cNvSpPr/>
          <p:nvPr/>
        </p:nvSpPr>
        <p:spPr>
          <a:xfrm>
            <a:off x="4729167" y="2533845"/>
            <a:ext cx="417444" cy="417444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33C40BD-A777-4CA5-493D-ECE6B91AFFA0}"/>
              </a:ext>
            </a:extLst>
          </p:cNvPr>
          <p:cNvSpPr txBox="1"/>
          <p:nvPr/>
        </p:nvSpPr>
        <p:spPr>
          <a:xfrm>
            <a:off x="4810044" y="2639335"/>
            <a:ext cx="25569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en-US" altLang="ko-KR" sz="16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1</a:t>
            </a:r>
            <a:endParaRPr lang="ko-KR" altLang="en-US" sz="16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442FA85-790D-FF95-C87C-624AA492AE9C}"/>
              </a:ext>
            </a:extLst>
          </p:cNvPr>
          <p:cNvSpPr/>
          <p:nvPr/>
        </p:nvSpPr>
        <p:spPr>
          <a:xfrm>
            <a:off x="7097993" y="3309848"/>
            <a:ext cx="417444" cy="417444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62C4E64-F737-F8BF-A4C3-41A649C5C49D}"/>
              </a:ext>
            </a:extLst>
          </p:cNvPr>
          <p:cNvSpPr txBox="1"/>
          <p:nvPr/>
        </p:nvSpPr>
        <p:spPr>
          <a:xfrm>
            <a:off x="7178870" y="3415338"/>
            <a:ext cx="25569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en-US" altLang="ko-KR" sz="16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2</a:t>
            </a:r>
            <a:endParaRPr lang="ko-KR" altLang="en-US" sz="16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D0B39041-4A19-1FD7-2B5E-945124B10981}"/>
              </a:ext>
            </a:extLst>
          </p:cNvPr>
          <p:cNvSpPr/>
          <p:nvPr/>
        </p:nvSpPr>
        <p:spPr>
          <a:xfrm>
            <a:off x="4668598" y="4021247"/>
            <a:ext cx="417444" cy="417444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FD0A64C-C73E-F6C1-92F7-98A93AF80648}"/>
              </a:ext>
            </a:extLst>
          </p:cNvPr>
          <p:cNvSpPr txBox="1"/>
          <p:nvPr/>
        </p:nvSpPr>
        <p:spPr>
          <a:xfrm>
            <a:off x="4749475" y="4126737"/>
            <a:ext cx="25569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en-US" altLang="ko-KR" sz="16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3</a:t>
            </a:r>
            <a:endParaRPr lang="ko-KR" altLang="en-US" sz="16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F88FE151-3926-5257-EC42-6D2EB3D99717}"/>
              </a:ext>
            </a:extLst>
          </p:cNvPr>
          <p:cNvSpPr/>
          <p:nvPr/>
        </p:nvSpPr>
        <p:spPr>
          <a:xfrm>
            <a:off x="6970148" y="4861854"/>
            <a:ext cx="417444" cy="417444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03E040C5-A2EA-116D-61A6-618C957BE0A5}"/>
              </a:ext>
            </a:extLst>
          </p:cNvPr>
          <p:cNvSpPr txBox="1"/>
          <p:nvPr/>
        </p:nvSpPr>
        <p:spPr>
          <a:xfrm>
            <a:off x="7051025" y="4967344"/>
            <a:ext cx="255690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en-US" altLang="ko-KR" sz="16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4</a:t>
            </a:r>
            <a:endParaRPr lang="ko-KR" altLang="en-US" sz="16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3ABE818B-5017-0B92-0A71-AF44CE6A88D8}"/>
              </a:ext>
            </a:extLst>
          </p:cNvPr>
          <p:cNvSpPr/>
          <p:nvPr/>
        </p:nvSpPr>
        <p:spPr>
          <a:xfrm>
            <a:off x="2520894" y="2894943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610DAFE-A704-DCD6-16CC-6EA8EF8B691E}"/>
              </a:ext>
            </a:extLst>
          </p:cNvPr>
          <p:cNvSpPr txBox="1"/>
          <p:nvPr/>
        </p:nvSpPr>
        <p:spPr>
          <a:xfrm>
            <a:off x="2786673" y="2561721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9EEA56AE-C6F5-D30C-0703-7CE875BDB9DD}"/>
              </a:ext>
            </a:extLst>
          </p:cNvPr>
          <p:cNvSpPr/>
          <p:nvPr/>
        </p:nvSpPr>
        <p:spPr>
          <a:xfrm>
            <a:off x="2520894" y="444043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507A441-017E-69B6-8440-C6E22692AFD7}"/>
              </a:ext>
            </a:extLst>
          </p:cNvPr>
          <p:cNvSpPr txBox="1"/>
          <p:nvPr/>
        </p:nvSpPr>
        <p:spPr>
          <a:xfrm>
            <a:off x="2786673" y="410721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33" name="Rectangle 5">
            <a:extLst>
              <a:ext uri="{FF2B5EF4-FFF2-40B4-BE49-F238E27FC236}">
                <a16:creationId xmlns:a16="http://schemas.microsoft.com/office/drawing/2014/main" id="{FA99CC4F-F865-D7FD-5AF6-A6D311546F16}"/>
              </a:ext>
            </a:extLst>
          </p:cNvPr>
          <p:cNvSpPr/>
          <p:nvPr/>
        </p:nvSpPr>
        <p:spPr>
          <a:xfrm>
            <a:off x="7832781" y="3667689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01064BC-39E8-6131-3463-FABFE588DD46}"/>
              </a:ext>
            </a:extLst>
          </p:cNvPr>
          <p:cNvSpPr txBox="1"/>
          <p:nvPr/>
        </p:nvSpPr>
        <p:spPr>
          <a:xfrm>
            <a:off x="7832781" y="3334467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F22A006A-554B-E6AD-8E2C-2CDE01ECC22B}"/>
              </a:ext>
            </a:extLst>
          </p:cNvPr>
          <p:cNvSpPr/>
          <p:nvPr/>
        </p:nvSpPr>
        <p:spPr>
          <a:xfrm>
            <a:off x="7832781" y="5213180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548B76D-F34F-CFF4-B41E-0E9F97389D7E}"/>
              </a:ext>
            </a:extLst>
          </p:cNvPr>
          <p:cNvSpPr txBox="1"/>
          <p:nvPr/>
        </p:nvSpPr>
        <p:spPr>
          <a:xfrm>
            <a:off x="7832781" y="4879958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</p:spTree>
    <p:extLst>
      <p:ext uri="{BB962C8B-B14F-4D97-AF65-F5344CB8AC3E}">
        <p14:creationId xmlns:p14="http://schemas.microsoft.com/office/powerpoint/2010/main" val="1735455668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911827D-75ED-2E0E-AADA-87B3D7D575AE}"/>
              </a:ext>
            </a:extLst>
          </p:cNvPr>
          <p:cNvSpPr/>
          <p:nvPr/>
        </p:nvSpPr>
        <p:spPr>
          <a:xfrm>
            <a:off x="1889263" y="1866900"/>
            <a:ext cx="2578100" cy="419909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8D48F6C5-25A8-5294-6AEF-AAD7A9D230A4}"/>
              </a:ext>
            </a:extLst>
          </p:cNvPr>
          <p:cNvSpPr/>
          <p:nvPr/>
        </p:nvSpPr>
        <p:spPr>
          <a:xfrm>
            <a:off x="4581665" y="4508500"/>
            <a:ext cx="2578100" cy="155749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4D9F2FA2-25B9-90CD-386D-3593462D3D82}"/>
              </a:ext>
            </a:extLst>
          </p:cNvPr>
          <p:cNvSpPr/>
          <p:nvPr/>
        </p:nvSpPr>
        <p:spPr>
          <a:xfrm>
            <a:off x="7274067" y="1871504"/>
            <a:ext cx="2578100" cy="155749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0" name="그래픽 19" descr="막대 그래프 하향 추세 단색으로 채워진">
            <a:extLst>
              <a:ext uri="{FF2B5EF4-FFF2-40B4-BE49-F238E27FC236}">
                <a16:creationId xmlns:a16="http://schemas.microsoft.com/office/drawing/2014/main" id="{828F1D9E-1C74-A088-74A7-C8466DCAE54F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2947276" y="2419215"/>
            <a:ext cx="462073" cy="462073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982AE321-252F-3155-772A-63A69D33C4F2}"/>
              </a:ext>
            </a:extLst>
          </p:cNvPr>
          <p:cNvSpPr txBox="1"/>
          <p:nvPr/>
        </p:nvSpPr>
        <p:spPr>
          <a:xfrm>
            <a:off x="2958829" y="3095109"/>
            <a:ext cx="438966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2800"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800"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68EC10AF-8EB3-5660-3360-82264B563147}"/>
              </a:ext>
            </a:extLst>
          </p:cNvPr>
          <p:cNvSpPr/>
          <p:nvPr/>
        </p:nvSpPr>
        <p:spPr>
          <a:xfrm>
            <a:off x="2259151" y="4567536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543A9D2-4CA5-3CC9-DAF6-5D9D4F5747F2}"/>
              </a:ext>
            </a:extLst>
          </p:cNvPr>
          <p:cNvSpPr txBox="1"/>
          <p:nvPr/>
        </p:nvSpPr>
        <p:spPr>
          <a:xfrm>
            <a:off x="2392038" y="4151288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pic>
        <p:nvPicPr>
          <p:cNvPr id="30" name="그래픽 29" descr="배터리 충전 단색으로 채워진">
            <a:extLst>
              <a:ext uri="{FF2B5EF4-FFF2-40B4-BE49-F238E27FC236}">
                <a16:creationId xmlns:a16="http://schemas.microsoft.com/office/drawing/2014/main" id="{5BBEA4AE-8537-AA42-EF0E-4EDBA3D7E7E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868586" y="4725527"/>
            <a:ext cx="462073" cy="462073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E29F38C9-921F-9980-3BC9-06F023CDE8A4}"/>
              </a:ext>
            </a:extLst>
          </p:cNvPr>
          <p:cNvSpPr txBox="1"/>
          <p:nvPr/>
        </p:nvSpPr>
        <p:spPr>
          <a:xfrm>
            <a:off x="5444961" y="4741120"/>
            <a:ext cx="453394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2800"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800"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B43E9F02-0799-0ABC-FD2A-05C70D030029}"/>
              </a:ext>
            </a:extLst>
          </p:cNvPr>
          <p:cNvSpPr/>
          <p:nvPr/>
        </p:nvSpPr>
        <p:spPr>
          <a:xfrm>
            <a:off x="4868586" y="5538009"/>
            <a:ext cx="1838325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4187BD5-3DFC-193A-4884-0BD25B446E2B}"/>
              </a:ext>
            </a:extLst>
          </p:cNvPr>
          <p:cNvSpPr txBox="1"/>
          <p:nvPr/>
        </p:nvSpPr>
        <p:spPr>
          <a:xfrm>
            <a:off x="4855886" y="5291788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pic>
        <p:nvPicPr>
          <p:cNvPr id="40" name="그래픽 39" descr="버스 단색으로 채워진">
            <a:extLst>
              <a:ext uri="{FF2B5EF4-FFF2-40B4-BE49-F238E27FC236}">
                <a16:creationId xmlns:a16="http://schemas.microsoft.com/office/drawing/2014/main" id="{CF6CEA61-E2E4-6A80-049F-E4985DCF6B25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560613" y="2118336"/>
            <a:ext cx="462073" cy="462073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6627F12C-9ED4-1F1B-6C7D-B6468F3BFC74}"/>
              </a:ext>
            </a:extLst>
          </p:cNvPr>
          <p:cNvSpPr txBox="1"/>
          <p:nvPr/>
        </p:nvSpPr>
        <p:spPr>
          <a:xfrm>
            <a:off x="8144202" y="2133929"/>
            <a:ext cx="438966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2800"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800"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2" name="Rectangle 5">
            <a:extLst>
              <a:ext uri="{FF2B5EF4-FFF2-40B4-BE49-F238E27FC236}">
                <a16:creationId xmlns:a16="http://schemas.microsoft.com/office/drawing/2014/main" id="{60854D46-6D95-D645-B1A4-AC319C6E7C51}"/>
              </a:ext>
            </a:extLst>
          </p:cNvPr>
          <p:cNvSpPr/>
          <p:nvPr/>
        </p:nvSpPr>
        <p:spPr>
          <a:xfrm>
            <a:off x="7560613" y="2930818"/>
            <a:ext cx="1838325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7F9F3AC-A456-3735-D411-2B884E3A2BC5}"/>
              </a:ext>
            </a:extLst>
          </p:cNvPr>
          <p:cNvSpPr txBox="1"/>
          <p:nvPr/>
        </p:nvSpPr>
        <p:spPr>
          <a:xfrm>
            <a:off x="7560613" y="2684597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pic>
        <p:nvPicPr>
          <p:cNvPr id="10" name="그림 개체 틀 9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B0E7E8F2-15C1-AF98-ACD3-8A035D2E1C0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7" name="그림 개체 틀 6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299F630A-BA54-C43C-2F39-728C2376031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6730993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C1D0E091-8053-D7ED-92C9-7C17CDC3BDE2}"/>
              </a:ext>
            </a:extLst>
          </p:cNvPr>
          <p:cNvSpPr/>
          <p:nvPr/>
        </p:nvSpPr>
        <p:spPr>
          <a:xfrm>
            <a:off x="4492349" y="1943100"/>
            <a:ext cx="2091944" cy="1803400"/>
          </a:xfrm>
          <a:prstGeom prst="triangle">
            <a:avLst/>
          </a:prstGeom>
          <a:solidFill>
            <a:schemeClr val="accent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977930B7-81BD-96BF-5CE4-F6A0DE56E7BD}"/>
              </a:ext>
            </a:extLst>
          </p:cNvPr>
          <p:cNvSpPr/>
          <p:nvPr/>
        </p:nvSpPr>
        <p:spPr>
          <a:xfrm flipV="1">
            <a:off x="4492349" y="3848100"/>
            <a:ext cx="2091944" cy="1803400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이등변 삼각형 9">
            <a:extLst>
              <a:ext uri="{FF2B5EF4-FFF2-40B4-BE49-F238E27FC236}">
                <a16:creationId xmlns:a16="http://schemas.microsoft.com/office/drawing/2014/main" id="{C2BE050D-F21C-FBEA-0499-407DA94EF2C4}"/>
              </a:ext>
            </a:extLst>
          </p:cNvPr>
          <p:cNvSpPr/>
          <p:nvPr/>
        </p:nvSpPr>
        <p:spPr>
          <a:xfrm>
            <a:off x="3332078" y="3848100"/>
            <a:ext cx="2091944" cy="1803400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이등변 삼각형 10">
            <a:extLst>
              <a:ext uri="{FF2B5EF4-FFF2-40B4-BE49-F238E27FC236}">
                <a16:creationId xmlns:a16="http://schemas.microsoft.com/office/drawing/2014/main" id="{48027DFE-194B-B11E-6F42-798313A16552}"/>
              </a:ext>
            </a:extLst>
          </p:cNvPr>
          <p:cNvSpPr/>
          <p:nvPr/>
        </p:nvSpPr>
        <p:spPr>
          <a:xfrm>
            <a:off x="5652621" y="3848100"/>
            <a:ext cx="2091944" cy="1803400"/>
          </a:xfrm>
          <a:prstGeom prst="triangl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B37D72D-317A-054E-487B-2DF69863C385}"/>
              </a:ext>
            </a:extLst>
          </p:cNvPr>
          <p:cNvSpPr txBox="1"/>
          <p:nvPr/>
        </p:nvSpPr>
        <p:spPr>
          <a:xfrm>
            <a:off x="695326" y="1943100"/>
            <a:ext cx="2475037" cy="10679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3 Light" pitchFamily="2" charset="-127"/>
                <a:ea typeface="페이퍼로지 3 Light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3 Light" pitchFamily="2" charset="-127"/>
              <a:ea typeface="페이퍼로지 3 Light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3 Light" pitchFamily="2" charset="-127"/>
                <a:ea typeface="페이퍼로지 3 Light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3 Light" pitchFamily="2" charset="-127"/>
              <a:ea typeface="페이퍼로지 3 Light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B334847B-7291-C6BD-441B-888D82D68CBA}"/>
              </a:ext>
            </a:extLst>
          </p:cNvPr>
          <p:cNvSpPr/>
          <p:nvPr/>
        </p:nvSpPr>
        <p:spPr>
          <a:xfrm>
            <a:off x="8408716" y="1943100"/>
            <a:ext cx="584200" cy="584200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FCB5800-BBC7-08C7-C1EE-8CA83E157E2D}"/>
              </a:ext>
            </a:extLst>
          </p:cNvPr>
          <p:cNvSpPr/>
          <p:nvPr/>
        </p:nvSpPr>
        <p:spPr>
          <a:xfrm>
            <a:off x="8408716" y="3505200"/>
            <a:ext cx="584200" cy="584200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FD24599-D825-CD99-DE85-89AD0B0EA8A7}"/>
              </a:ext>
            </a:extLst>
          </p:cNvPr>
          <p:cNvSpPr/>
          <p:nvPr/>
        </p:nvSpPr>
        <p:spPr>
          <a:xfrm>
            <a:off x="8408716" y="5067300"/>
            <a:ext cx="584200" cy="584200"/>
          </a:xfrm>
          <a:prstGeom prst="ellipse">
            <a:avLst/>
          </a:prstGeom>
          <a:solidFill>
            <a:schemeClr val="accent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8" name="그래픽 17">
            <a:extLst>
              <a:ext uri="{FF2B5EF4-FFF2-40B4-BE49-F238E27FC236}">
                <a16:creationId xmlns:a16="http://schemas.microsoft.com/office/drawing/2014/main" id="{E77DCF4F-941D-828C-AFE1-691380F2E5A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289406" y="2595885"/>
            <a:ext cx="497830" cy="497830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1A4189C-43B4-1240-A643-78CDBF4F3C45}"/>
              </a:ext>
            </a:extLst>
          </p:cNvPr>
          <p:cNvSpPr txBox="1"/>
          <p:nvPr/>
        </p:nvSpPr>
        <p:spPr>
          <a:xfrm>
            <a:off x="5111441" y="3234154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pic>
        <p:nvPicPr>
          <p:cNvPr id="23" name="그래픽 22" descr="은행 단색으로 채워진">
            <a:extLst>
              <a:ext uri="{FF2B5EF4-FFF2-40B4-BE49-F238E27FC236}">
                <a16:creationId xmlns:a16="http://schemas.microsoft.com/office/drawing/2014/main" id="{83853808-3F28-8D47-DD57-0E5D656193B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126969" y="4524454"/>
            <a:ext cx="497830" cy="49783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22DF056A-74D4-D8A3-7745-91CE490CDFB6}"/>
              </a:ext>
            </a:extLst>
          </p:cNvPr>
          <p:cNvSpPr txBox="1"/>
          <p:nvPr/>
        </p:nvSpPr>
        <p:spPr>
          <a:xfrm>
            <a:off x="3949004" y="5143956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pic>
        <p:nvPicPr>
          <p:cNvPr id="27" name="그래픽 26" descr="자전거 타기 단색으로 채워진">
            <a:extLst>
              <a:ext uri="{FF2B5EF4-FFF2-40B4-BE49-F238E27FC236}">
                <a16:creationId xmlns:a16="http://schemas.microsoft.com/office/drawing/2014/main" id="{A73C9B93-E196-C31C-BA79-4E9095ED87A3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451843" y="4524454"/>
            <a:ext cx="497830" cy="497830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D5695EDB-0384-1A80-0A1A-A12BF6C1E236}"/>
              </a:ext>
            </a:extLst>
          </p:cNvPr>
          <p:cNvSpPr txBox="1"/>
          <p:nvPr/>
        </p:nvSpPr>
        <p:spPr>
          <a:xfrm>
            <a:off x="6273878" y="5143956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6847BDD-BAF3-78A0-60B5-235E5C44A820}"/>
              </a:ext>
            </a:extLst>
          </p:cNvPr>
          <p:cNvSpPr txBox="1"/>
          <p:nvPr/>
        </p:nvSpPr>
        <p:spPr>
          <a:xfrm>
            <a:off x="5167226" y="4309010"/>
            <a:ext cx="742191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적어주세요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1566153-7FBD-2AD1-56D2-FCFD33942176}"/>
              </a:ext>
            </a:extLst>
          </p:cNvPr>
          <p:cNvSpPr txBox="1"/>
          <p:nvPr/>
        </p:nvSpPr>
        <p:spPr>
          <a:xfrm>
            <a:off x="9244178" y="195455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FB7BFEBE-1086-656A-1679-96B74C64C732}"/>
              </a:ext>
            </a:extLst>
          </p:cNvPr>
          <p:cNvSpPr/>
          <p:nvPr/>
        </p:nvSpPr>
        <p:spPr>
          <a:xfrm>
            <a:off x="9244178" y="219381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E34A666-3FE4-461B-1D2D-935A09244060}"/>
              </a:ext>
            </a:extLst>
          </p:cNvPr>
          <p:cNvSpPr txBox="1"/>
          <p:nvPr/>
        </p:nvSpPr>
        <p:spPr>
          <a:xfrm>
            <a:off x="9244178" y="3505200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95BC4184-EC39-CEF8-5ADA-29A5D2238562}"/>
              </a:ext>
            </a:extLst>
          </p:cNvPr>
          <p:cNvSpPr/>
          <p:nvPr/>
        </p:nvSpPr>
        <p:spPr>
          <a:xfrm>
            <a:off x="9244178" y="3744459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EE5CF04-35F9-7FE5-695A-50541C808515}"/>
              </a:ext>
            </a:extLst>
          </p:cNvPr>
          <p:cNvSpPr txBox="1"/>
          <p:nvPr/>
        </p:nvSpPr>
        <p:spPr>
          <a:xfrm>
            <a:off x="9244178" y="505584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27274C27-0380-1898-3C1D-8189DA6597B8}"/>
              </a:ext>
            </a:extLst>
          </p:cNvPr>
          <p:cNvSpPr/>
          <p:nvPr/>
        </p:nvSpPr>
        <p:spPr>
          <a:xfrm>
            <a:off x="9244178" y="5295104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44" name="그래픽 43">
            <a:extLst>
              <a:ext uri="{FF2B5EF4-FFF2-40B4-BE49-F238E27FC236}">
                <a16:creationId xmlns:a16="http://schemas.microsoft.com/office/drawing/2014/main" id="{2E6AB362-21D6-4A80-E708-C75CC15524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8527162" y="2058260"/>
            <a:ext cx="347307" cy="347307"/>
          </a:xfrm>
          <a:prstGeom prst="rect">
            <a:avLst/>
          </a:prstGeom>
        </p:spPr>
      </p:pic>
      <p:pic>
        <p:nvPicPr>
          <p:cNvPr id="45" name="그래픽 44" descr="은행 단색으로 채워진">
            <a:extLst>
              <a:ext uri="{FF2B5EF4-FFF2-40B4-BE49-F238E27FC236}">
                <a16:creationId xmlns:a16="http://schemas.microsoft.com/office/drawing/2014/main" id="{D82C9D3B-E8DE-5950-F3C1-69DD65A96DD8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8527161" y="3610946"/>
            <a:ext cx="347308" cy="347308"/>
          </a:xfrm>
          <a:prstGeom prst="rect">
            <a:avLst/>
          </a:prstGeom>
        </p:spPr>
      </p:pic>
      <p:pic>
        <p:nvPicPr>
          <p:cNvPr id="46" name="그래픽 45" descr="자전거 타기 단색으로 채워진">
            <a:extLst>
              <a:ext uri="{FF2B5EF4-FFF2-40B4-BE49-F238E27FC236}">
                <a16:creationId xmlns:a16="http://schemas.microsoft.com/office/drawing/2014/main" id="{A21ACA0D-A352-9AAC-FD20-598538DD8503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8506625" y="5175478"/>
            <a:ext cx="367844" cy="3678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092995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56DD539-DFD8-3A59-3597-3F64CA1D4079}"/>
              </a:ext>
            </a:extLst>
          </p:cNvPr>
          <p:cNvSpPr/>
          <p:nvPr/>
        </p:nvSpPr>
        <p:spPr>
          <a:xfrm>
            <a:off x="1562533" y="4154448"/>
            <a:ext cx="2603500" cy="1689100"/>
          </a:xfrm>
          <a:prstGeom prst="rect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40795E8-8711-4865-406F-6254F0BFDACF}"/>
              </a:ext>
            </a:extLst>
          </p:cNvPr>
          <p:cNvSpPr/>
          <p:nvPr/>
        </p:nvSpPr>
        <p:spPr>
          <a:xfrm>
            <a:off x="3608276" y="3479800"/>
            <a:ext cx="2603500" cy="168910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0D8C00E5-72FC-E21C-8F22-C2AE458D98BD}"/>
              </a:ext>
            </a:extLst>
          </p:cNvPr>
          <p:cNvSpPr/>
          <p:nvPr/>
        </p:nvSpPr>
        <p:spPr>
          <a:xfrm>
            <a:off x="5654012" y="2805151"/>
            <a:ext cx="2603500" cy="1689100"/>
          </a:xfrm>
          <a:prstGeom prst="rect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BFC2BFE-BE37-E41B-9A47-0A81B922D332}"/>
              </a:ext>
            </a:extLst>
          </p:cNvPr>
          <p:cNvSpPr/>
          <p:nvPr/>
        </p:nvSpPr>
        <p:spPr>
          <a:xfrm>
            <a:off x="7699748" y="2130502"/>
            <a:ext cx="2603500" cy="168910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각 삼각형 7">
            <a:extLst>
              <a:ext uri="{FF2B5EF4-FFF2-40B4-BE49-F238E27FC236}">
                <a16:creationId xmlns:a16="http://schemas.microsoft.com/office/drawing/2014/main" id="{D7BA13DF-9D56-C2FC-0079-76A91E19D2AB}"/>
              </a:ext>
            </a:extLst>
          </p:cNvPr>
          <p:cNvSpPr/>
          <p:nvPr/>
        </p:nvSpPr>
        <p:spPr>
          <a:xfrm rot="10800000">
            <a:off x="3608275" y="5168900"/>
            <a:ext cx="557757" cy="674648"/>
          </a:xfrm>
          <a:prstGeom prst="rtTriangl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각 삼각형 8">
            <a:extLst>
              <a:ext uri="{FF2B5EF4-FFF2-40B4-BE49-F238E27FC236}">
                <a16:creationId xmlns:a16="http://schemas.microsoft.com/office/drawing/2014/main" id="{ED2DB559-60E3-1211-EDEB-9FDB07CD3DBF}"/>
              </a:ext>
            </a:extLst>
          </p:cNvPr>
          <p:cNvSpPr/>
          <p:nvPr/>
        </p:nvSpPr>
        <p:spPr>
          <a:xfrm rot="10800000">
            <a:off x="7699752" y="3819603"/>
            <a:ext cx="557757" cy="674648"/>
          </a:xfrm>
          <a:prstGeom prst="rtTriangl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직각 삼각형 9">
            <a:extLst>
              <a:ext uri="{FF2B5EF4-FFF2-40B4-BE49-F238E27FC236}">
                <a16:creationId xmlns:a16="http://schemas.microsoft.com/office/drawing/2014/main" id="{8C7572D2-B9A5-E446-FD9E-196F40DCF47D}"/>
              </a:ext>
            </a:extLst>
          </p:cNvPr>
          <p:cNvSpPr/>
          <p:nvPr/>
        </p:nvSpPr>
        <p:spPr>
          <a:xfrm rot="10800000">
            <a:off x="5654016" y="4494252"/>
            <a:ext cx="557757" cy="674648"/>
          </a:xfrm>
          <a:prstGeom prst="rtTriangle">
            <a:avLst/>
          </a:prstGeom>
          <a:solidFill>
            <a:schemeClr val="accent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이등변 삼각형 11">
            <a:extLst>
              <a:ext uri="{FF2B5EF4-FFF2-40B4-BE49-F238E27FC236}">
                <a16:creationId xmlns:a16="http://schemas.microsoft.com/office/drawing/2014/main" id="{61044A74-E29F-696A-6E21-7AD608FE8485}"/>
              </a:ext>
            </a:extLst>
          </p:cNvPr>
          <p:cNvSpPr/>
          <p:nvPr/>
        </p:nvSpPr>
        <p:spPr>
          <a:xfrm rot="5400000">
            <a:off x="9225838" y="2691626"/>
            <a:ext cx="2693194" cy="566853"/>
          </a:xfrm>
          <a:prstGeom prst="triangl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BC5C2BE-160C-9E3C-EDF5-86A0A8B38624}"/>
              </a:ext>
            </a:extLst>
          </p:cNvPr>
          <p:cNvSpPr txBox="1"/>
          <p:nvPr/>
        </p:nvSpPr>
        <p:spPr>
          <a:xfrm>
            <a:off x="695326" y="1943100"/>
            <a:ext cx="2475037" cy="10679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3 Light" pitchFamily="2" charset="-127"/>
                <a:ea typeface="페이퍼로지 3 Light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3 Light" pitchFamily="2" charset="-127"/>
              <a:ea typeface="페이퍼로지 3 Light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3 Light" pitchFamily="2" charset="-127"/>
                <a:ea typeface="페이퍼로지 3 Light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3 Light" pitchFamily="2" charset="-127"/>
              <a:ea typeface="페이퍼로지 3 Light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B65A495-58C6-1794-111F-D98FF0B693D3}"/>
              </a:ext>
            </a:extLst>
          </p:cNvPr>
          <p:cNvSpPr txBox="1"/>
          <p:nvPr/>
        </p:nvSpPr>
        <p:spPr>
          <a:xfrm>
            <a:off x="7853552" y="4958690"/>
            <a:ext cx="3467296" cy="176971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15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90%</a:t>
            </a:r>
            <a:endParaRPr lang="ko-KR" altLang="en-US" sz="115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5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pic>
        <p:nvPicPr>
          <p:cNvPr id="30" name="그래픽 29" descr="User">
            <a:extLst>
              <a:ext uri="{FF2B5EF4-FFF2-40B4-BE49-F238E27FC236}">
                <a16:creationId xmlns:a16="http://schemas.microsoft.com/office/drawing/2014/main" id="{B05E6176-7701-576F-B1E1-B6A06515167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899722" y="2975052"/>
            <a:ext cx="624102" cy="624102"/>
          </a:xfrm>
          <a:prstGeom prst="rect">
            <a:avLst/>
          </a:prstGeom>
        </p:spPr>
      </p:pic>
      <p:pic>
        <p:nvPicPr>
          <p:cNvPr id="33" name="그래픽 32" descr="Gears">
            <a:extLst>
              <a:ext uri="{FF2B5EF4-FFF2-40B4-BE49-F238E27FC236}">
                <a16:creationId xmlns:a16="http://schemas.microsoft.com/office/drawing/2014/main" id="{4BDD7FD4-F76A-D3D2-1BEF-25E46B5018E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45458" y="2350950"/>
            <a:ext cx="624102" cy="624102"/>
          </a:xfrm>
          <a:prstGeom prst="rect">
            <a:avLst/>
          </a:prstGeom>
        </p:spPr>
      </p:pic>
      <p:grpSp>
        <p:nvGrpSpPr>
          <p:cNvPr id="41" name="그룹 40">
            <a:extLst>
              <a:ext uri="{FF2B5EF4-FFF2-40B4-BE49-F238E27FC236}">
                <a16:creationId xmlns:a16="http://schemas.microsoft.com/office/drawing/2014/main" id="{0B1CFF01-6993-882F-1330-B172B105FB6E}"/>
              </a:ext>
            </a:extLst>
          </p:cNvPr>
          <p:cNvGrpSpPr/>
          <p:nvPr/>
        </p:nvGrpSpPr>
        <p:grpSpPr>
          <a:xfrm>
            <a:off x="1759453" y="4372450"/>
            <a:ext cx="975218" cy="1250277"/>
            <a:chOff x="1759453" y="4321650"/>
            <a:chExt cx="975218" cy="1250277"/>
          </a:xfrm>
        </p:grpSpPr>
        <p:pic>
          <p:nvPicPr>
            <p:cNvPr id="29" name="그래픽 28" descr="Database">
              <a:extLst>
                <a:ext uri="{FF2B5EF4-FFF2-40B4-BE49-F238E27FC236}">
                  <a16:creationId xmlns:a16="http://schemas.microsoft.com/office/drawing/2014/main" id="{84F3F2ED-3439-7C1D-5A19-0C25AE87CC0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1759453" y="4321650"/>
              <a:ext cx="624102" cy="624102"/>
            </a:xfrm>
            <a:prstGeom prst="rect">
              <a:avLst/>
            </a:prstGeom>
          </p:spPr>
        </p:pic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A5E647D-29A4-6A2E-A791-0E0A94B8C928}"/>
                </a:ext>
              </a:extLst>
            </p:cNvPr>
            <p:cNvSpPr txBox="1"/>
            <p:nvPr/>
          </p:nvSpPr>
          <p:spPr>
            <a:xfrm>
              <a:off x="1880270" y="5079484"/>
              <a:ext cx="854401" cy="49244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16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페이퍼로지 5 Medium" pitchFamily="2" charset="-127"/>
                  <a:ea typeface="페이퍼로지 5 Medium" pitchFamily="2" charset="-127"/>
                </a:rPr>
                <a:t>텍스트를</a:t>
              </a:r>
              <a:endPara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endParaRPr>
            </a:p>
            <a:p>
              <a:r>
                <a:rPr lang="ko-KR" altLang="en-US" sz="16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페이퍼로지 5 Medium" pitchFamily="2" charset="-127"/>
                  <a:ea typeface="페이퍼로지 5 Medium" pitchFamily="2" charset="-127"/>
                </a:rPr>
                <a:t>입력하세요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4CAEF9F-FB34-C8AF-8926-A540E174562C}"/>
              </a:ext>
            </a:extLst>
          </p:cNvPr>
          <p:cNvGrpSpPr/>
          <p:nvPr/>
        </p:nvGrpSpPr>
        <p:grpSpPr>
          <a:xfrm>
            <a:off x="3818238" y="3668085"/>
            <a:ext cx="854401" cy="1258195"/>
            <a:chOff x="3818238" y="3649701"/>
            <a:chExt cx="854401" cy="1258195"/>
          </a:xfrm>
        </p:grpSpPr>
        <p:pic>
          <p:nvPicPr>
            <p:cNvPr id="32" name="그래픽 31" descr="상자 단색으로 채워진">
              <a:extLst>
                <a:ext uri="{FF2B5EF4-FFF2-40B4-BE49-F238E27FC236}">
                  <a16:creationId xmlns:a16="http://schemas.microsoft.com/office/drawing/2014/main" id="{0FDBBD25-B9F0-4BC1-51FF-191D62CC78E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3818238" y="3649701"/>
              <a:ext cx="624102" cy="624102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E75AA0C7-2FF3-3960-2439-8F7CB5DFB7FA}"/>
                </a:ext>
              </a:extLst>
            </p:cNvPr>
            <p:cNvSpPr txBox="1"/>
            <p:nvPr/>
          </p:nvSpPr>
          <p:spPr>
            <a:xfrm>
              <a:off x="3818238" y="4415453"/>
              <a:ext cx="854401" cy="49244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ko-KR" altLang="en-US" sz="16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페이퍼로지 5 Medium" pitchFamily="2" charset="-127"/>
                  <a:ea typeface="페이퍼로지 5 Medium" pitchFamily="2" charset="-127"/>
                </a:rPr>
                <a:t>텍스트를</a:t>
              </a:r>
              <a:endPara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endParaRPr>
            </a:p>
            <a:p>
              <a:r>
                <a:rPr lang="ko-KR" altLang="en-US" sz="16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페이퍼로지 5 Medium" pitchFamily="2" charset="-127"/>
                  <a:ea typeface="페이퍼로지 5 Medium" pitchFamily="2" charset="-127"/>
                </a:rPr>
                <a:t>입력하세요</a:t>
              </a: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BC7A6A2F-D382-73C4-A918-C4F151CAE8FE}"/>
              </a:ext>
            </a:extLst>
          </p:cNvPr>
          <p:cNvSpPr txBox="1"/>
          <p:nvPr/>
        </p:nvSpPr>
        <p:spPr>
          <a:xfrm>
            <a:off x="5973180" y="3715530"/>
            <a:ext cx="854401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입력하세요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FF34BCB-A90C-BBAC-819D-DE193496D73B}"/>
              </a:ext>
            </a:extLst>
          </p:cNvPr>
          <p:cNvSpPr txBox="1"/>
          <p:nvPr/>
        </p:nvSpPr>
        <p:spPr>
          <a:xfrm>
            <a:off x="8070637" y="3066155"/>
            <a:ext cx="1572546" cy="46166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입력하세요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3 Light" pitchFamily="2" charset="-127"/>
                <a:ea typeface="페이퍼로지 3 Light" pitchFamily="2" charset="-127"/>
              </a:rPr>
              <a:t>제발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63830746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7F054BEC-D005-0FB9-9AA4-6B48FF82F39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6" name="타원 15">
            <a:extLst>
              <a:ext uri="{FF2B5EF4-FFF2-40B4-BE49-F238E27FC236}">
                <a16:creationId xmlns:a16="http://schemas.microsoft.com/office/drawing/2014/main" id="{F1601F58-4C07-CB7D-7E5D-A6DFE670E6C6}"/>
              </a:ext>
            </a:extLst>
          </p:cNvPr>
          <p:cNvSpPr/>
          <p:nvPr/>
        </p:nvSpPr>
        <p:spPr>
          <a:xfrm>
            <a:off x="3381964" y="2184676"/>
            <a:ext cx="3410858" cy="3410858"/>
          </a:xfrm>
          <a:prstGeom prst="ellipse">
            <a:avLst/>
          </a:prstGeom>
          <a:solidFill>
            <a:schemeClr val="tx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1D633B0F-90EB-3C7B-D826-7EC4D9AD8E95}"/>
              </a:ext>
            </a:extLst>
          </p:cNvPr>
          <p:cNvSpPr/>
          <p:nvPr/>
        </p:nvSpPr>
        <p:spPr>
          <a:xfrm>
            <a:off x="6096000" y="2493173"/>
            <a:ext cx="2793864" cy="27938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E4F73CF-BE19-C4A0-C73D-E0C439E24104}"/>
              </a:ext>
            </a:extLst>
          </p:cNvPr>
          <p:cNvSpPr txBox="1"/>
          <p:nvPr/>
        </p:nvSpPr>
        <p:spPr>
          <a:xfrm>
            <a:off x="3999553" y="3488767"/>
            <a:ext cx="2051844" cy="135421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r>
              <a:rPr lang="en-US" altLang="ko-KR" sz="8800" spc="-1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1</a:t>
            </a:r>
            <a:r>
              <a:rPr lang="en-US" altLang="ko-KR" sz="8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</a:t>
            </a:r>
            <a:r>
              <a:rPr lang="ko-KR" altLang="en-US" sz="6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명</a:t>
            </a:r>
            <a:endParaRPr lang="ko-KR" altLang="en-US" sz="8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9490D34-61E4-A64F-AEB5-C875E44F4BCC}"/>
              </a:ext>
            </a:extLst>
          </p:cNvPr>
          <p:cNvSpPr txBox="1"/>
          <p:nvPr/>
        </p:nvSpPr>
        <p:spPr>
          <a:xfrm>
            <a:off x="4113727" y="3191232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0FB438C-2748-0086-BDF8-EF2269CCAAC1}"/>
              </a:ext>
            </a:extLst>
          </p:cNvPr>
          <p:cNvSpPr txBox="1"/>
          <p:nvPr/>
        </p:nvSpPr>
        <p:spPr>
          <a:xfrm>
            <a:off x="7036079" y="3684598"/>
            <a:ext cx="1277594" cy="83099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54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70</a:t>
            </a:r>
            <a:r>
              <a:rPr lang="en-US" altLang="ko-KR" sz="36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5400" spc="-3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3768CD4-9D82-0BF1-26FA-35A69D30FF04}"/>
              </a:ext>
            </a:extLst>
          </p:cNvPr>
          <p:cNvSpPr txBox="1"/>
          <p:nvPr/>
        </p:nvSpPr>
        <p:spPr>
          <a:xfrm>
            <a:off x="7045454" y="3437453"/>
            <a:ext cx="1038746" cy="1692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</a:t>
            </a:r>
            <a:r>
              <a:rPr lang="en-US" altLang="ko-KR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 </a:t>
            </a:r>
            <a:r>
              <a:rPr lang="ko-KR" altLang="en-US" sz="11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  <a:endParaRPr lang="en-US" altLang="ko-KR" sz="11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3C90F60E-8069-08E6-AE1B-40DC6DD10284}"/>
              </a:ext>
            </a:extLst>
          </p:cNvPr>
          <p:cNvCxnSpPr>
            <a:cxnSpLocks/>
          </p:cNvCxnSpPr>
          <p:nvPr/>
        </p:nvCxnSpPr>
        <p:spPr>
          <a:xfrm>
            <a:off x="2670628" y="3969588"/>
            <a:ext cx="557702" cy="0"/>
          </a:xfrm>
          <a:prstGeom prst="line">
            <a:avLst/>
          </a:prstGeom>
          <a:ln w="28575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E46B7B36-CF7E-680C-2D78-648F131D08BF}"/>
              </a:ext>
            </a:extLst>
          </p:cNvPr>
          <p:cNvCxnSpPr>
            <a:cxnSpLocks/>
          </p:cNvCxnSpPr>
          <p:nvPr/>
        </p:nvCxnSpPr>
        <p:spPr>
          <a:xfrm flipH="1">
            <a:off x="9013371" y="3969588"/>
            <a:ext cx="557702" cy="0"/>
          </a:xfrm>
          <a:prstGeom prst="line">
            <a:avLst/>
          </a:prstGeom>
          <a:ln w="28575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C095C4B-4184-5945-B40A-C4B37C31F108}"/>
              </a:ext>
            </a:extLst>
          </p:cNvPr>
          <p:cNvSpPr txBox="1"/>
          <p:nvPr/>
        </p:nvSpPr>
        <p:spPr>
          <a:xfrm>
            <a:off x="728662" y="3429000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9B5CA863-B0E6-C281-E7F4-F948E53B99DC}"/>
              </a:ext>
            </a:extLst>
          </p:cNvPr>
          <p:cNvSpPr/>
          <p:nvPr/>
        </p:nvSpPr>
        <p:spPr>
          <a:xfrm>
            <a:off x="728662" y="3741128"/>
            <a:ext cx="1992395" cy="69371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F610155-CDEF-962E-D802-8C05E6899D9B}"/>
              </a:ext>
            </a:extLst>
          </p:cNvPr>
          <p:cNvSpPr txBox="1"/>
          <p:nvPr/>
        </p:nvSpPr>
        <p:spPr>
          <a:xfrm>
            <a:off x="9858148" y="3429000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50D17C4F-017D-3373-F211-92D09BF21D8B}"/>
              </a:ext>
            </a:extLst>
          </p:cNvPr>
          <p:cNvSpPr/>
          <p:nvPr/>
        </p:nvSpPr>
        <p:spPr>
          <a:xfrm>
            <a:off x="9858148" y="3741128"/>
            <a:ext cx="1992395" cy="69371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84230142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4340791" y="839982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4371747" y="592818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49508485-3E85-5F6D-B646-BFAEFD1A41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68675873"/>
              </p:ext>
            </p:extLst>
          </p:nvPr>
        </p:nvGraphicFramePr>
        <p:xfrm>
          <a:off x="4340791" y="1756228"/>
          <a:ext cx="7157472" cy="454851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06752">
                  <a:extLst>
                    <a:ext uri="{9D8B030D-6E8A-4147-A177-3AD203B41FA5}">
                      <a16:colId xmlns:a16="http://schemas.microsoft.com/office/drawing/2014/main" val="1389689561"/>
                    </a:ext>
                  </a:extLst>
                </a:gridCol>
                <a:gridCol w="3367314">
                  <a:extLst>
                    <a:ext uri="{9D8B030D-6E8A-4147-A177-3AD203B41FA5}">
                      <a16:colId xmlns:a16="http://schemas.microsoft.com/office/drawing/2014/main" val="3806807666"/>
                    </a:ext>
                  </a:extLst>
                </a:gridCol>
                <a:gridCol w="1483406">
                  <a:extLst>
                    <a:ext uri="{9D8B030D-6E8A-4147-A177-3AD203B41FA5}">
                      <a16:colId xmlns:a16="http://schemas.microsoft.com/office/drawing/2014/main" val="3718597528"/>
                    </a:ext>
                  </a:extLst>
                </a:gridCol>
              </a:tblGrid>
              <a:tr h="478972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800">
                          <a:ln>
                            <a:solidFill>
                              <a:srgbClr val="4472C4">
                                <a:alpha val="0"/>
                              </a:srgbClr>
                            </a:solidFill>
                          </a:ln>
                          <a:solidFill>
                            <a:schemeClr val="accent3">
                              <a:lumMod val="75000"/>
                            </a:schemeClr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800">
                          <a:ln>
                            <a:solidFill>
                              <a:srgbClr val="4472C4">
                                <a:alpha val="0"/>
                              </a:srgbClr>
                            </a:solidFill>
                          </a:ln>
                          <a:solidFill>
                            <a:schemeClr val="accent3">
                              <a:lumMod val="75000"/>
                            </a:schemeClr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Pretendard" panose="02000503000000020004" pitchFamily="2" charset="-127"/>
                        </a:rPr>
                        <a:t>, </a:t>
                      </a:r>
                      <a:r>
                        <a:rPr lang="ko-KR" altLang="en-US" sz="1800">
                          <a:ln>
                            <a:solidFill>
                              <a:srgbClr val="4472C4">
                                <a:alpha val="0"/>
                              </a:srgbClr>
                            </a:solidFill>
                          </a:ln>
                          <a:solidFill>
                            <a:schemeClr val="accent3">
                              <a:lumMod val="75000"/>
                            </a:schemeClr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800" err="1">
                          <a:ln>
                            <a:solidFill>
                              <a:srgbClr val="4472C4">
                                <a:alpha val="0"/>
                              </a:srgbClr>
                            </a:solidFill>
                          </a:ln>
                          <a:solidFill>
                            <a:schemeClr val="accent3">
                              <a:lumMod val="75000"/>
                            </a:schemeClr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800">
                          <a:ln>
                            <a:solidFill>
                              <a:srgbClr val="4472C4">
                                <a:alpha val="0"/>
                              </a:srgbClr>
                            </a:solidFill>
                          </a:ln>
                          <a:solidFill>
                            <a:schemeClr val="accent3">
                              <a:lumMod val="75000"/>
                            </a:schemeClr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Pretendard" panose="02000503000000020004" pitchFamily="2" charset="-127"/>
                        </a:rPr>
                        <a:t> </a:t>
                      </a:r>
                      <a:endParaRPr lang="ko-KR" altLang="en-US">
                        <a:solidFill>
                          <a:schemeClr val="accent3">
                            <a:lumMod val="75000"/>
                          </a:schemeClr>
                        </a:solidFill>
                        <a:latin typeface="페이퍼로지 8 ExtraBold" pitchFamily="2" charset="-127"/>
                        <a:ea typeface="페이퍼로지 8 ExtraBold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25849163"/>
                  </a:ext>
                </a:extLst>
              </a:tr>
              <a:tr h="581363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>
                          <a:solidFill>
                            <a:schemeClr val="bg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377" rtl="0" eaLnBrk="1" latinLnBrk="1" hangingPunct="1">
                        <a:lnSpc>
                          <a:spcPct val="130000"/>
                        </a:lnSpc>
                        <a:defRPr/>
                      </a:pP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텍스트에 필요한 내용을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 </a:t>
                      </a: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입력해주세요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32456510"/>
                  </a:ext>
                </a:extLst>
              </a:tr>
              <a:tr h="5813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텍스트에 필요한 내용을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 </a:t>
                      </a: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입력해주세요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35368022"/>
                  </a:ext>
                </a:extLst>
              </a:tr>
              <a:tr h="581363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>
                          <a:solidFill>
                            <a:schemeClr val="bg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텍스트에 필요한 내용을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 </a:t>
                      </a:r>
                      <a:r>
                        <a:rPr lang="ko-KR" altLang="en-US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입력해주세요</a:t>
                      </a:r>
                      <a:r>
                        <a:rPr lang="en-US" altLang="ko-KR" sz="1400" kern="1200">
                          <a:solidFill>
                            <a:schemeClr val="tx1"/>
                          </a:solidFill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1723669"/>
                  </a:ext>
                </a:extLst>
              </a:tr>
              <a:tr h="581363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>
                          <a:solidFill>
                            <a:schemeClr val="bg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atin typeface="페이퍼로지 4 Regular" pitchFamily="2" charset="-127"/>
                          <a:ea typeface="페이퍼로지 4 Regular" pitchFamily="2" charset="-127"/>
                        </a:rPr>
                        <a:t>텍스트에 필요한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atin typeface="페이퍼로지 4 Regular" pitchFamily="2" charset="-127"/>
                          <a:ea typeface="페이퍼로지 4 Regular" pitchFamily="2" charset="-127"/>
                        </a:rPr>
                        <a:t>키워드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669413"/>
                  </a:ext>
                </a:extLst>
              </a:tr>
              <a:tr h="5813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269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atin typeface="페이퍼로지 4 Regular" pitchFamily="2" charset="-127"/>
                          <a:ea typeface="페이퍼로지 4 Regular" pitchFamily="2" charset="-127"/>
                        </a:rPr>
                        <a:t>텍스트에 필요한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0224609"/>
                  </a:ext>
                </a:extLst>
              </a:tr>
              <a:tr h="5813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269F7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atin typeface="페이퍼로지 4 Regular" pitchFamily="2" charset="-127"/>
                          <a:ea typeface="페이퍼로지 4 Regular" pitchFamily="2" charset="-127"/>
                        </a:rPr>
                        <a:t>텍스트에 필요한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44899249"/>
                  </a:ext>
                </a:extLst>
              </a:tr>
              <a:tr h="58136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2269F7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>
                          <a:latin typeface="페이퍼로지 4 Regular" pitchFamily="2" charset="-127"/>
                          <a:ea typeface="페이퍼로지 4 Regular" pitchFamily="2" charset="-127"/>
                        </a:rPr>
                        <a:t>텍스트에 필요한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페이퍼로지 4 Regular" pitchFamily="2" charset="-127"/>
                          <a:ea typeface="페이퍼로지 4 Regular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1712670"/>
                  </a:ext>
                </a:extLst>
              </a:tr>
            </a:tbl>
          </a:graphicData>
        </a:graphic>
      </p:graphicFrame>
      <p:pic>
        <p:nvPicPr>
          <p:cNvPr id="4" name="그림 개체 틀 3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EB702E87-FF41-7E1F-CD79-505BB37819A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664640544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4DB27B5-0C4B-74F8-8883-36CE9B1AD336}"/>
              </a:ext>
            </a:extLst>
          </p:cNvPr>
          <p:cNvSpPr/>
          <p:nvPr/>
        </p:nvSpPr>
        <p:spPr>
          <a:xfrm>
            <a:off x="1060284" y="4337293"/>
            <a:ext cx="3895729" cy="14171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현재 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읽어 주셔서 진심으로 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8D80E00-864E-F651-40A8-21D248B12219}"/>
              </a:ext>
            </a:extLst>
          </p:cNvPr>
          <p:cNvSpPr txBox="1"/>
          <p:nvPr/>
        </p:nvSpPr>
        <p:spPr>
          <a:xfrm>
            <a:off x="1023526" y="3527239"/>
            <a:ext cx="223402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3200">
                <a:latin typeface="페이퍼로지 8 ExtraBold" pitchFamily="2" charset="-127"/>
                <a:ea typeface="페이퍼로지 8 ExtraBold" pitchFamily="2" charset="-127"/>
              </a:rPr>
              <a:t>사원 수 </a:t>
            </a:r>
            <a:r>
              <a:rPr lang="en-US" altLang="ko-KR" sz="3200">
                <a:latin typeface="페이퍼로지 8 ExtraBold" pitchFamily="2" charset="-127"/>
                <a:ea typeface="페이퍼로지 8 ExtraBold" pitchFamily="2" charset="-127"/>
              </a:rPr>
              <a:t>51</a:t>
            </a:r>
            <a:r>
              <a:rPr lang="ko-KR" altLang="en-US" sz="3200">
                <a:latin typeface="페이퍼로지 8 ExtraBold" pitchFamily="2" charset="-127"/>
                <a:ea typeface="페이퍼로지 8 ExtraBold" pitchFamily="2" charset="-127"/>
              </a:rPr>
              <a:t>명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45121CC-C81B-B5CC-6D03-2077B525338F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4751C71F-F437-7FB6-A642-FBD7C89B18B2}"/>
              </a:ext>
            </a:extLst>
          </p:cNvPr>
          <p:cNvCxnSpPr>
            <a:cxnSpLocks/>
          </p:cNvCxnSpPr>
          <p:nvPr/>
        </p:nvCxnSpPr>
        <p:spPr>
          <a:xfrm flipV="1">
            <a:off x="728662" y="3524250"/>
            <a:ext cx="0" cy="254508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그림 개체 틀 3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43899B41-EEEE-BDCD-F1CB-53A49D6EDE0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764744101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화살표: 오른쪽 4">
            <a:extLst>
              <a:ext uri="{FF2B5EF4-FFF2-40B4-BE49-F238E27FC236}">
                <a16:creationId xmlns:a16="http://schemas.microsoft.com/office/drawing/2014/main" id="{D92F348B-D9BC-04B2-EA51-42F0199995F9}"/>
              </a:ext>
            </a:extLst>
          </p:cNvPr>
          <p:cNvSpPr/>
          <p:nvPr/>
        </p:nvSpPr>
        <p:spPr>
          <a:xfrm>
            <a:off x="0" y="2003446"/>
            <a:ext cx="9093200" cy="3310931"/>
          </a:xfrm>
          <a:prstGeom prst="rightArrow">
            <a:avLst>
              <a:gd name="adj1" fmla="val 46104"/>
              <a:gd name="adj2" fmla="val 47297"/>
            </a:avLst>
          </a:prstGeom>
          <a:solidFill>
            <a:schemeClr val="accent3">
              <a:lumMod val="40000"/>
              <a:lumOff val="6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D555462A-A832-945B-F108-78D42B498737}"/>
              </a:ext>
            </a:extLst>
          </p:cNvPr>
          <p:cNvSpPr/>
          <p:nvPr/>
        </p:nvSpPr>
        <p:spPr>
          <a:xfrm>
            <a:off x="714343" y="2424437"/>
            <a:ext cx="1606494" cy="2529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2008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년</a:t>
            </a:r>
            <a:endParaRPr lang="en-US" altLang="ko-KR" sz="14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0CAF7D0-FF8A-925B-82CA-58ECA5DCE974}"/>
              </a:ext>
            </a:extLst>
          </p:cNvPr>
          <p:cNvSpPr txBox="1"/>
          <p:nvPr/>
        </p:nvSpPr>
        <p:spPr>
          <a:xfrm>
            <a:off x="9306308" y="3193476"/>
            <a:ext cx="2055370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en-US" altLang="ko-KR" sz="3200">
                <a:latin typeface="페이퍼로지 8 ExtraBold" pitchFamily="2" charset="-127"/>
                <a:ea typeface="페이퍼로지 8 ExtraBold" pitchFamily="2" charset="-127"/>
              </a:rPr>
              <a:t>6,000,000 </a:t>
            </a:r>
            <a:endParaRPr lang="ko-KR" altLang="en-US" sz="3200"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D66E21F5-A164-7B18-05EB-FF6CB007856F}"/>
              </a:ext>
            </a:extLst>
          </p:cNvPr>
          <p:cNvSpPr/>
          <p:nvPr/>
        </p:nvSpPr>
        <p:spPr>
          <a:xfrm>
            <a:off x="8774635" y="3767768"/>
            <a:ext cx="31187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4DD8172B-2307-4FEB-8F39-8411316E4DF2}"/>
              </a:ext>
            </a:extLst>
          </p:cNvPr>
          <p:cNvCxnSpPr>
            <a:cxnSpLocks/>
          </p:cNvCxnSpPr>
          <p:nvPr/>
        </p:nvCxnSpPr>
        <p:spPr>
          <a:xfrm>
            <a:off x="1514429" y="2783152"/>
            <a:ext cx="0" cy="643096"/>
          </a:xfrm>
          <a:prstGeom prst="line">
            <a:avLst/>
          </a:prstGeom>
          <a:ln w="25400">
            <a:solidFill>
              <a:schemeClr val="accent3"/>
            </a:solidFill>
            <a:prstDash val="sysDash"/>
            <a:headEnd type="oval" w="med" len="med"/>
            <a:tailEnd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2DD0700C-734E-F239-79F7-77A76B506209}"/>
              </a:ext>
            </a:extLst>
          </p:cNvPr>
          <p:cNvSpPr/>
          <p:nvPr/>
        </p:nvSpPr>
        <p:spPr>
          <a:xfrm>
            <a:off x="697706" y="3439698"/>
            <a:ext cx="1639769" cy="2203588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63500" dist="25400" dir="5400000" sx="103000" sy="103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CAC39899-BBAC-9E10-F619-8237FDA017DB}"/>
              </a:ext>
            </a:extLst>
          </p:cNvPr>
          <p:cNvSpPr/>
          <p:nvPr/>
        </p:nvSpPr>
        <p:spPr>
          <a:xfrm>
            <a:off x="214914" y="3929574"/>
            <a:ext cx="258645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1A1E48B7-770D-656B-E75B-53110CB4ABF3}"/>
              </a:ext>
            </a:extLst>
          </p:cNvPr>
          <p:cNvCxnSpPr>
            <a:cxnSpLocks/>
          </p:cNvCxnSpPr>
          <p:nvPr/>
        </p:nvCxnSpPr>
        <p:spPr>
          <a:xfrm>
            <a:off x="3996234" y="2783152"/>
            <a:ext cx="0" cy="643096"/>
          </a:xfrm>
          <a:prstGeom prst="line">
            <a:avLst/>
          </a:prstGeom>
          <a:ln w="25400">
            <a:solidFill>
              <a:schemeClr val="accent3"/>
            </a:solidFill>
            <a:prstDash val="sysDash"/>
            <a:headEnd type="oval" w="med" len="med"/>
            <a:tailEnd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ADE9D998-7995-8523-BBFB-C06CC006DBB8}"/>
              </a:ext>
            </a:extLst>
          </p:cNvPr>
          <p:cNvSpPr/>
          <p:nvPr/>
        </p:nvSpPr>
        <p:spPr>
          <a:xfrm>
            <a:off x="3179511" y="3439698"/>
            <a:ext cx="1639769" cy="2203588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63500" dist="25400" dir="5400000" sx="103000" sy="103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E4CA16A3-70FE-606E-DDB3-B58175233EDF}"/>
              </a:ext>
            </a:extLst>
          </p:cNvPr>
          <p:cNvSpPr/>
          <p:nvPr/>
        </p:nvSpPr>
        <p:spPr>
          <a:xfrm>
            <a:off x="2696719" y="3929574"/>
            <a:ext cx="258645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FD182477-1F46-A4DC-D1D1-A4E77FE890C6}"/>
              </a:ext>
            </a:extLst>
          </p:cNvPr>
          <p:cNvCxnSpPr>
            <a:cxnSpLocks/>
          </p:cNvCxnSpPr>
          <p:nvPr/>
        </p:nvCxnSpPr>
        <p:spPr>
          <a:xfrm>
            <a:off x="6478039" y="2783152"/>
            <a:ext cx="0" cy="643096"/>
          </a:xfrm>
          <a:prstGeom prst="line">
            <a:avLst/>
          </a:prstGeom>
          <a:ln w="25400">
            <a:solidFill>
              <a:schemeClr val="accent3"/>
            </a:solidFill>
            <a:prstDash val="sysDash"/>
            <a:headEnd type="oval" w="med" len="med"/>
            <a:tailEnd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DB8C1480-C688-36F6-AAFF-A58B22706154}"/>
              </a:ext>
            </a:extLst>
          </p:cNvPr>
          <p:cNvSpPr/>
          <p:nvPr/>
        </p:nvSpPr>
        <p:spPr>
          <a:xfrm>
            <a:off x="5661316" y="3439698"/>
            <a:ext cx="1639769" cy="2203588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63500" dist="25400" dir="5400000" sx="103000" sy="103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Rectangle 5">
            <a:extLst>
              <a:ext uri="{FF2B5EF4-FFF2-40B4-BE49-F238E27FC236}">
                <a16:creationId xmlns:a16="http://schemas.microsoft.com/office/drawing/2014/main" id="{F4CF6D9C-05E8-7813-8385-F56226020D19}"/>
              </a:ext>
            </a:extLst>
          </p:cNvPr>
          <p:cNvSpPr/>
          <p:nvPr/>
        </p:nvSpPr>
        <p:spPr>
          <a:xfrm>
            <a:off x="5178524" y="3929574"/>
            <a:ext cx="258645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80" name="Rectangle 5">
            <a:extLst>
              <a:ext uri="{FF2B5EF4-FFF2-40B4-BE49-F238E27FC236}">
                <a16:creationId xmlns:a16="http://schemas.microsoft.com/office/drawing/2014/main" id="{6B9E0555-86C6-08F4-CA39-7033921FEB1F}"/>
              </a:ext>
            </a:extLst>
          </p:cNvPr>
          <p:cNvSpPr/>
          <p:nvPr/>
        </p:nvSpPr>
        <p:spPr>
          <a:xfrm>
            <a:off x="3195677" y="2424437"/>
            <a:ext cx="1606494" cy="2529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2015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년</a:t>
            </a:r>
            <a:endParaRPr lang="en-US" altLang="ko-KR" sz="14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3" name="Rectangle 5">
            <a:extLst>
              <a:ext uri="{FF2B5EF4-FFF2-40B4-BE49-F238E27FC236}">
                <a16:creationId xmlns:a16="http://schemas.microsoft.com/office/drawing/2014/main" id="{49A8B80F-C88B-24EB-5C4F-172FAE92AFF5}"/>
              </a:ext>
            </a:extLst>
          </p:cNvPr>
          <p:cNvSpPr/>
          <p:nvPr/>
        </p:nvSpPr>
        <p:spPr>
          <a:xfrm>
            <a:off x="5665253" y="2424437"/>
            <a:ext cx="1606494" cy="2529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2023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년</a:t>
            </a:r>
            <a:endParaRPr lang="en-US" altLang="ko-KR" sz="14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90835B2A-A8BB-24C8-650F-362CC46A56C9}"/>
              </a:ext>
            </a:extLst>
          </p:cNvPr>
          <p:cNvSpPr txBox="1"/>
          <p:nvPr/>
        </p:nvSpPr>
        <p:spPr>
          <a:xfrm>
            <a:off x="9521783" y="2824144"/>
            <a:ext cx="1624419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400">
                <a:solidFill>
                  <a:schemeClr val="accent3">
                    <a:lumMod val="7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다운로드 횟수</a:t>
            </a:r>
            <a:r>
              <a:rPr lang="en-US" altLang="ko-KR" sz="2400">
                <a:solidFill>
                  <a:schemeClr val="accent3">
                    <a:lumMod val="7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 </a:t>
            </a:r>
            <a:endParaRPr lang="ko-KR" altLang="en-US" sz="2400">
              <a:solidFill>
                <a:schemeClr val="accent3">
                  <a:lumMod val="75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06529865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A71EBC86-84E5-CDE5-5D69-519B1F3BF9C4}"/>
              </a:ext>
            </a:extLst>
          </p:cNvPr>
          <p:cNvSpPr/>
          <p:nvPr/>
        </p:nvSpPr>
        <p:spPr>
          <a:xfrm>
            <a:off x="982893" y="4587475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171BA2B7-BD88-A429-EBB7-62D62348DE22}"/>
              </a:ext>
            </a:extLst>
          </p:cNvPr>
          <p:cNvSpPr/>
          <p:nvPr/>
        </p:nvSpPr>
        <p:spPr>
          <a:xfrm rot="10800000">
            <a:off x="1322566" y="2082450"/>
            <a:ext cx="2528763" cy="743129"/>
          </a:xfrm>
          <a:custGeom>
            <a:avLst/>
            <a:gdLst>
              <a:gd name="connsiteX0" fmla="*/ 2352675 w 2352675"/>
              <a:gd name="connsiteY0" fmla="*/ 743129 h 743129"/>
              <a:gd name="connsiteX1" fmla="*/ 0 w 2352675"/>
              <a:gd name="connsiteY1" fmla="*/ 743129 h 743129"/>
              <a:gd name="connsiteX2" fmla="*/ 0 w 2352675"/>
              <a:gd name="connsiteY2" fmla="*/ 189131 h 743129"/>
              <a:gd name="connsiteX3" fmla="*/ 1066642 w 2352675"/>
              <a:gd name="connsiteY3" fmla="*/ 189131 h 743129"/>
              <a:gd name="connsiteX4" fmla="*/ 1176338 w 2352675"/>
              <a:gd name="connsiteY4" fmla="*/ 0 h 743129"/>
              <a:gd name="connsiteX5" fmla="*/ 1286034 w 2352675"/>
              <a:gd name="connsiteY5" fmla="*/ 189131 h 743129"/>
              <a:gd name="connsiteX6" fmla="*/ 2352675 w 2352675"/>
              <a:gd name="connsiteY6" fmla="*/ 189131 h 74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52675" h="743129">
                <a:moveTo>
                  <a:pt x="2352675" y="743129"/>
                </a:moveTo>
                <a:lnTo>
                  <a:pt x="0" y="743129"/>
                </a:lnTo>
                <a:lnTo>
                  <a:pt x="0" y="189131"/>
                </a:lnTo>
                <a:lnTo>
                  <a:pt x="1066642" y="189131"/>
                </a:lnTo>
                <a:lnTo>
                  <a:pt x="1176338" y="0"/>
                </a:lnTo>
                <a:lnTo>
                  <a:pt x="1286034" y="189131"/>
                </a:lnTo>
                <a:lnTo>
                  <a:pt x="2352675" y="18913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8B9DAE2-B016-126F-5120-E46218D2B042}"/>
              </a:ext>
            </a:extLst>
          </p:cNvPr>
          <p:cNvSpPr txBox="1"/>
          <p:nvPr/>
        </p:nvSpPr>
        <p:spPr>
          <a:xfrm>
            <a:off x="2330627" y="2264182"/>
            <a:ext cx="51264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AF8DCD8B-5F60-2D3E-286F-5B81638434EC}"/>
              </a:ext>
            </a:extLst>
          </p:cNvPr>
          <p:cNvSpPr/>
          <p:nvPr/>
        </p:nvSpPr>
        <p:spPr>
          <a:xfrm rot="10800000">
            <a:off x="8340671" y="2082450"/>
            <a:ext cx="2528764" cy="743129"/>
          </a:xfrm>
          <a:custGeom>
            <a:avLst/>
            <a:gdLst>
              <a:gd name="connsiteX0" fmla="*/ 2352675 w 2352675"/>
              <a:gd name="connsiteY0" fmla="*/ 743129 h 743129"/>
              <a:gd name="connsiteX1" fmla="*/ 0 w 2352675"/>
              <a:gd name="connsiteY1" fmla="*/ 743129 h 743129"/>
              <a:gd name="connsiteX2" fmla="*/ 0 w 2352675"/>
              <a:gd name="connsiteY2" fmla="*/ 189131 h 743129"/>
              <a:gd name="connsiteX3" fmla="*/ 1066642 w 2352675"/>
              <a:gd name="connsiteY3" fmla="*/ 189131 h 743129"/>
              <a:gd name="connsiteX4" fmla="*/ 1176338 w 2352675"/>
              <a:gd name="connsiteY4" fmla="*/ 0 h 743129"/>
              <a:gd name="connsiteX5" fmla="*/ 1286034 w 2352675"/>
              <a:gd name="connsiteY5" fmla="*/ 189131 h 743129"/>
              <a:gd name="connsiteX6" fmla="*/ 2352675 w 2352675"/>
              <a:gd name="connsiteY6" fmla="*/ 189131 h 74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52675" h="743129">
                <a:moveTo>
                  <a:pt x="2352675" y="743129"/>
                </a:moveTo>
                <a:lnTo>
                  <a:pt x="0" y="743129"/>
                </a:lnTo>
                <a:lnTo>
                  <a:pt x="0" y="189131"/>
                </a:lnTo>
                <a:lnTo>
                  <a:pt x="1066642" y="189131"/>
                </a:lnTo>
                <a:lnTo>
                  <a:pt x="1176338" y="0"/>
                </a:lnTo>
                <a:lnTo>
                  <a:pt x="1286034" y="189131"/>
                </a:lnTo>
                <a:lnTo>
                  <a:pt x="2352675" y="189131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89913B2-3F69-56C9-70AF-CC4A649284D2}"/>
              </a:ext>
            </a:extLst>
          </p:cNvPr>
          <p:cNvSpPr txBox="1"/>
          <p:nvPr/>
        </p:nvSpPr>
        <p:spPr>
          <a:xfrm>
            <a:off x="9348731" y="2264183"/>
            <a:ext cx="51264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ECC87CD4-3470-0148-E74D-95C5B2CFDE38}"/>
              </a:ext>
            </a:extLst>
          </p:cNvPr>
          <p:cNvSpPr/>
          <p:nvPr/>
        </p:nvSpPr>
        <p:spPr>
          <a:xfrm>
            <a:off x="1027588" y="3188682"/>
            <a:ext cx="3118718" cy="53303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4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7F414C58-9745-B159-EFB6-5E6D92517F30}"/>
              </a:ext>
            </a:extLst>
          </p:cNvPr>
          <p:cNvSpPr/>
          <p:nvPr/>
        </p:nvSpPr>
        <p:spPr>
          <a:xfrm>
            <a:off x="982893" y="49991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D51170EA-91C1-BC36-81CE-AAC62582FCF3}"/>
              </a:ext>
            </a:extLst>
          </p:cNvPr>
          <p:cNvSpPr/>
          <p:nvPr/>
        </p:nvSpPr>
        <p:spPr>
          <a:xfrm>
            <a:off x="982893" y="54309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1578AEF9-9BE1-3910-0BCA-DBDD104BE010}"/>
              </a:ext>
            </a:extLst>
          </p:cNvPr>
          <p:cNvSpPr/>
          <p:nvPr/>
        </p:nvSpPr>
        <p:spPr>
          <a:xfrm>
            <a:off x="8045692" y="3188682"/>
            <a:ext cx="3118718" cy="53303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4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2" name="Rectangle 5">
            <a:extLst>
              <a:ext uri="{FF2B5EF4-FFF2-40B4-BE49-F238E27FC236}">
                <a16:creationId xmlns:a16="http://schemas.microsoft.com/office/drawing/2014/main" id="{B8F73685-712B-2739-A0BC-CF03F4F8ED35}"/>
              </a:ext>
            </a:extLst>
          </p:cNvPr>
          <p:cNvSpPr/>
          <p:nvPr/>
        </p:nvSpPr>
        <p:spPr>
          <a:xfrm>
            <a:off x="8001003" y="4587475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Rectangle 5">
            <a:extLst>
              <a:ext uri="{FF2B5EF4-FFF2-40B4-BE49-F238E27FC236}">
                <a16:creationId xmlns:a16="http://schemas.microsoft.com/office/drawing/2014/main" id="{9CE3EEE3-518B-D60D-3B7E-E66FB27F62C4}"/>
              </a:ext>
            </a:extLst>
          </p:cNvPr>
          <p:cNvSpPr/>
          <p:nvPr/>
        </p:nvSpPr>
        <p:spPr>
          <a:xfrm>
            <a:off x="8001003" y="49991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C9128912-5EA9-B92B-5261-6C5EC5E21C9D}"/>
              </a:ext>
            </a:extLst>
          </p:cNvPr>
          <p:cNvSpPr/>
          <p:nvPr/>
        </p:nvSpPr>
        <p:spPr>
          <a:xfrm>
            <a:off x="8001003" y="54309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258365D3-A700-144C-D262-EBA08834CE02}"/>
              </a:ext>
            </a:extLst>
          </p:cNvPr>
          <p:cNvCxnSpPr>
            <a:cxnSpLocks/>
          </p:cNvCxnSpPr>
          <p:nvPr/>
        </p:nvCxnSpPr>
        <p:spPr>
          <a:xfrm>
            <a:off x="9198995" y="4122550"/>
            <a:ext cx="812122" cy="0"/>
          </a:xfrm>
          <a:prstGeom prst="line">
            <a:avLst/>
          </a:prstGeom>
          <a:ln w="22225">
            <a:solidFill>
              <a:schemeClr val="accent2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3110F7E5-074A-BEA2-C7D5-290D9B09ADD4}"/>
              </a:ext>
            </a:extLst>
          </p:cNvPr>
          <p:cNvSpPr/>
          <p:nvPr/>
        </p:nvSpPr>
        <p:spPr>
          <a:xfrm rot="10800000">
            <a:off x="4831619" y="2088442"/>
            <a:ext cx="2528763" cy="743129"/>
          </a:xfrm>
          <a:custGeom>
            <a:avLst/>
            <a:gdLst>
              <a:gd name="connsiteX0" fmla="*/ 2352675 w 2352675"/>
              <a:gd name="connsiteY0" fmla="*/ 743129 h 743129"/>
              <a:gd name="connsiteX1" fmla="*/ 0 w 2352675"/>
              <a:gd name="connsiteY1" fmla="*/ 743129 h 743129"/>
              <a:gd name="connsiteX2" fmla="*/ 0 w 2352675"/>
              <a:gd name="connsiteY2" fmla="*/ 189131 h 743129"/>
              <a:gd name="connsiteX3" fmla="*/ 1066642 w 2352675"/>
              <a:gd name="connsiteY3" fmla="*/ 189131 h 743129"/>
              <a:gd name="connsiteX4" fmla="*/ 1176338 w 2352675"/>
              <a:gd name="connsiteY4" fmla="*/ 0 h 743129"/>
              <a:gd name="connsiteX5" fmla="*/ 1286034 w 2352675"/>
              <a:gd name="connsiteY5" fmla="*/ 189131 h 743129"/>
              <a:gd name="connsiteX6" fmla="*/ 2352675 w 2352675"/>
              <a:gd name="connsiteY6" fmla="*/ 189131 h 74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52675" h="743129">
                <a:moveTo>
                  <a:pt x="2352675" y="743129"/>
                </a:moveTo>
                <a:lnTo>
                  <a:pt x="0" y="743129"/>
                </a:lnTo>
                <a:lnTo>
                  <a:pt x="0" y="189131"/>
                </a:lnTo>
                <a:lnTo>
                  <a:pt x="1066642" y="189131"/>
                </a:lnTo>
                <a:lnTo>
                  <a:pt x="1176338" y="0"/>
                </a:lnTo>
                <a:lnTo>
                  <a:pt x="1286034" y="189131"/>
                </a:lnTo>
                <a:lnTo>
                  <a:pt x="2352675" y="18913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CDFFD4C-50B9-8830-5F4E-054C23E10862}"/>
              </a:ext>
            </a:extLst>
          </p:cNvPr>
          <p:cNvSpPr txBox="1"/>
          <p:nvPr/>
        </p:nvSpPr>
        <p:spPr>
          <a:xfrm>
            <a:off x="5839680" y="2270175"/>
            <a:ext cx="51264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7" name="Rectangle 5">
            <a:extLst>
              <a:ext uri="{FF2B5EF4-FFF2-40B4-BE49-F238E27FC236}">
                <a16:creationId xmlns:a16="http://schemas.microsoft.com/office/drawing/2014/main" id="{80BFC2B3-3B4F-4E89-7A5D-843A0FD2BA61}"/>
              </a:ext>
            </a:extLst>
          </p:cNvPr>
          <p:cNvSpPr/>
          <p:nvPr/>
        </p:nvSpPr>
        <p:spPr>
          <a:xfrm>
            <a:off x="4536641" y="3188682"/>
            <a:ext cx="3118718" cy="53303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4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9" name="Rectangle 5">
            <a:extLst>
              <a:ext uri="{FF2B5EF4-FFF2-40B4-BE49-F238E27FC236}">
                <a16:creationId xmlns:a16="http://schemas.microsoft.com/office/drawing/2014/main" id="{3B1C7550-4A79-28AD-7A1D-5CAE9A0DAA48}"/>
              </a:ext>
            </a:extLst>
          </p:cNvPr>
          <p:cNvSpPr/>
          <p:nvPr/>
        </p:nvSpPr>
        <p:spPr>
          <a:xfrm>
            <a:off x="4491947" y="4587475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70A3AC1A-1B8B-FE4B-569D-C2C75202E1AE}"/>
              </a:ext>
            </a:extLst>
          </p:cNvPr>
          <p:cNvSpPr/>
          <p:nvPr/>
        </p:nvSpPr>
        <p:spPr>
          <a:xfrm>
            <a:off x="4491947" y="49991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5B0C212C-8235-23B2-3A44-45E175690AC7}"/>
              </a:ext>
            </a:extLst>
          </p:cNvPr>
          <p:cNvSpPr/>
          <p:nvPr/>
        </p:nvSpPr>
        <p:spPr>
          <a:xfrm>
            <a:off x="4491947" y="5430994"/>
            <a:ext cx="3208106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1D59E38C-1A1D-AD05-46B2-8A15EBC8DB63}"/>
              </a:ext>
            </a:extLst>
          </p:cNvPr>
          <p:cNvCxnSpPr>
            <a:cxnSpLocks/>
          </p:cNvCxnSpPr>
          <p:nvPr/>
        </p:nvCxnSpPr>
        <p:spPr>
          <a:xfrm>
            <a:off x="5689939" y="4122550"/>
            <a:ext cx="812122" cy="0"/>
          </a:xfrm>
          <a:prstGeom prst="line">
            <a:avLst/>
          </a:prstGeom>
          <a:ln w="22225">
            <a:solidFill>
              <a:schemeClr val="accent2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BBCB466D-3661-4ED6-E42C-993A4DCCF025}"/>
              </a:ext>
            </a:extLst>
          </p:cNvPr>
          <p:cNvCxnSpPr>
            <a:cxnSpLocks/>
          </p:cNvCxnSpPr>
          <p:nvPr/>
        </p:nvCxnSpPr>
        <p:spPr>
          <a:xfrm>
            <a:off x="2180885" y="4122550"/>
            <a:ext cx="812122" cy="0"/>
          </a:xfrm>
          <a:prstGeom prst="line">
            <a:avLst/>
          </a:prstGeom>
          <a:ln w="22225">
            <a:solidFill>
              <a:schemeClr val="accent2">
                <a:lumMod val="90000"/>
                <a:lumOff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579277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개체 틀 8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78E53C63-117A-1219-398B-E0DC1EEA1B3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1" name="그림 개체 틀 10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CE9459F-8365-E79D-8D50-E499711B34B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4" name="그림 개체 틀 13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0E00251-C283-8AA5-BD35-1ABEE20FDE54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7A66B45F-C29D-95DD-889A-F2DB7CAA2426}"/>
              </a:ext>
            </a:extLst>
          </p:cNvPr>
          <p:cNvSpPr/>
          <p:nvPr/>
        </p:nvSpPr>
        <p:spPr>
          <a:xfrm>
            <a:off x="4459956" y="2235200"/>
            <a:ext cx="3932487" cy="2870200"/>
          </a:xfrm>
          <a:prstGeom prst="rect">
            <a:avLst/>
          </a:prstGeom>
          <a:solidFill>
            <a:srgbClr val="0C0C0C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BC855141-DE0B-4F45-33CC-9A2735B3DB8F}"/>
              </a:ext>
            </a:extLst>
          </p:cNvPr>
          <p:cNvSpPr/>
          <p:nvPr/>
        </p:nvSpPr>
        <p:spPr>
          <a:xfrm>
            <a:off x="1418477" y="2235200"/>
            <a:ext cx="2797919" cy="2870200"/>
          </a:xfrm>
          <a:prstGeom prst="rect">
            <a:avLst/>
          </a:prstGeom>
          <a:solidFill>
            <a:srgbClr val="0C0C0C">
              <a:alpha val="3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EDF5BB5-BEC5-9AA3-140E-F53E548B8F0F}"/>
              </a:ext>
            </a:extLst>
          </p:cNvPr>
          <p:cNvSpPr/>
          <p:nvPr/>
        </p:nvSpPr>
        <p:spPr>
          <a:xfrm>
            <a:off x="8635998" y="2235200"/>
            <a:ext cx="2137523" cy="2870200"/>
          </a:xfrm>
          <a:prstGeom prst="rect">
            <a:avLst/>
          </a:prstGeom>
          <a:solidFill>
            <a:srgbClr val="0C0C0C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B751E57D-C326-5687-60F2-451F93E947A8}"/>
              </a:ext>
            </a:extLst>
          </p:cNvPr>
          <p:cNvSpPr/>
          <p:nvPr/>
        </p:nvSpPr>
        <p:spPr>
          <a:xfrm>
            <a:off x="7654804" y="1916746"/>
            <a:ext cx="3118718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en-US" altLang="ko-KR" sz="1200" i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# </a:t>
            </a:r>
            <a:r>
              <a:rPr lang="ko-KR" altLang="en-US" sz="1200" i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 i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i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 i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383637A8-A075-0699-9DEA-46404F93C6F5}"/>
              </a:ext>
            </a:extLst>
          </p:cNvPr>
          <p:cNvSpPr/>
          <p:nvPr/>
        </p:nvSpPr>
        <p:spPr>
          <a:xfrm>
            <a:off x="1418478" y="5232399"/>
            <a:ext cx="2797919" cy="217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5084028F-6481-D2E6-A9D8-67B7E81F96FF}"/>
              </a:ext>
            </a:extLst>
          </p:cNvPr>
          <p:cNvSpPr/>
          <p:nvPr/>
        </p:nvSpPr>
        <p:spPr>
          <a:xfrm>
            <a:off x="1418478" y="5531439"/>
            <a:ext cx="2797919" cy="217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DDFDB999-C137-CC90-F47E-86F7595F0400}"/>
              </a:ext>
            </a:extLst>
          </p:cNvPr>
          <p:cNvSpPr/>
          <p:nvPr/>
        </p:nvSpPr>
        <p:spPr>
          <a:xfrm>
            <a:off x="4459955" y="5232597"/>
            <a:ext cx="3932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4F9EC9E0-E0B4-25CB-DA94-5D8DAD1B670C}"/>
              </a:ext>
            </a:extLst>
          </p:cNvPr>
          <p:cNvSpPr/>
          <p:nvPr/>
        </p:nvSpPr>
        <p:spPr>
          <a:xfrm>
            <a:off x="4459955" y="5531637"/>
            <a:ext cx="3932487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C70C4986-B5D6-1D10-27FB-637BFFF14CD0}"/>
              </a:ext>
            </a:extLst>
          </p:cNvPr>
          <p:cNvSpPr/>
          <p:nvPr/>
        </p:nvSpPr>
        <p:spPr>
          <a:xfrm>
            <a:off x="8636000" y="5232598"/>
            <a:ext cx="2137522" cy="217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2D0541CD-FA2E-1321-DB70-44E6343458E7}"/>
              </a:ext>
            </a:extLst>
          </p:cNvPr>
          <p:cNvSpPr/>
          <p:nvPr/>
        </p:nvSpPr>
        <p:spPr>
          <a:xfrm>
            <a:off x="8636000" y="5531638"/>
            <a:ext cx="2137522" cy="2170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10F1564-2C54-1EBD-C155-FF13DE4749AE}"/>
              </a:ext>
            </a:extLst>
          </p:cNvPr>
          <p:cNvSpPr txBox="1"/>
          <p:nvPr/>
        </p:nvSpPr>
        <p:spPr>
          <a:xfrm>
            <a:off x="9255116" y="3505200"/>
            <a:ext cx="899284" cy="461665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30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AE718F4-15CB-EBB3-02AC-EFA1D5C14378}"/>
              </a:ext>
            </a:extLst>
          </p:cNvPr>
          <p:cNvSpPr txBox="1"/>
          <p:nvPr/>
        </p:nvSpPr>
        <p:spPr>
          <a:xfrm>
            <a:off x="5964532" y="3505200"/>
            <a:ext cx="923330" cy="461665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30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r>
              <a:rPr lang="en-US" altLang="ko-KR" sz="30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	</a:t>
            </a:r>
            <a:endParaRPr lang="ko-KR" altLang="en-US" sz="3000" spc="-3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B7C8243-FA10-B683-375D-099CDDE4C715}"/>
              </a:ext>
            </a:extLst>
          </p:cNvPr>
          <p:cNvSpPr txBox="1"/>
          <p:nvPr/>
        </p:nvSpPr>
        <p:spPr>
          <a:xfrm>
            <a:off x="2367793" y="3505200"/>
            <a:ext cx="899284" cy="461665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3000" spc="-3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</p:spTree>
    <p:extLst>
      <p:ext uri="{BB962C8B-B14F-4D97-AF65-F5344CB8AC3E}">
        <p14:creationId xmlns:p14="http://schemas.microsoft.com/office/powerpoint/2010/main" val="296373600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46E23701-03EB-5567-EB22-6EADEF92EEF0}"/>
              </a:ext>
            </a:extLst>
          </p:cNvPr>
          <p:cNvSpPr txBox="1"/>
          <p:nvPr/>
        </p:nvSpPr>
        <p:spPr>
          <a:xfrm>
            <a:off x="695326" y="190679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19" name="Rectangle 30">
            <a:extLst>
              <a:ext uri="{FF2B5EF4-FFF2-40B4-BE49-F238E27FC236}">
                <a16:creationId xmlns:a16="http://schemas.microsoft.com/office/drawing/2014/main" id="{2D499921-ED91-4AB8-A6D8-CCCAB053AF1B}"/>
              </a:ext>
            </a:extLst>
          </p:cNvPr>
          <p:cNvSpPr/>
          <p:nvPr/>
        </p:nvSpPr>
        <p:spPr>
          <a:xfrm>
            <a:off x="9437228" y="0"/>
            <a:ext cx="275477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68" name="Rectangle 5">
            <a:extLst>
              <a:ext uri="{FF2B5EF4-FFF2-40B4-BE49-F238E27FC236}">
                <a16:creationId xmlns:a16="http://schemas.microsoft.com/office/drawing/2014/main" id="{F5E00114-0E11-ADB1-2352-489A8DFF4E60}"/>
              </a:ext>
            </a:extLst>
          </p:cNvPr>
          <p:cNvSpPr/>
          <p:nvPr/>
        </p:nvSpPr>
        <p:spPr>
          <a:xfrm>
            <a:off x="695325" y="5273078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1" name="Rectangle 7">
            <a:extLst>
              <a:ext uri="{FF2B5EF4-FFF2-40B4-BE49-F238E27FC236}">
                <a16:creationId xmlns:a16="http://schemas.microsoft.com/office/drawing/2014/main" id="{A125A55D-2366-4E4B-B221-684F907DA48E}"/>
              </a:ext>
            </a:extLst>
          </p:cNvPr>
          <p:cNvSpPr/>
          <p:nvPr/>
        </p:nvSpPr>
        <p:spPr>
          <a:xfrm>
            <a:off x="5631795" y="1847999"/>
            <a:ext cx="6560209" cy="183701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88900" dist="63500" dir="8100000" algn="t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6" name="Rectangle 19">
            <a:extLst>
              <a:ext uri="{FF2B5EF4-FFF2-40B4-BE49-F238E27FC236}">
                <a16:creationId xmlns:a16="http://schemas.microsoft.com/office/drawing/2014/main" id="{A8E95BC1-FBE7-4742-B542-188B441B9DC5}"/>
              </a:ext>
            </a:extLst>
          </p:cNvPr>
          <p:cNvSpPr/>
          <p:nvPr/>
        </p:nvSpPr>
        <p:spPr>
          <a:xfrm>
            <a:off x="5631795" y="4132341"/>
            <a:ext cx="6560209" cy="1837019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88900" dist="63500" dir="8100000" algn="t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AE4439A0-1E2E-4415-8FF8-C505AF5E8F6C}"/>
              </a:ext>
            </a:extLst>
          </p:cNvPr>
          <p:cNvSpPr/>
          <p:nvPr/>
        </p:nvSpPr>
        <p:spPr>
          <a:xfrm>
            <a:off x="11496674" y="4132339"/>
            <a:ext cx="695328" cy="1837019"/>
          </a:xfrm>
          <a:prstGeom prst="rect">
            <a:avLst/>
          </a:prstGeom>
          <a:solidFill>
            <a:schemeClr val="accent3">
              <a:lumMod val="40000"/>
              <a:lumOff val="60000"/>
              <a:alpha val="50000"/>
            </a:schemeClr>
          </a:solidFill>
          <a:ln>
            <a:noFill/>
          </a:ln>
          <a:effectLst>
            <a:outerShdw blurRad="635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BA6690B8-505A-4D16-9CF3-7392FF9BB9BA}"/>
              </a:ext>
            </a:extLst>
          </p:cNvPr>
          <p:cNvSpPr/>
          <p:nvPr/>
        </p:nvSpPr>
        <p:spPr>
          <a:xfrm>
            <a:off x="11496674" y="1847997"/>
            <a:ext cx="695328" cy="1837019"/>
          </a:xfrm>
          <a:prstGeom prst="rect">
            <a:avLst/>
          </a:prstGeom>
          <a:solidFill>
            <a:schemeClr val="accent3">
              <a:lumMod val="40000"/>
              <a:lumOff val="60000"/>
              <a:alpha val="50000"/>
            </a:schemeClr>
          </a:solidFill>
          <a:ln>
            <a:noFill/>
          </a:ln>
          <a:effectLst>
            <a:outerShdw blurRad="635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2528DEE-B4FB-47E3-B497-5CAD58655FC0}"/>
              </a:ext>
            </a:extLst>
          </p:cNvPr>
          <p:cNvSpPr txBox="1"/>
          <p:nvPr/>
        </p:nvSpPr>
        <p:spPr>
          <a:xfrm>
            <a:off x="695325" y="48926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749B55A-BEDE-3CA3-AF94-6AF999045CD2}"/>
              </a:ext>
            </a:extLst>
          </p:cNvPr>
          <p:cNvSpPr txBox="1"/>
          <p:nvPr/>
        </p:nvSpPr>
        <p:spPr>
          <a:xfrm>
            <a:off x="6069352" y="224092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1" name="Rectangle 5">
            <a:extLst>
              <a:ext uri="{FF2B5EF4-FFF2-40B4-BE49-F238E27FC236}">
                <a16:creationId xmlns:a16="http://schemas.microsoft.com/office/drawing/2014/main" id="{BDED26D8-5163-293B-5FB3-F2DA7A761FA5}"/>
              </a:ext>
            </a:extLst>
          </p:cNvPr>
          <p:cNvSpPr/>
          <p:nvPr/>
        </p:nvSpPr>
        <p:spPr>
          <a:xfrm>
            <a:off x="6069352" y="2595812"/>
            <a:ext cx="29303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정말 감사드립니다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82E62E8-62F3-44F9-93F5-8ABD3950E3E0}"/>
              </a:ext>
            </a:extLst>
          </p:cNvPr>
          <p:cNvSpPr txBox="1"/>
          <p:nvPr/>
        </p:nvSpPr>
        <p:spPr>
          <a:xfrm>
            <a:off x="6069352" y="452526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2849A6CC-C135-4A3A-B3A5-42930DFE0E67}"/>
              </a:ext>
            </a:extLst>
          </p:cNvPr>
          <p:cNvSpPr/>
          <p:nvPr/>
        </p:nvSpPr>
        <p:spPr>
          <a:xfrm>
            <a:off x="6069352" y="4880152"/>
            <a:ext cx="29303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정말 감사드립니다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958C460-B1F9-D612-AF82-E997B73E8E1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0D37592-4E04-6B43-73C9-B58826BD1D6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6" name="그림 개체 틀 5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67C6C4D-3E3C-2637-08D3-44BFA67494D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9" name="그림 개체 틀 8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E0FE5426-AFA0-7F25-E015-0BAB3FCBFDB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375900929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9C18183-647E-8B10-8FE8-45E1B48051C3}"/>
              </a:ext>
            </a:extLst>
          </p:cNvPr>
          <p:cNvSpPr/>
          <p:nvPr/>
        </p:nvSpPr>
        <p:spPr>
          <a:xfrm>
            <a:off x="1116806" y="2082800"/>
            <a:ext cx="4991894" cy="3708400"/>
          </a:xfrm>
          <a:prstGeom prst="roundRect">
            <a:avLst>
              <a:gd name="adj" fmla="val 5717"/>
            </a:avLst>
          </a:prstGeom>
          <a:solidFill>
            <a:schemeClr val="bg1"/>
          </a:solidFill>
          <a:ln>
            <a:noFill/>
          </a:ln>
          <a:effectLst>
            <a:outerShdw blurRad="63500" dist="12700" dir="5400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55ECFC4D-110A-B1B1-2FDF-5E60FC24CCA6}"/>
              </a:ext>
            </a:extLst>
          </p:cNvPr>
          <p:cNvSpPr/>
          <p:nvPr/>
        </p:nvSpPr>
        <p:spPr>
          <a:xfrm>
            <a:off x="7175427" y="2624185"/>
            <a:ext cx="3619500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482C4F16-9836-96FA-CD29-5496A45E0058}"/>
              </a:ext>
            </a:extLst>
          </p:cNvPr>
          <p:cNvSpPr/>
          <p:nvPr/>
        </p:nvSpPr>
        <p:spPr>
          <a:xfrm>
            <a:off x="6970713" y="2709717"/>
            <a:ext cx="92075" cy="920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94DADCC6-1F68-979A-8141-7F1F04C08A97}"/>
              </a:ext>
            </a:extLst>
          </p:cNvPr>
          <p:cNvSpPr/>
          <p:nvPr/>
        </p:nvSpPr>
        <p:spPr>
          <a:xfrm>
            <a:off x="7175427" y="3228012"/>
            <a:ext cx="3619500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58D436B9-2CEE-9E45-BA5E-475B39FB11F1}"/>
              </a:ext>
            </a:extLst>
          </p:cNvPr>
          <p:cNvSpPr/>
          <p:nvPr/>
        </p:nvSpPr>
        <p:spPr>
          <a:xfrm>
            <a:off x="6970713" y="3313544"/>
            <a:ext cx="92075" cy="920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46D9A36B-8A7C-AD31-A1E5-62BAF90053CA}"/>
              </a:ext>
            </a:extLst>
          </p:cNvPr>
          <p:cNvSpPr/>
          <p:nvPr/>
        </p:nvSpPr>
        <p:spPr>
          <a:xfrm>
            <a:off x="7175427" y="3831839"/>
            <a:ext cx="3619500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B7FD4489-8637-99E6-131E-98BF462A271C}"/>
              </a:ext>
            </a:extLst>
          </p:cNvPr>
          <p:cNvSpPr/>
          <p:nvPr/>
        </p:nvSpPr>
        <p:spPr>
          <a:xfrm>
            <a:off x="6970713" y="3917371"/>
            <a:ext cx="92075" cy="920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99BB5312-40FD-4271-0A63-088AB3E555DB}"/>
              </a:ext>
            </a:extLst>
          </p:cNvPr>
          <p:cNvSpPr/>
          <p:nvPr/>
        </p:nvSpPr>
        <p:spPr>
          <a:xfrm>
            <a:off x="7175427" y="4435666"/>
            <a:ext cx="3619500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FEBE04F-5CEC-482E-8B39-911993F3052F}"/>
              </a:ext>
            </a:extLst>
          </p:cNvPr>
          <p:cNvSpPr/>
          <p:nvPr/>
        </p:nvSpPr>
        <p:spPr>
          <a:xfrm>
            <a:off x="6970713" y="4521198"/>
            <a:ext cx="92075" cy="920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3DAE5E3C-D1F4-E7EA-3B67-06CD13D6F6B6}"/>
              </a:ext>
            </a:extLst>
          </p:cNvPr>
          <p:cNvSpPr/>
          <p:nvPr/>
        </p:nvSpPr>
        <p:spPr>
          <a:xfrm>
            <a:off x="7175427" y="5039493"/>
            <a:ext cx="3619500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64088E9-4195-578F-7801-AB4D76EEE6D1}"/>
              </a:ext>
            </a:extLst>
          </p:cNvPr>
          <p:cNvSpPr/>
          <p:nvPr/>
        </p:nvSpPr>
        <p:spPr>
          <a:xfrm>
            <a:off x="6970713" y="5125025"/>
            <a:ext cx="92075" cy="920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25" name="차트 24">
            <a:extLst>
              <a:ext uri="{FF2B5EF4-FFF2-40B4-BE49-F238E27FC236}">
                <a16:creationId xmlns:a16="http://schemas.microsoft.com/office/drawing/2014/main" id="{D327F5DB-D261-02D9-8E4E-07A6DBF64849}"/>
              </a:ext>
            </a:extLst>
          </p:cNvPr>
          <p:cNvGraphicFramePr/>
          <p:nvPr/>
        </p:nvGraphicFramePr>
        <p:xfrm>
          <a:off x="1426765" y="2971800"/>
          <a:ext cx="4371975" cy="24500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B21C3219-A817-5B55-1C69-E27826066019}"/>
              </a:ext>
            </a:extLst>
          </p:cNvPr>
          <p:cNvSpPr txBox="1"/>
          <p:nvPr/>
        </p:nvSpPr>
        <p:spPr>
          <a:xfrm>
            <a:off x="2722286" y="2454457"/>
            <a:ext cx="1780936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800">
                <a:latin typeface="페이퍼로지 5 Medium" pitchFamily="2" charset="-127"/>
                <a:ea typeface="페이퍼로지 5 Medium" pitchFamily="2" charset="-127"/>
              </a:rPr>
              <a:t>키워드를 적어주세요</a:t>
            </a:r>
            <a:endParaRPr lang="en-US" altLang="ko-KR" sz="1800"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05310077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CBF8C301-0596-9347-9859-26E720236B12}"/>
              </a:ext>
            </a:extLst>
          </p:cNvPr>
          <p:cNvSpPr/>
          <p:nvPr/>
        </p:nvSpPr>
        <p:spPr>
          <a:xfrm>
            <a:off x="797659" y="1501959"/>
            <a:ext cx="3738563" cy="4659929"/>
          </a:xfrm>
          <a:prstGeom prst="roundRect">
            <a:avLst>
              <a:gd name="adj" fmla="val 6581"/>
            </a:avLst>
          </a:prstGeom>
          <a:solidFill>
            <a:schemeClr val="accent3">
              <a:lumMod val="75000"/>
            </a:schemeClr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A4461C35-3440-3A79-97BB-D6260337F246}"/>
              </a:ext>
            </a:extLst>
          </p:cNvPr>
          <p:cNvSpPr/>
          <p:nvPr/>
        </p:nvSpPr>
        <p:spPr>
          <a:xfrm>
            <a:off x="937267" y="1664677"/>
            <a:ext cx="3505200" cy="4341971"/>
          </a:xfrm>
          <a:custGeom>
            <a:avLst/>
            <a:gdLst>
              <a:gd name="connsiteX0" fmla="*/ 2371725 w 3505200"/>
              <a:gd name="connsiteY0" fmla="*/ 190499 h 4341971"/>
              <a:gd name="connsiteX1" fmla="*/ 2231232 w 3505200"/>
              <a:gd name="connsiteY1" fmla="*/ 330992 h 4341971"/>
              <a:gd name="connsiteX2" fmla="*/ 2371725 w 3505200"/>
              <a:gd name="connsiteY2" fmla="*/ 471485 h 4341971"/>
              <a:gd name="connsiteX3" fmla="*/ 2512218 w 3505200"/>
              <a:gd name="connsiteY3" fmla="*/ 330992 h 4341971"/>
              <a:gd name="connsiteX4" fmla="*/ 2371725 w 3505200"/>
              <a:gd name="connsiteY4" fmla="*/ 190499 h 4341971"/>
              <a:gd name="connsiteX5" fmla="*/ 1752601 w 3505200"/>
              <a:gd name="connsiteY5" fmla="*/ 190499 h 4341971"/>
              <a:gd name="connsiteX6" fmla="*/ 1612108 w 3505200"/>
              <a:gd name="connsiteY6" fmla="*/ 330992 h 4341971"/>
              <a:gd name="connsiteX7" fmla="*/ 1752601 w 3505200"/>
              <a:gd name="connsiteY7" fmla="*/ 471485 h 4341971"/>
              <a:gd name="connsiteX8" fmla="*/ 1893094 w 3505200"/>
              <a:gd name="connsiteY8" fmla="*/ 330992 h 4341971"/>
              <a:gd name="connsiteX9" fmla="*/ 1752601 w 3505200"/>
              <a:gd name="connsiteY9" fmla="*/ 190499 h 4341971"/>
              <a:gd name="connsiteX10" fmla="*/ 1133477 w 3505200"/>
              <a:gd name="connsiteY10" fmla="*/ 190499 h 4341971"/>
              <a:gd name="connsiteX11" fmla="*/ 992984 w 3505200"/>
              <a:gd name="connsiteY11" fmla="*/ 330992 h 4341971"/>
              <a:gd name="connsiteX12" fmla="*/ 1133477 w 3505200"/>
              <a:gd name="connsiteY12" fmla="*/ 471485 h 4341971"/>
              <a:gd name="connsiteX13" fmla="*/ 1273970 w 3505200"/>
              <a:gd name="connsiteY13" fmla="*/ 330992 h 4341971"/>
              <a:gd name="connsiteX14" fmla="*/ 1133477 w 3505200"/>
              <a:gd name="connsiteY14" fmla="*/ 190499 h 4341971"/>
              <a:gd name="connsiteX15" fmla="*/ 98426 w 3505200"/>
              <a:gd name="connsiteY15" fmla="*/ 0 h 4341971"/>
              <a:gd name="connsiteX16" fmla="*/ 3406774 w 3505200"/>
              <a:gd name="connsiteY16" fmla="*/ 0 h 4341971"/>
              <a:gd name="connsiteX17" fmla="*/ 3505200 w 3505200"/>
              <a:gd name="connsiteY17" fmla="*/ 98426 h 4341971"/>
              <a:gd name="connsiteX18" fmla="*/ 3505200 w 3505200"/>
              <a:gd name="connsiteY18" fmla="*/ 4243545 h 4341971"/>
              <a:gd name="connsiteX19" fmla="*/ 3406774 w 3505200"/>
              <a:gd name="connsiteY19" fmla="*/ 4341971 h 4341971"/>
              <a:gd name="connsiteX20" fmla="*/ 98426 w 3505200"/>
              <a:gd name="connsiteY20" fmla="*/ 4341971 h 4341971"/>
              <a:gd name="connsiteX21" fmla="*/ 0 w 3505200"/>
              <a:gd name="connsiteY21" fmla="*/ 4243545 h 4341971"/>
              <a:gd name="connsiteX22" fmla="*/ 0 w 3505200"/>
              <a:gd name="connsiteY22" fmla="*/ 98426 h 4341971"/>
              <a:gd name="connsiteX23" fmla="*/ 98426 w 3505200"/>
              <a:gd name="connsiteY23" fmla="*/ 0 h 434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505200" h="4341971">
                <a:moveTo>
                  <a:pt x="2371725" y="190499"/>
                </a:moveTo>
                <a:cubicBezTo>
                  <a:pt x="2294133" y="190499"/>
                  <a:pt x="2231232" y="253400"/>
                  <a:pt x="2231232" y="330992"/>
                </a:cubicBezTo>
                <a:cubicBezTo>
                  <a:pt x="2231232" y="408584"/>
                  <a:pt x="2294133" y="471485"/>
                  <a:pt x="2371725" y="471485"/>
                </a:cubicBezTo>
                <a:cubicBezTo>
                  <a:pt x="2449317" y="471485"/>
                  <a:pt x="2512218" y="408584"/>
                  <a:pt x="2512218" y="330992"/>
                </a:cubicBezTo>
                <a:cubicBezTo>
                  <a:pt x="2512218" y="253400"/>
                  <a:pt x="2449317" y="190499"/>
                  <a:pt x="2371725" y="190499"/>
                </a:cubicBezTo>
                <a:close/>
                <a:moveTo>
                  <a:pt x="1752601" y="190499"/>
                </a:moveTo>
                <a:cubicBezTo>
                  <a:pt x="1675009" y="190499"/>
                  <a:pt x="1612108" y="253400"/>
                  <a:pt x="1612108" y="330992"/>
                </a:cubicBezTo>
                <a:cubicBezTo>
                  <a:pt x="1612108" y="408584"/>
                  <a:pt x="1675009" y="471485"/>
                  <a:pt x="1752601" y="471485"/>
                </a:cubicBezTo>
                <a:cubicBezTo>
                  <a:pt x="1830193" y="471485"/>
                  <a:pt x="1893094" y="408584"/>
                  <a:pt x="1893094" y="330992"/>
                </a:cubicBezTo>
                <a:cubicBezTo>
                  <a:pt x="1893094" y="253400"/>
                  <a:pt x="1830193" y="190499"/>
                  <a:pt x="1752601" y="190499"/>
                </a:cubicBezTo>
                <a:close/>
                <a:moveTo>
                  <a:pt x="1133477" y="190499"/>
                </a:moveTo>
                <a:cubicBezTo>
                  <a:pt x="1055885" y="190499"/>
                  <a:pt x="992984" y="253400"/>
                  <a:pt x="992984" y="330992"/>
                </a:cubicBezTo>
                <a:cubicBezTo>
                  <a:pt x="992984" y="408584"/>
                  <a:pt x="1055885" y="471485"/>
                  <a:pt x="1133477" y="471485"/>
                </a:cubicBezTo>
                <a:cubicBezTo>
                  <a:pt x="1211069" y="471485"/>
                  <a:pt x="1273970" y="408584"/>
                  <a:pt x="1273970" y="330992"/>
                </a:cubicBezTo>
                <a:cubicBezTo>
                  <a:pt x="1273970" y="253400"/>
                  <a:pt x="1211069" y="190499"/>
                  <a:pt x="1133477" y="190499"/>
                </a:cubicBezTo>
                <a:close/>
                <a:moveTo>
                  <a:pt x="98426" y="0"/>
                </a:moveTo>
                <a:lnTo>
                  <a:pt x="3406774" y="0"/>
                </a:lnTo>
                <a:cubicBezTo>
                  <a:pt x="3461133" y="0"/>
                  <a:pt x="3505200" y="44067"/>
                  <a:pt x="3505200" y="98426"/>
                </a:cubicBezTo>
                <a:lnTo>
                  <a:pt x="3505200" y="4243545"/>
                </a:lnTo>
                <a:cubicBezTo>
                  <a:pt x="3505200" y="4297904"/>
                  <a:pt x="3461133" y="4341971"/>
                  <a:pt x="3406774" y="4341971"/>
                </a:cubicBezTo>
                <a:lnTo>
                  <a:pt x="98426" y="4341971"/>
                </a:lnTo>
                <a:cubicBezTo>
                  <a:pt x="44067" y="4341971"/>
                  <a:pt x="0" y="4297904"/>
                  <a:pt x="0" y="4243545"/>
                </a:cubicBezTo>
                <a:lnTo>
                  <a:pt x="0" y="98426"/>
                </a:lnTo>
                <a:cubicBezTo>
                  <a:pt x="0" y="44067"/>
                  <a:pt x="44067" y="0"/>
                  <a:pt x="984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CBF04393-763E-D034-F2D1-747F8F749917}"/>
              </a:ext>
            </a:extLst>
          </p:cNvPr>
          <p:cNvSpPr/>
          <p:nvPr/>
        </p:nvSpPr>
        <p:spPr>
          <a:xfrm>
            <a:off x="911617" y="1629968"/>
            <a:ext cx="3505200" cy="4341971"/>
          </a:xfrm>
          <a:custGeom>
            <a:avLst/>
            <a:gdLst>
              <a:gd name="connsiteX0" fmla="*/ 2371725 w 3505200"/>
              <a:gd name="connsiteY0" fmla="*/ 190499 h 4341971"/>
              <a:gd name="connsiteX1" fmla="*/ 2231232 w 3505200"/>
              <a:gd name="connsiteY1" fmla="*/ 330992 h 4341971"/>
              <a:gd name="connsiteX2" fmla="*/ 2371725 w 3505200"/>
              <a:gd name="connsiteY2" fmla="*/ 471485 h 4341971"/>
              <a:gd name="connsiteX3" fmla="*/ 2512218 w 3505200"/>
              <a:gd name="connsiteY3" fmla="*/ 330992 h 4341971"/>
              <a:gd name="connsiteX4" fmla="*/ 2371725 w 3505200"/>
              <a:gd name="connsiteY4" fmla="*/ 190499 h 4341971"/>
              <a:gd name="connsiteX5" fmla="*/ 1752601 w 3505200"/>
              <a:gd name="connsiteY5" fmla="*/ 190499 h 4341971"/>
              <a:gd name="connsiteX6" fmla="*/ 1612108 w 3505200"/>
              <a:gd name="connsiteY6" fmla="*/ 330992 h 4341971"/>
              <a:gd name="connsiteX7" fmla="*/ 1752601 w 3505200"/>
              <a:gd name="connsiteY7" fmla="*/ 471485 h 4341971"/>
              <a:gd name="connsiteX8" fmla="*/ 1893094 w 3505200"/>
              <a:gd name="connsiteY8" fmla="*/ 330992 h 4341971"/>
              <a:gd name="connsiteX9" fmla="*/ 1752601 w 3505200"/>
              <a:gd name="connsiteY9" fmla="*/ 190499 h 4341971"/>
              <a:gd name="connsiteX10" fmla="*/ 1133477 w 3505200"/>
              <a:gd name="connsiteY10" fmla="*/ 190499 h 4341971"/>
              <a:gd name="connsiteX11" fmla="*/ 992984 w 3505200"/>
              <a:gd name="connsiteY11" fmla="*/ 330992 h 4341971"/>
              <a:gd name="connsiteX12" fmla="*/ 1133477 w 3505200"/>
              <a:gd name="connsiteY12" fmla="*/ 471485 h 4341971"/>
              <a:gd name="connsiteX13" fmla="*/ 1273970 w 3505200"/>
              <a:gd name="connsiteY13" fmla="*/ 330992 h 4341971"/>
              <a:gd name="connsiteX14" fmla="*/ 1133477 w 3505200"/>
              <a:gd name="connsiteY14" fmla="*/ 190499 h 4341971"/>
              <a:gd name="connsiteX15" fmla="*/ 98426 w 3505200"/>
              <a:gd name="connsiteY15" fmla="*/ 0 h 4341971"/>
              <a:gd name="connsiteX16" fmla="*/ 3406774 w 3505200"/>
              <a:gd name="connsiteY16" fmla="*/ 0 h 4341971"/>
              <a:gd name="connsiteX17" fmla="*/ 3505200 w 3505200"/>
              <a:gd name="connsiteY17" fmla="*/ 98426 h 4341971"/>
              <a:gd name="connsiteX18" fmla="*/ 3505200 w 3505200"/>
              <a:gd name="connsiteY18" fmla="*/ 4243545 h 4341971"/>
              <a:gd name="connsiteX19" fmla="*/ 3406774 w 3505200"/>
              <a:gd name="connsiteY19" fmla="*/ 4341971 h 4341971"/>
              <a:gd name="connsiteX20" fmla="*/ 98426 w 3505200"/>
              <a:gd name="connsiteY20" fmla="*/ 4341971 h 4341971"/>
              <a:gd name="connsiteX21" fmla="*/ 0 w 3505200"/>
              <a:gd name="connsiteY21" fmla="*/ 4243545 h 4341971"/>
              <a:gd name="connsiteX22" fmla="*/ 0 w 3505200"/>
              <a:gd name="connsiteY22" fmla="*/ 98426 h 4341971"/>
              <a:gd name="connsiteX23" fmla="*/ 98426 w 3505200"/>
              <a:gd name="connsiteY23" fmla="*/ 0 h 434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505200" h="4341971">
                <a:moveTo>
                  <a:pt x="2371725" y="190499"/>
                </a:moveTo>
                <a:cubicBezTo>
                  <a:pt x="2294133" y="190499"/>
                  <a:pt x="2231232" y="253400"/>
                  <a:pt x="2231232" y="330992"/>
                </a:cubicBezTo>
                <a:cubicBezTo>
                  <a:pt x="2231232" y="408584"/>
                  <a:pt x="2294133" y="471485"/>
                  <a:pt x="2371725" y="471485"/>
                </a:cubicBezTo>
                <a:cubicBezTo>
                  <a:pt x="2449317" y="471485"/>
                  <a:pt x="2512218" y="408584"/>
                  <a:pt x="2512218" y="330992"/>
                </a:cubicBezTo>
                <a:cubicBezTo>
                  <a:pt x="2512218" y="253400"/>
                  <a:pt x="2449317" y="190499"/>
                  <a:pt x="2371725" y="190499"/>
                </a:cubicBezTo>
                <a:close/>
                <a:moveTo>
                  <a:pt x="1752601" y="190499"/>
                </a:moveTo>
                <a:cubicBezTo>
                  <a:pt x="1675009" y="190499"/>
                  <a:pt x="1612108" y="253400"/>
                  <a:pt x="1612108" y="330992"/>
                </a:cubicBezTo>
                <a:cubicBezTo>
                  <a:pt x="1612108" y="408584"/>
                  <a:pt x="1675009" y="471485"/>
                  <a:pt x="1752601" y="471485"/>
                </a:cubicBezTo>
                <a:cubicBezTo>
                  <a:pt x="1830193" y="471485"/>
                  <a:pt x="1893094" y="408584"/>
                  <a:pt x="1893094" y="330992"/>
                </a:cubicBezTo>
                <a:cubicBezTo>
                  <a:pt x="1893094" y="253400"/>
                  <a:pt x="1830193" y="190499"/>
                  <a:pt x="1752601" y="190499"/>
                </a:cubicBezTo>
                <a:close/>
                <a:moveTo>
                  <a:pt x="1133477" y="190499"/>
                </a:moveTo>
                <a:cubicBezTo>
                  <a:pt x="1055885" y="190499"/>
                  <a:pt x="992984" y="253400"/>
                  <a:pt x="992984" y="330992"/>
                </a:cubicBezTo>
                <a:cubicBezTo>
                  <a:pt x="992984" y="408584"/>
                  <a:pt x="1055885" y="471485"/>
                  <a:pt x="1133477" y="471485"/>
                </a:cubicBezTo>
                <a:cubicBezTo>
                  <a:pt x="1211069" y="471485"/>
                  <a:pt x="1273970" y="408584"/>
                  <a:pt x="1273970" y="330992"/>
                </a:cubicBezTo>
                <a:cubicBezTo>
                  <a:pt x="1273970" y="253400"/>
                  <a:pt x="1211069" y="190499"/>
                  <a:pt x="1133477" y="190499"/>
                </a:cubicBezTo>
                <a:close/>
                <a:moveTo>
                  <a:pt x="98426" y="0"/>
                </a:moveTo>
                <a:lnTo>
                  <a:pt x="3406774" y="0"/>
                </a:lnTo>
                <a:cubicBezTo>
                  <a:pt x="3461133" y="0"/>
                  <a:pt x="3505200" y="44067"/>
                  <a:pt x="3505200" y="98426"/>
                </a:cubicBezTo>
                <a:lnTo>
                  <a:pt x="3505200" y="4243545"/>
                </a:lnTo>
                <a:cubicBezTo>
                  <a:pt x="3505200" y="4297904"/>
                  <a:pt x="3461133" y="4341971"/>
                  <a:pt x="3406774" y="4341971"/>
                </a:cubicBezTo>
                <a:lnTo>
                  <a:pt x="98426" y="4341971"/>
                </a:lnTo>
                <a:cubicBezTo>
                  <a:pt x="44067" y="4341971"/>
                  <a:pt x="0" y="4297904"/>
                  <a:pt x="0" y="4243545"/>
                </a:cubicBezTo>
                <a:lnTo>
                  <a:pt x="0" y="98426"/>
                </a:lnTo>
                <a:cubicBezTo>
                  <a:pt x="0" y="44067"/>
                  <a:pt x="44067" y="0"/>
                  <a:pt x="9842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extrusionClr>
              <a:schemeClr val="tx1"/>
            </a:extrusion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012FBA3-CFF6-70F4-B12D-C8E3C26EC374}"/>
              </a:ext>
            </a:extLst>
          </p:cNvPr>
          <p:cNvGrpSpPr/>
          <p:nvPr/>
        </p:nvGrpSpPr>
        <p:grpSpPr>
          <a:xfrm>
            <a:off x="1949842" y="1450150"/>
            <a:ext cx="204445" cy="468000"/>
            <a:chOff x="1838325" y="1576966"/>
            <a:chExt cx="204445" cy="405008"/>
          </a:xfrm>
        </p:grpSpPr>
        <p:sp>
          <p:nvSpPr>
            <p:cNvPr id="22" name="사각형: 둥근 모서리 21">
              <a:extLst>
                <a:ext uri="{FF2B5EF4-FFF2-40B4-BE49-F238E27FC236}">
                  <a16:creationId xmlns:a16="http://schemas.microsoft.com/office/drawing/2014/main" id="{31D27D67-9656-ABD7-6BF5-53905B385D7A}"/>
                </a:ext>
              </a:extLst>
            </p:cNvPr>
            <p:cNvSpPr/>
            <p:nvPr/>
          </p:nvSpPr>
          <p:spPr>
            <a:xfrm>
              <a:off x="183832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사각형: 둥근 모서리 23">
              <a:extLst>
                <a:ext uri="{FF2B5EF4-FFF2-40B4-BE49-F238E27FC236}">
                  <a16:creationId xmlns:a16="http://schemas.microsoft.com/office/drawing/2014/main" id="{1367F973-B031-286B-912A-60522080729C}"/>
                </a:ext>
              </a:extLst>
            </p:cNvPr>
            <p:cNvSpPr/>
            <p:nvPr/>
          </p:nvSpPr>
          <p:spPr>
            <a:xfrm>
              <a:off x="195704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B8085F46-C423-5F18-B76A-CBA4182A85B4}"/>
              </a:ext>
            </a:extLst>
          </p:cNvPr>
          <p:cNvGrpSpPr/>
          <p:nvPr/>
        </p:nvGrpSpPr>
        <p:grpSpPr>
          <a:xfrm>
            <a:off x="2561496" y="1450150"/>
            <a:ext cx="204445" cy="468000"/>
            <a:chOff x="1838325" y="1576966"/>
            <a:chExt cx="204445" cy="405008"/>
          </a:xfrm>
        </p:grpSpPr>
        <p:sp>
          <p:nvSpPr>
            <p:cNvPr id="37" name="사각형: 둥근 모서리 36">
              <a:extLst>
                <a:ext uri="{FF2B5EF4-FFF2-40B4-BE49-F238E27FC236}">
                  <a16:creationId xmlns:a16="http://schemas.microsoft.com/office/drawing/2014/main" id="{F8DE30FD-F3B9-2043-4414-7FCC8FDDF148}"/>
                </a:ext>
              </a:extLst>
            </p:cNvPr>
            <p:cNvSpPr/>
            <p:nvPr/>
          </p:nvSpPr>
          <p:spPr>
            <a:xfrm>
              <a:off x="183832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사각형: 둥근 모서리 37">
              <a:extLst>
                <a:ext uri="{FF2B5EF4-FFF2-40B4-BE49-F238E27FC236}">
                  <a16:creationId xmlns:a16="http://schemas.microsoft.com/office/drawing/2014/main" id="{5F7E5983-D147-2E97-8D27-3E21C58C3628}"/>
                </a:ext>
              </a:extLst>
            </p:cNvPr>
            <p:cNvSpPr/>
            <p:nvPr/>
          </p:nvSpPr>
          <p:spPr>
            <a:xfrm>
              <a:off x="195704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50C7A482-76FC-A6B8-3C78-7CCD61AE283E}"/>
              </a:ext>
            </a:extLst>
          </p:cNvPr>
          <p:cNvGrpSpPr/>
          <p:nvPr/>
        </p:nvGrpSpPr>
        <p:grpSpPr>
          <a:xfrm>
            <a:off x="3183329" y="1450150"/>
            <a:ext cx="204445" cy="468000"/>
            <a:chOff x="1838325" y="1576966"/>
            <a:chExt cx="204445" cy="405008"/>
          </a:xfrm>
        </p:grpSpPr>
        <p:sp>
          <p:nvSpPr>
            <p:cNvPr id="40" name="사각형: 둥근 모서리 39">
              <a:extLst>
                <a:ext uri="{FF2B5EF4-FFF2-40B4-BE49-F238E27FC236}">
                  <a16:creationId xmlns:a16="http://schemas.microsoft.com/office/drawing/2014/main" id="{B19DDF22-1059-843A-2BFF-2B461581FD4E}"/>
                </a:ext>
              </a:extLst>
            </p:cNvPr>
            <p:cNvSpPr/>
            <p:nvPr/>
          </p:nvSpPr>
          <p:spPr>
            <a:xfrm>
              <a:off x="183832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사각형: 둥근 모서리 40">
              <a:extLst>
                <a:ext uri="{FF2B5EF4-FFF2-40B4-BE49-F238E27FC236}">
                  <a16:creationId xmlns:a16="http://schemas.microsoft.com/office/drawing/2014/main" id="{570BA1BA-EEBE-6B4C-2588-6EA28A111DED}"/>
                </a:ext>
              </a:extLst>
            </p:cNvPr>
            <p:cNvSpPr/>
            <p:nvPr/>
          </p:nvSpPr>
          <p:spPr>
            <a:xfrm>
              <a:off x="1957045" y="1576966"/>
              <a:ext cx="85725" cy="40500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200C5E61-FB7E-B6E0-4A07-E3B541F3B93C}"/>
              </a:ext>
            </a:extLst>
          </p:cNvPr>
          <p:cNvCxnSpPr>
            <a:cxnSpLocks/>
          </p:cNvCxnSpPr>
          <p:nvPr/>
        </p:nvCxnSpPr>
        <p:spPr>
          <a:xfrm>
            <a:off x="1106880" y="2277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B71C8CD1-8B69-328B-CE23-0C02D92D6F3A}"/>
              </a:ext>
            </a:extLst>
          </p:cNvPr>
          <p:cNvCxnSpPr>
            <a:cxnSpLocks/>
          </p:cNvCxnSpPr>
          <p:nvPr/>
        </p:nvCxnSpPr>
        <p:spPr>
          <a:xfrm>
            <a:off x="1106880" y="2658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13343443-6DC7-12D0-7F83-38D4D6F2AE95}"/>
              </a:ext>
            </a:extLst>
          </p:cNvPr>
          <p:cNvCxnSpPr>
            <a:cxnSpLocks/>
          </p:cNvCxnSpPr>
          <p:nvPr/>
        </p:nvCxnSpPr>
        <p:spPr>
          <a:xfrm>
            <a:off x="1106880" y="3039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4E5076A5-9D57-26BC-17EB-2217A3AE68BB}"/>
              </a:ext>
            </a:extLst>
          </p:cNvPr>
          <p:cNvCxnSpPr>
            <a:cxnSpLocks/>
          </p:cNvCxnSpPr>
          <p:nvPr/>
        </p:nvCxnSpPr>
        <p:spPr>
          <a:xfrm>
            <a:off x="1106880" y="3420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8DA10C63-060E-21A0-3632-BFF63C96C048}"/>
              </a:ext>
            </a:extLst>
          </p:cNvPr>
          <p:cNvCxnSpPr>
            <a:cxnSpLocks/>
          </p:cNvCxnSpPr>
          <p:nvPr/>
        </p:nvCxnSpPr>
        <p:spPr>
          <a:xfrm>
            <a:off x="1106880" y="3801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D225FBEE-7DC2-39B9-CABA-29571E76DCE9}"/>
              </a:ext>
            </a:extLst>
          </p:cNvPr>
          <p:cNvCxnSpPr>
            <a:cxnSpLocks/>
          </p:cNvCxnSpPr>
          <p:nvPr/>
        </p:nvCxnSpPr>
        <p:spPr>
          <a:xfrm>
            <a:off x="1106880" y="4182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25BE499E-AB65-06A3-4614-E9E1895EFE0B}"/>
              </a:ext>
            </a:extLst>
          </p:cNvPr>
          <p:cNvCxnSpPr>
            <a:cxnSpLocks/>
          </p:cNvCxnSpPr>
          <p:nvPr/>
        </p:nvCxnSpPr>
        <p:spPr>
          <a:xfrm>
            <a:off x="1106880" y="4563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127194BF-898B-B4ED-7116-BF7CC646FB9C}"/>
              </a:ext>
            </a:extLst>
          </p:cNvPr>
          <p:cNvCxnSpPr>
            <a:cxnSpLocks/>
          </p:cNvCxnSpPr>
          <p:nvPr/>
        </p:nvCxnSpPr>
        <p:spPr>
          <a:xfrm>
            <a:off x="1106880" y="4944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C474C8E9-0E0B-695D-B3EB-07401F0DFC23}"/>
              </a:ext>
            </a:extLst>
          </p:cNvPr>
          <p:cNvCxnSpPr>
            <a:cxnSpLocks/>
          </p:cNvCxnSpPr>
          <p:nvPr/>
        </p:nvCxnSpPr>
        <p:spPr>
          <a:xfrm>
            <a:off x="1106880" y="5325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AB0A1DD-D8C7-E2D2-992A-801B1B4B8B06}"/>
              </a:ext>
            </a:extLst>
          </p:cNvPr>
          <p:cNvCxnSpPr>
            <a:cxnSpLocks/>
          </p:cNvCxnSpPr>
          <p:nvPr/>
        </p:nvCxnSpPr>
        <p:spPr>
          <a:xfrm>
            <a:off x="1106880" y="5706668"/>
            <a:ext cx="3114675" cy="0"/>
          </a:xfrm>
          <a:prstGeom prst="line">
            <a:avLst/>
          </a:prstGeom>
          <a:ln>
            <a:solidFill>
              <a:schemeClr val="accent1">
                <a:lumMod val="90000"/>
                <a:alpha val="78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BEE3D26B-DBEF-24E2-D771-7BE3B69F3C85}"/>
              </a:ext>
            </a:extLst>
          </p:cNvPr>
          <p:cNvSpPr txBox="1"/>
          <p:nvPr/>
        </p:nvSpPr>
        <p:spPr>
          <a:xfrm>
            <a:off x="1522962" y="239319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58" name="Rectangle 5">
            <a:extLst>
              <a:ext uri="{FF2B5EF4-FFF2-40B4-BE49-F238E27FC236}">
                <a16:creationId xmlns:a16="http://schemas.microsoft.com/office/drawing/2014/main" id="{6A426553-8CDF-7993-FF2B-47194F2BE85A}"/>
              </a:ext>
            </a:extLst>
          </p:cNvPr>
          <p:cNvSpPr/>
          <p:nvPr/>
        </p:nvSpPr>
        <p:spPr>
          <a:xfrm>
            <a:off x="1516112" y="267391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60" name="그래픽 59" descr="표식 단색으로 채워진">
            <a:extLst>
              <a:ext uri="{FF2B5EF4-FFF2-40B4-BE49-F238E27FC236}">
                <a16:creationId xmlns:a16="http://schemas.microsoft.com/office/drawing/2014/main" id="{73C6412B-2166-35C4-F597-BC92C22A2E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06880" y="2277668"/>
            <a:ext cx="421341" cy="421341"/>
          </a:xfrm>
          <a:prstGeom prst="rect">
            <a:avLst/>
          </a:prstGeom>
        </p:spPr>
      </p:pic>
      <p:sp>
        <p:nvSpPr>
          <p:cNvPr id="61" name="TextBox 60">
            <a:extLst>
              <a:ext uri="{FF2B5EF4-FFF2-40B4-BE49-F238E27FC236}">
                <a16:creationId xmlns:a16="http://schemas.microsoft.com/office/drawing/2014/main" id="{10A31D3B-416D-4DDF-8112-0FA9FFE35339}"/>
              </a:ext>
            </a:extLst>
          </p:cNvPr>
          <p:cNvSpPr txBox="1"/>
          <p:nvPr/>
        </p:nvSpPr>
        <p:spPr>
          <a:xfrm>
            <a:off x="1522962" y="353063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E2183952-8D5C-7131-D484-F606CE9F0B81}"/>
              </a:ext>
            </a:extLst>
          </p:cNvPr>
          <p:cNvSpPr/>
          <p:nvPr/>
        </p:nvSpPr>
        <p:spPr>
          <a:xfrm>
            <a:off x="1516112" y="381135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63" name="그래픽 62" descr="표식 단색으로 채워진">
            <a:extLst>
              <a:ext uri="{FF2B5EF4-FFF2-40B4-BE49-F238E27FC236}">
                <a16:creationId xmlns:a16="http://schemas.microsoft.com/office/drawing/2014/main" id="{DAF3F467-2924-C53A-2F71-1BBD36EE7C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06880" y="3415108"/>
            <a:ext cx="421341" cy="421341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:a16="http://schemas.microsoft.com/office/drawing/2014/main" id="{7C856BCB-74BE-51C9-E6BB-B043AB21AE04}"/>
              </a:ext>
            </a:extLst>
          </p:cNvPr>
          <p:cNvSpPr txBox="1"/>
          <p:nvPr/>
        </p:nvSpPr>
        <p:spPr>
          <a:xfrm>
            <a:off x="1522962" y="4679042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</a:t>
            </a:r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id="{8F7C34D6-7D82-6D42-A674-34D036D21889}"/>
              </a:ext>
            </a:extLst>
          </p:cNvPr>
          <p:cNvSpPr/>
          <p:nvPr/>
        </p:nvSpPr>
        <p:spPr>
          <a:xfrm>
            <a:off x="1516112" y="4959757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70" name="그래픽 69" descr="표식 단색으로 채워진">
            <a:extLst>
              <a:ext uri="{FF2B5EF4-FFF2-40B4-BE49-F238E27FC236}">
                <a16:creationId xmlns:a16="http://schemas.microsoft.com/office/drawing/2014/main" id="{6785572D-40B6-7053-BD19-A7EB3FF85F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06880" y="4563512"/>
            <a:ext cx="421341" cy="421341"/>
          </a:xfrm>
          <a:prstGeom prst="rect">
            <a:avLst/>
          </a:prstGeom>
        </p:spPr>
      </p:pic>
      <p:cxnSp>
        <p:nvCxnSpPr>
          <p:cNvPr id="72" name="직선 화살표 연결선 71">
            <a:extLst>
              <a:ext uri="{FF2B5EF4-FFF2-40B4-BE49-F238E27FC236}">
                <a16:creationId xmlns:a16="http://schemas.microsoft.com/office/drawing/2014/main" id="{9BBF2911-4681-CFFC-0F5E-16579F3C20C8}"/>
              </a:ext>
            </a:extLst>
          </p:cNvPr>
          <p:cNvCxnSpPr/>
          <p:nvPr/>
        </p:nvCxnSpPr>
        <p:spPr>
          <a:xfrm>
            <a:off x="3941130" y="2658668"/>
            <a:ext cx="1729212" cy="0"/>
          </a:xfrm>
          <a:prstGeom prst="straightConnector1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화살표 연결선 72">
            <a:extLst>
              <a:ext uri="{FF2B5EF4-FFF2-40B4-BE49-F238E27FC236}">
                <a16:creationId xmlns:a16="http://schemas.microsoft.com/office/drawing/2014/main" id="{327F81CA-99DE-2A82-B2DA-0C6019E817D8}"/>
              </a:ext>
            </a:extLst>
          </p:cNvPr>
          <p:cNvCxnSpPr/>
          <p:nvPr/>
        </p:nvCxnSpPr>
        <p:spPr>
          <a:xfrm>
            <a:off x="3941130" y="3806238"/>
            <a:ext cx="1729212" cy="0"/>
          </a:xfrm>
          <a:prstGeom prst="straightConnector1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직선 화살표 연결선 73">
            <a:extLst>
              <a:ext uri="{FF2B5EF4-FFF2-40B4-BE49-F238E27FC236}">
                <a16:creationId xmlns:a16="http://schemas.microsoft.com/office/drawing/2014/main" id="{2E151007-4579-5391-33D6-13221548532D}"/>
              </a:ext>
            </a:extLst>
          </p:cNvPr>
          <p:cNvCxnSpPr/>
          <p:nvPr/>
        </p:nvCxnSpPr>
        <p:spPr>
          <a:xfrm>
            <a:off x="3941130" y="4945433"/>
            <a:ext cx="1729212" cy="0"/>
          </a:xfrm>
          <a:prstGeom prst="straightConnector1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" name="Rectangle 5">
            <a:extLst>
              <a:ext uri="{FF2B5EF4-FFF2-40B4-BE49-F238E27FC236}">
                <a16:creationId xmlns:a16="http://schemas.microsoft.com/office/drawing/2014/main" id="{EC278A53-DEB1-D381-BC93-341AEA26D7BB}"/>
              </a:ext>
            </a:extLst>
          </p:cNvPr>
          <p:cNvSpPr/>
          <p:nvPr/>
        </p:nvSpPr>
        <p:spPr>
          <a:xfrm>
            <a:off x="5916096" y="2430208"/>
            <a:ext cx="547824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6" name="Rectangle 5">
            <a:extLst>
              <a:ext uri="{FF2B5EF4-FFF2-40B4-BE49-F238E27FC236}">
                <a16:creationId xmlns:a16="http://schemas.microsoft.com/office/drawing/2014/main" id="{D48F3846-5DFC-941E-3E60-5EAA0E91FDDA}"/>
              </a:ext>
            </a:extLst>
          </p:cNvPr>
          <p:cNvSpPr/>
          <p:nvPr/>
        </p:nvSpPr>
        <p:spPr>
          <a:xfrm>
            <a:off x="5916096" y="3572493"/>
            <a:ext cx="547824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7" name="Rectangle 5">
            <a:extLst>
              <a:ext uri="{FF2B5EF4-FFF2-40B4-BE49-F238E27FC236}">
                <a16:creationId xmlns:a16="http://schemas.microsoft.com/office/drawing/2014/main" id="{96C6972E-2AED-246F-5CCB-A7902EEB1082}"/>
              </a:ext>
            </a:extLst>
          </p:cNvPr>
          <p:cNvSpPr/>
          <p:nvPr/>
        </p:nvSpPr>
        <p:spPr>
          <a:xfrm>
            <a:off x="5916096" y="4716208"/>
            <a:ext cx="547824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918599560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1ADFF42-F665-6639-A3AE-9662FDB62A33}"/>
              </a:ext>
            </a:extLst>
          </p:cNvPr>
          <p:cNvSpPr txBox="1"/>
          <p:nvPr/>
        </p:nvSpPr>
        <p:spPr>
          <a:xfrm>
            <a:off x="740023" y="1867442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D0B65000-1CCB-608A-3BBD-C096839C7579}"/>
              </a:ext>
            </a:extLst>
          </p:cNvPr>
          <p:cNvCxnSpPr>
            <a:cxnSpLocks/>
          </p:cNvCxnSpPr>
          <p:nvPr/>
        </p:nvCxnSpPr>
        <p:spPr>
          <a:xfrm>
            <a:off x="740023" y="3500304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Rectangle 5">
            <a:extLst>
              <a:ext uri="{FF2B5EF4-FFF2-40B4-BE49-F238E27FC236}">
                <a16:creationId xmlns:a16="http://schemas.microsoft.com/office/drawing/2014/main" id="{84C70425-4270-07E4-12D6-CA426FA55C7D}"/>
              </a:ext>
            </a:extLst>
          </p:cNvPr>
          <p:cNvSpPr/>
          <p:nvPr/>
        </p:nvSpPr>
        <p:spPr>
          <a:xfrm>
            <a:off x="740023" y="4627411"/>
            <a:ext cx="295561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A2514F0-3FEF-B51B-6AB2-AC3908F14321}"/>
              </a:ext>
            </a:extLst>
          </p:cNvPr>
          <p:cNvSpPr txBox="1"/>
          <p:nvPr/>
        </p:nvSpPr>
        <p:spPr>
          <a:xfrm>
            <a:off x="740022" y="425495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404E0633-027F-E303-3391-6222764F4A41}"/>
              </a:ext>
            </a:extLst>
          </p:cNvPr>
          <p:cNvGrpSpPr/>
          <p:nvPr/>
        </p:nvGrpSpPr>
        <p:grpSpPr>
          <a:xfrm>
            <a:off x="4534293" y="1510174"/>
            <a:ext cx="6948680" cy="4412403"/>
            <a:chOff x="1562702" y="1887929"/>
            <a:chExt cx="6948680" cy="4412403"/>
          </a:xfrm>
        </p:grpSpPr>
        <p:sp>
          <p:nvSpPr>
            <p:cNvPr id="4" name="사각형: 둥근 한쪽 모서리 3">
              <a:extLst>
                <a:ext uri="{FF2B5EF4-FFF2-40B4-BE49-F238E27FC236}">
                  <a16:creationId xmlns:a16="http://schemas.microsoft.com/office/drawing/2014/main" id="{977FE7F5-82B2-B58B-5FEF-1E5659EF9BFC}"/>
                </a:ext>
              </a:extLst>
            </p:cNvPr>
            <p:cNvSpPr/>
            <p:nvPr/>
          </p:nvSpPr>
          <p:spPr>
            <a:xfrm flipH="1" flipV="1">
              <a:off x="1562702" y="1887929"/>
              <a:ext cx="6948677" cy="4412403"/>
            </a:xfrm>
            <a:prstGeom prst="round1Rect">
              <a:avLst/>
            </a:prstGeom>
            <a:solidFill>
              <a:schemeClr val="accent2">
                <a:lumMod val="10000"/>
                <a:lumOff val="90000"/>
              </a:schemeClr>
            </a:solidFill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cxnSp>
          <p:nvCxnSpPr>
            <p:cNvPr id="6" name="직선 연결선 5">
              <a:extLst>
                <a:ext uri="{FF2B5EF4-FFF2-40B4-BE49-F238E27FC236}">
                  <a16:creationId xmlns:a16="http://schemas.microsoft.com/office/drawing/2014/main" id="{91AFE1E4-AFA9-1303-3E57-016DD4577559}"/>
                </a:ext>
              </a:extLst>
            </p:cNvPr>
            <p:cNvCxnSpPr>
              <a:cxnSpLocks/>
            </p:cNvCxnSpPr>
            <p:nvPr/>
          </p:nvCxnSpPr>
          <p:spPr>
            <a:xfrm>
              <a:off x="1765426" y="6007254"/>
              <a:ext cx="6745956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직선 연결선 6">
              <a:extLst>
                <a:ext uri="{FF2B5EF4-FFF2-40B4-BE49-F238E27FC236}">
                  <a16:creationId xmlns:a16="http://schemas.microsoft.com/office/drawing/2014/main" id="{B7C70E21-F2CC-FED9-47AC-C57CC66E4EC3}"/>
                </a:ext>
              </a:extLst>
            </p:cNvPr>
            <p:cNvCxnSpPr>
              <a:cxnSpLocks/>
            </p:cNvCxnSpPr>
            <p:nvPr/>
          </p:nvCxnSpPr>
          <p:spPr>
            <a:xfrm>
              <a:off x="1592179" y="5690383"/>
              <a:ext cx="6919203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7B0D0F20-2611-DFDC-C85F-0AAFACC23093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5373512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9A4C68B-5558-9E41-C892-B825E4718602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5056641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직선 연결선 9">
              <a:extLst>
                <a:ext uri="{FF2B5EF4-FFF2-40B4-BE49-F238E27FC236}">
                  <a16:creationId xmlns:a16="http://schemas.microsoft.com/office/drawing/2014/main" id="{BF1EDD48-E36E-46FB-4FFA-FC493EE2DB9A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4739770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20408AFC-F4F8-1EF9-8707-3892FE002C98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4422899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87BD37C4-9F13-D641-0D59-D5A71A6B2BDC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4106028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직선 연결선 12">
              <a:extLst>
                <a:ext uri="{FF2B5EF4-FFF2-40B4-BE49-F238E27FC236}">
                  <a16:creationId xmlns:a16="http://schemas.microsoft.com/office/drawing/2014/main" id="{E85A5D1C-2C50-7151-9B9A-E73CBE32971B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3789157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직선 연결선 13">
              <a:extLst>
                <a:ext uri="{FF2B5EF4-FFF2-40B4-BE49-F238E27FC236}">
                  <a16:creationId xmlns:a16="http://schemas.microsoft.com/office/drawing/2014/main" id="{5BFDF3F4-B9C3-E9F5-CC41-7F2CE1B16380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3472286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직선 연결선 14">
              <a:extLst>
                <a:ext uri="{FF2B5EF4-FFF2-40B4-BE49-F238E27FC236}">
                  <a16:creationId xmlns:a16="http://schemas.microsoft.com/office/drawing/2014/main" id="{92BFF1A0-3915-F956-D65D-7EAD1E1DB1DD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3155415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직선 연결선 15">
              <a:extLst>
                <a:ext uri="{FF2B5EF4-FFF2-40B4-BE49-F238E27FC236}">
                  <a16:creationId xmlns:a16="http://schemas.microsoft.com/office/drawing/2014/main" id="{171877C7-0706-4812-2F9B-8E9BD99A384F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2838544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직선 연결선 16">
              <a:extLst>
                <a:ext uri="{FF2B5EF4-FFF2-40B4-BE49-F238E27FC236}">
                  <a16:creationId xmlns:a16="http://schemas.microsoft.com/office/drawing/2014/main" id="{FD5347D2-9EC2-F991-4A2F-C0F003025513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2521673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8ED7D46-1AF8-8B00-5EB7-AEFF3720A263}"/>
                </a:ext>
              </a:extLst>
            </p:cNvPr>
            <p:cNvCxnSpPr>
              <a:cxnSpLocks/>
            </p:cNvCxnSpPr>
            <p:nvPr/>
          </p:nvCxnSpPr>
          <p:spPr>
            <a:xfrm>
              <a:off x="1562704" y="2204802"/>
              <a:ext cx="6948678" cy="0"/>
            </a:xfrm>
            <a:prstGeom prst="line">
              <a:avLst/>
            </a:prstGeom>
            <a:ln>
              <a:solidFill>
                <a:schemeClr val="accent1">
                  <a:lumMod val="75000"/>
                  <a:alpha val="54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CDDBA0EB-EDF7-47B3-3FED-8ED9522F5839}"/>
              </a:ext>
            </a:extLst>
          </p:cNvPr>
          <p:cNvSpPr/>
          <p:nvPr/>
        </p:nvSpPr>
        <p:spPr>
          <a:xfrm>
            <a:off x="5181390" y="1825635"/>
            <a:ext cx="638175" cy="3943350"/>
          </a:xfrm>
          <a:prstGeom prst="roundRect">
            <a:avLst>
              <a:gd name="adj" fmla="val 50000"/>
            </a:avLst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350BCEBD-2D39-B40B-9395-8E305B13D2B4}"/>
              </a:ext>
            </a:extLst>
          </p:cNvPr>
          <p:cNvSpPr/>
          <p:nvPr/>
        </p:nvSpPr>
        <p:spPr>
          <a:xfrm>
            <a:off x="6825929" y="1825635"/>
            <a:ext cx="638175" cy="3943350"/>
          </a:xfrm>
          <a:prstGeom prst="roundRect">
            <a:avLst>
              <a:gd name="adj" fmla="val 50000"/>
            </a:avLst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BFB93758-D4F0-C984-50BE-CF51A2DAE70B}"/>
              </a:ext>
            </a:extLst>
          </p:cNvPr>
          <p:cNvSpPr/>
          <p:nvPr/>
        </p:nvSpPr>
        <p:spPr>
          <a:xfrm>
            <a:off x="8470468" y="1825635"/>
            <a:ext cx="638175" cy="3943350"/>
          </a:xfrm>
          <a:prstGeom prst="roundRect">
            <a:avLst>
              <a:gd name="adj" fmla="val 50000"/>
            </a:avLst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D41248F6-C86A-BA97-8D7D-07E669B2C4EE}"/>
              </a:ext>
            </a:extLst>
          </p:cNvPr>
          <p:cNvSpPr/>
          <p:nvPr/>
        </p:nvSpPr>
        <p:spPr>
          <a:xfrm>
            <a:off x="10115006" y="1825635"/>
            <a:ext cx="638175" cy="3943350"/>
          </a:xfrm>
          <a:prstGeom prst="roundRect">
            <a:avLst>
              <a:gd name="adj" fmla="val 50000"/>
            </a:avLst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FDF0AD9D-3AC8-2A88-6FF0-896D3151F36D}"/>
              </a:ext>
            </a:extLst>
          </p:cNvPr>
          <p:cNvSpPr/>
          <p:nvPr/>
        </p:nvSpPr>
        <p:spPr>
          <a:xfrm>
            <a:off x="5405227" y="5827327"/>
            <a:ext cx="190500" cy="190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B3BE0788-E9EF-85FB-73EB-4BDEA7D29B4B}"/>
              </a:ext>
            </a:extLst>
          </p:cNvPr>
          <p:cNvSpPr/>
          <p:nvPr/>
        </p:nvSpPr>
        <p:spPr>
          <a:xfrm>
            <a:off x="7049766" y="5827327"/>
            <a:ext cx="190500" cy="190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4E63B7E-2224-0EE9-0621-6978296A9A20}"/>
              </a:ext>
            </a:extLst>
          </p:cNvPr>
          <p:cNvSpPr/>
          <p:nvPr/>
        </p:nvSpPr>
        <p:spPr>
          <a:xfrm>
            <a:off x="8694305" y="5827327"/>
            <a:ext cx="190500" cy="190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B2702F69-6476-4E1B-7122-DD8BDC60E0B1}"/>
              </a:ext>
            </a:extLst>
          </p:cNvPr>
          <p:cNvSpPr/>
          <p:nvPr/>
        </p:nvSpPr>
        <p:spPr>
          <a:xfrm>
            <a:off x="10338844" y="5827327"/>
            <a:ext cx="190500" cy="190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CF0C5444-277B-D9A5-F081-E766E3F5CDFB}"/>
              </a:ext>
            </a:extLst>
          </p:cNvPr>
          <p:cNvSpPr/>
          <p:nvPr/>
        </p:nvSpPr>
        <p:spPr>
          <a:xfrm>
            <a:off x="5166372" y="6094869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2021</a:t>
            </a:r>
          </a:p>
        </p:txBody>
      </p:sp>
      <p:sp>
        <p:nvSpPr>
          <p:cNvPr id="51" name="Rectangle 5">
            <a:extLst>
              <a:ext uri="{FF2B5EF4-FFF2-40B4-BE49-F238E27FC236}">
                <a16:creationId xmlns:a16="http://schemas.microsoft.com/office/drawing/2014/main" id="{9FFCD0AB-976B-1708-7E9A-D4D70D5749F4}"/>
              </a:ext>
            </a:extLst>
          </p:cNvPr>
          <p:cNvSpPr/>
          <p:nvPr/>
        </p:nvSpPr>
        <p:spPr>
          <a:xfrm>
            <a:off x="6810911" y="6094869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2022</a:t>
            </a: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695A3003-48E7-2E00-A2B6-A23A1CC2C2F7}"/>
              </a:ext>
            </a:extLst>
          </p:cNvPr>
          <p:cNvSpPr/>
          <p:nvPr/>
        </p:nvSpPr>
        <p:spPr>
          <a:xfrm>
            <a:off x="8452893" y="6094869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2023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D59E6653-CE20-793D-CDCE-4C0DF4C43A12}"/>
              </a:ext>
            </a:extLst>
          </p:cNvPr>
          <p:cNvSpPr/>
          <p:nvPr/>
        </p:nvSpPr>
        <p:spPr>
          <a:xfrm flipV="1">
            <a:off x="5230014" y="2283799"/>
            <a:ext cx="540926" cy="3437469"/>
          </a:xfrm>
          <a:prstGeom prst="roundRect">
            <a:avLst>
              <a:gd name="adj" fmla="val 5000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EC51ED49-3101-4CE0-EE82-74A19A11221C}"/>
              </a:ext>
            </a:extLst>
          </p:cNvPr>
          <p:cNvSpPr/>
          <p:nvPr/>
        </p:nvSpPr>
        <p:spPr>
          <a:xfrm flipV="1">
            <a:off x="6874553" y="3813244"/>
            <a:ext cx="540926" cy="1908024"/>
          </a:xfrm>
          <a:prstGeom prst="roundRect">
            <a:avLst>
              <a:gd name="adj" fmla="val 5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C1AD7EDB-972F-71CC-3B88-958B8687E11C}"/>
              </a:ext>
            </a:extLst>
          </p:cNvPr>
          <p:cNvSpPr/>
          <p:nvPr/>
        </p:nvSpPr>
        <p:spPr>
          <a:xfrm flipV="1">
            <a:off x="8519092" y="3040860"/>
            <a:ext cx="540926" cy="2680409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F5AECD0A-71C7-7F34-8329-EED726639F0A}"/>
              </a:ext>
            </a:extLst>
          </p:cNvPr>
          <p:cNvSpPr/>
          <p:nvPr/>
        </p:nvSpPr>
        <p:spPr>
          <a:xfrm flipV="1">
            <a:off x="10163630" y="2171495"/>
            <a:ext cx="540926" cy="354977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EFABD9C5-8A29-6F52-3ECC-32FD34D53380}"/>
              </a:ext>
            </a:extLst>
          </p:cNvPr>
          <p:cNvSpPr/>
          <p:nvPr/>
        </p:nvSpPr>
        <p:spPr>
          <a:xfrm>
            <a:off x="10099988" y="6094869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2024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A661E14A-B31F-562D-5598-648030B0B2FB}"/>
              </a:ext>
            </a:extLst>
          </p:cNvPr>
          <p:cNvSpPr/>
          <p:nvPr/>
        </p:nvSpPr>
        <p:spPr>
          <a:xfrm>
            <a:off x="3871703" y="2004037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100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4211F3FC-2967-3865-B17D-0EEFC30FB9EF}"/>
              </a:ext>
            </a:extLst>
          </p:cNvPr>
          <p:cNvSpPr/>
          <p:nvPr/>
        </p:nvSpPr>
        <p:spPr>
          <a:xfrm>
            <a:off x="3871703" y="2993114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70</a:t>
            </a: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39C0E4EF-3416-526D-41A3-0691E9EB53CC}"/>
              </a:ext>
            </a:extLst>
          </p:cNvPr>
          <p:cNvSpPr/>
          <p:nvPr/>
        </p:nvSpPr>
        <p:spPr>
          <a:xfrm>
            <a:off x="3871703" y="3918518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45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175D9D49-D343-7EB4-7578-ED12C0C2CC63}"/>
              </a:ext>
            </a:extLst>
          </p:cNvPr>
          <p:cNvSpPr/>
          <p:nvPr/>
        </p:nvSpPr>
        <p:spPr>
          <a:xfrm>
            <a:off x="3871703" y="4906940"/>
            <a:ext cx="668209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20</a:t>
            </a: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CB17725-DECC-52F1-9CA0-678B7C6DECE6}"/>
              </a:ext>
            </a:extLst>
          </p:cNvPr>
          <p:cNvGrpSpPr/>
          <p:nvPr/>
        </p:nvGrpSpPr>
        <p:grpSpPr>
          <a:xfrm>
            <a:off x="5278729" y="2337077"/>
            <a:ext cx="443497" cy="443497"/>
            <a:chOff x="2135688" y="2200482"/>
            <a:chExt cx="443497" cy="443497"/>
          </a:xfrm>
        </p:grpSpPr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40DDE6F5-C93E-188D-D77C-993F5AEFB487}"/>
                </a:ext>
              </a:extLst>
            </p:cNvPr>
            <p:cNvSpPr/>
            <p:nvPr/>
          </p:nvSpPr>
          <p:spPr>
            <a:xfrm>
              <a:off x="2135688" y="2200482"/>
              <a:ext cx="443497" cy="44349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09805C0-EFCC-5E83-C0B1-8CBAD7CE7754}"/>
                </a:ext>
              </a:extLst>
            </p:cNvPr>
            <p:cNvSpPr txBox="1"/>
            <p:nvPr/>
          </p:nvSpPr>
          <p:spPr>
            <a:xfrm>
              <a:off x="2249875" y="2324033"/>
              <a:ext cx="21993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93</a:t>
              </a:r>
              <a:endPara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207E7685-0B07-58EC-8F40-706917203C11}"/>
              </a:ext>
            </a:extLst>
          </p:cNvPr>
          <p:cNvGrpSpPr/>
          <p:nvPr/>
        </p:nvGrpSpPr>
        <p:grpSpPr>
          <a:xfrm>
            <a:off x="6923268" y="3861077"/>
            <a:ext cx="443497" cy="443497"/>
            <a:chOff x="2135688" y="2200482"/>
            <a:chExt cx="443497" cy="443497"/>
          </a:xfrm>
        </p:grpSpPr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F33FAB2D-1322-2F62-ECCD-F29DD278578B}"/>
                </a:ext>
              </a:extLst>
            </p:cNvPr>
            <p:cNvSpPr/>
            <p:nvPr/>
          </p:nvSpPr>
          <p:spPr>
            <a:xfrm>
              <a:off x="2135688" y="2200482"/>
              <a:ext cx="443497" cy="44349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D796ADE-E81D-A766-F0FE-BFAA749DB716}"/>
                </a:ext>
              </a:extLst>
            </p:cNvPr>
            <p:cNvSpPr txBox="1"/>
            <p:nvPr/>
          </p:nvSpPr>
          <p:spPr>
            <a:xfrm>
              <a:off x="2249875" y="2324033"/>
              <a:ext cx="223138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50</a:t>
              </a:r>
              <a:endPara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9359A207-486C-2CB2-21FE-976C7AC8EABC}"/>
              </a:ext>
            </a:extLst>
          </p:cNvPr>
          <p:cNvGrpSpPr/>
          <p:nvPr/>
        </p:nvGrpSpPr>
        <p:grpSpPr>
          <a:xfrm>
            <a:off x="8565248" y="3089552"/>
            <a:ext cx="443497" cy="443497"/>
            <a:chOff x="2135688" y="2200482"/>
            <a:chExt cx="443497" cy="443497"/>
          </a:xfrm>
        </p:grpSpPr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767DF1AA-055A-EDE2-4A6C-C1613AA7A40C}"/>
                </a:ext>
              </a:extLst>
            </p:cNvPr>
            <p:cNvSpPr/>
            <p:nvPr/>
          </p:nvSpPr>
          <p:spPr>
            <a:xfrm>
              <a:off x="2135688" y="2200482"/>
              <a:ext cx="443497" cy="44349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70C0CBA0-4EA0-7B39-F7DA-6323D7177112}"/>
                </a:ext>
              </a:extLst>
            </p:cNvPr>
            <p:cNvSpPr txBox="1"/>
            <p:nvPr/>
          </p:nvSpPr>
          <p:spPr>
            <a:xfrm>
              <a:off x="2249875" y="2324033"/>
              <a:ext cx="21993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71</a:t>
              </a:r>
              <a:endPara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2DFBDACD-EFFA-4778-0380-A9A28B1BF535}"/>
              </a:ext>
            </a:extLst>
          </p:cNvPr>
          <p:cNvGrpSpPr/>
          <p:nvPr/>
        </p:nvGrpSpPr>
        <p:grpSpPr>
          <a:xfrm>
            <a:off x="10212343" y="2222777"/>
            <a:ext cx="443497" cy="443497"/>
            <a:chOff x="2135688" y="2200482"/>
            <a:chExt cx="443497" cy="443497"/>
          </a:xfrm>
        </p:grpSpPr>
        <p:sp>
          <p:nvSpPr>
            <p:cNvPr id="65" name="타원 64">
              <a:extLst>
                <a:ext uri="{FF2B5EF4-FFF2-40B4-BE49-F238E27FC236}">
                  <a16:creationId xmlns:a16="http://schemas.microsoft.com/office/drawing/2014/main" id="{DD8FFE3B-DD9D-FA17-490A-3826A4762770}"/>
                </a:ext>
              </a:extLst>
            </p:cNvPr>
            <p:cNvSpPr/>
            <p:nvPr/>
          </p:nvSpPr>
          <p:spPr>
            <a:xfrm>
              <a:off x="2135688" y="2200482"/>
              <a:ext cx="443497" cy="44349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4521E6A3-7022-8BDA-4EF6-E88A1C56AB0E}"/>
                </a:ext>
              </a:extLst>
            </p:cNvPr>
            <p:cNvSpPr txBox="1"/>
            <p:nvPr/>
          </p:nvSpPr>
          <p:spPr>
            <a:xfrm>
              <a:off x="2249875" y="2324033"/>
              <a:ext cx="219932" cy="21544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1400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93</a:t>
              </a:r>
              <a:endPara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2411974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직사각형 7">
            <a:extLst>
              <a:ext uri="{FF2B5EF4-FFF2-40B4-BE49-F238E27FC236}">
                <a16:creationId xmlns:a16="http://schemas.microsoft.com/office/drawing/2014/main" id="{FBBE7709-B6BB-FB34-8ED7-9551C8D17477}"/>
              </a:ext>
            </a:extLst>
          </p:cNvPr>
          <p:cNvSpPr/>
          <p:nvPr/>
        </p:nvSpPr>
        <p:spPr>
          <a:xfrm>
            <a:off x="8822074" y="2060574"/>
            <a:ext cx="1704476" cy="266725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3">
            <a:extLst>
              <a:ext uri="{FF2B5EF4-FFF2-40B4-BE49-F238E27FC236}">
                <a16:creationId xmlns:a16="http://schemas.microsoft.com/office/drawing/2014/main" id="{76903279-DF04-96AF-AC38-DB5310874562}"/>
              </a:ext>
            </a:extLst>
          </p:cNvPr>
          <p:cNvSpPr/>
          <p:nvPr/>
        </p:nvSpPr>
        <p:spPr>
          <a:xfrm>
            <a:off x="8820150" y="5185564"/>
            <a:ext cx="1706400" cy="2664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C4FBA4B-1FC6-E11B-76A0-B133A582D6AE}"/>
              </a:ext>
            </a:extLst>
          </p:cNvPr>
          <p:cNvSpPr/>
          <p:nvPr/>
        </p:nvSpPr>
        <p:spPr>
          <a:xfrm>
            <a:off x="1645901" y="5185564"/>
            <a:ext cx="1706400" cy="2664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5F254C78-67F7-BC73-1B9F-D986984C5A1E}"/>
              </a:ext>
            </a:extLst>
          </p:cNvPr>
          <p:cNvSpPr/>
          <p:nvPr/>
        </p:nvSpPr>
        <p:spPr>
          <a:xfrm>
            <a:off x="1647825" y="2060574"/>
            <a:ext cx="1704476" cy="266725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DC8CD694-D9B9-C81B-FD5E-016EBE15D6EB}"/>
              </a:ext>
            </a:extLst>
          </p:cNvPr>
          <p:cNvSpPr/>
          <p:nvPr/>
        </p:nvSpPr>
        <p:spPr>
          <a:xfrm>
            <a:off x="4466868" y="2311571"/>
            <a:ext cx="3258264" cy="3258264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3" name="차트 12">
            <a:extLst>
              <a:ext uri="{FF2B5EF4-FFF2-40B4-BE49-F238E27FC236}">
                <a16:creationId xmlns:a16="http://schemas.microsoft.com/office/drawing/2014/main" id="{1B3EF6E0-09F6-4144-4867-03A78547E5F7}"/>
              </a:ext>
            </a:extLst>
          </p:cNvPr>
          <p:cNvGraphicFramePr/>
          <p:nvPr/>
        </p:nvGraphicFramePr>
        <p:xfrm>
          <a:off x="3596481" y="2274357"/>
          <a:ext cx="4999038" cy="33326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EB54B653-5678-140D-DFA2-A01AC97C65CC}"/>
              </a:ext>
            </a:extLst>
          </p:cNvPr>
          <p:cNvCxnSpPr>
            <a:cxnSpLocks/>
          </p:cNvCxnSpPr>
          <p:nvPr/>
        </p:nvCxnSpPr>
        <p:spPr>
          <a:xfrm flipH="1" flipV="1">
            <a:off x="4324350" y="2657475"/>
            <a:ext cx="447675" cy="32385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2159B27E-C343-D7A7-554A-0277F4D25B44}"/>
              </a:ext>
            </a:extLst>
          </p:cNvPr>
          <p:cNvSpPr txBox="1"/>
          <p:nvPr/>
        </p:nvSpPr>
        <p:spPr>
          <a:xfrm>
            <a:off x="3815830" y="2304286"/>
            <a:ext cx="39241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30%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95E66A7D-5793-22F0-6CFE-FC2F4709C473}"/>
              </a:ext>
            </a:extLst>
          </p:cNvPr>
          <p:cNvSpPr/>
          <p:nvPr/>
        </p:nvSpPr>
        <p:spPr>
          <a:xfrm>
            <a:off x="3624290" y="2024261"/>
            <a:ext cx="775494" cy="775494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82E274F6-9DB4-0E73-48F2-A274E7AADF5D}"/>
              </a:ext>
            </a:extLst>
          </p:cNvPr>
          <p:cNvCxnSpPr>
            <a:cxnSpLocks/>
          </p:cNvCxnSpPr>
          <p:nvPr/>
        </p:nvCxnSpPr>
        <p:spPr>
          <a:xfrm flipV="1">
            <a:off x="7405998" y="2657475"/>
            <a:ext cx="447675" cy="32385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D084F51E-34F3-7EDE-7AE7-31D32E19A311}"/>
              </a:ext>
            </a:extLst>
          </p:cNvPr>
          <p:cNvSpPr txBox="1"/>
          <p:nvPr/>
        </p:nvSpPr>
        <p:spPr>
          <a:xfrm flipH="1">
            <a:off x="7969779" y="2304286"/>
            <a:ext cx="39241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20%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C4515C9-431E-2581-DE39-3957FFCD7C11}"/>
              </a:ext>
            </a:extLst>
          </p:cNvPr>
          <p:cNvSpPr/>
          <p:nvPr/>
        </p:nvSpPr>
        <p:spPr>
          <a:xfrm flipH="1">
            <a:off x="7778239" y="2024261"/>
            <a:ext cx="775494" cy="775494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BCAE8949-E9A6-8685-6691-7276C965AF00}"/>
              </a:ext>
            </a:extLst>
          </p:cNvPr>
          <p:cNvCxnSpPr>
            <a:cxnSpLocks/>
          </p:cNvCxnSpPr>
          <p:nvPr/>
        </p:nvCxnSpPr>
        <p:spPr>
          <a:xfrm flipH="1">
            <a:off x="4324350" y="4900082"/>
            <a:ext cx="447675" cy="32385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CC30274F-FF1C-D04E-F8D1-FADC89D985A8}"/>
              </a:ext>
            </a:extLst>
          </p:cNvPr>
          <p:cNvSpPr txBox="1"/>
          <p:nvPr/>
        </p:nvSpPr>
        <p:spPr>
          <a:xfrm>
            <a:off x="3815830" y="5361677"/>
            <a:ext cx="39241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20%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811FF813-A7EA-3198-7716-EA08A95A4FA5}"/>
              </a:ext>
            </a:extLst>
          </p:cNvPr>
          <p:cNvSpPr/>
          <p:nvPr/>
        </p:nvSpPr>
        <p:spPr>
          <a:xfrm flipV="1">
            <a:off x="3624290" y="5081652"/>
            <a:ext cx="775494" cy="775494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E7CCC193-577B-B6E4-5A4A-D4C4DAAA1A87}"/>
              </a:ext>
            </a:extLst>
          </p:cNvPr>
          <p:cNvCxnSpPr>
            <a:cxnSpLocks/>
          </p:cNvCxnSpPr>
          <p:nvPr/>
        </p:nvCxnSpPr>
        <p:spPr>
          <a:xfrm>
            <a:off x="7405998" y="4900082"/>
            <a:ext cx="447675" cy="32385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C1243D5B-6D49-36B6-4975-CAFAD6790725}"/>
              </a:ext>
            </a:extLst>
          </p:cNvPr>
          <p:cNvSpPr txBox="1"/>
          <p:nvPr/>
        </p:nvSpPr>
        <p:spPr>
          <a:xfrm flipH="1">
            <a:off x="7969779" y="5361677"/>
            <a:ext cx="39241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30%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DD47B336-90FE-6C14-1535-45F562B20CC9}"/>
              </a:ext>
            </a:extLst>
          </p:cNvPr>
          <p:cNvSpPr/>
          <p:nvPr/>
        </p:nvSpPr>
        <p:spPr>
          <a:xfrm flipH="1" flipV="1">
            <a:off x="7778239" y="5081652"/>
            <a:ext cx="775494" cy="775494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Rectangle 5">
            <a:extLst>
              <a:ext uri="{FF2B5EF4-FFF2-40B4-BE49-F238E27FC236}">
                <a16:creationId xmlns:a16="http://schemas.microsoft.com/office/drawing/2014/main" id="{45455EB8-6B69-B6CC-C577-E35768F35ABB}"/>
              </a:ext>
            </a:extLst>
          </p:cNvPr>
          <p:cNvSpPr/>
          <p:nvPr/>
        </p:nvSpPr>
        <p:spPr>
          <a:xfrm>
            <a:off x="8880531" y="234283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669B7395-4E5F-47C4-6D5F-A850375D7596}"/>
              </a:ext>
            </a:extLst>
          </p:cNvPr>
          <p:cNvSpPr txBox="1"/>
          <p:nvPr/>
        </p:nvSpPr>
        <p:spPr>
          <a:xfrm>
            <a:off x="8880531" y="206676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58" name="Rectangle 5">
            <a:extLst>
              <a:ext uri="{FF2B5EF4-FFF2-40B4-BE49-F238E27FC236}">
                <a16:creationId xmlns:a16="http://schemas.microsoft.com/office/drawing/2014/main" id="{4F3CBA48-4950-AB98-E619-DD074CDEB09D}"/>
              </a:ext>
            </a:extLst>
          </p:cNvPr>
          <p:cNvSpPr/>
          <p:nvPr/>
        </p:nvSpPr>
        <p:spPr>
          <a:xfrm>
            <a:off x="8880531" y="546686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68E0F88-AA54-E9FE-F84B-D69A57A3600E}"/>
              </a:ext>
            </a:extLst>
          </p:cNvPr>
          <p:cNvSpPr txBox="1"/>
          <p:nvPr/>
        </p:nvSpPr>
        <p:spPr>
          <a:xfrm>
            <a:off x="8880531" y="519079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60" name="Rectangle 5">
            <a:extLst>
              <a:ext uri="{FF2B5EF4-FFF2-40B4-BE49-F238E27FC236}">
                <a16:creationId xmlns:a16="http://schemas.microsoft.com/office/drawing/2014/main" id="{AA8FD7E4-62E3-8640-4055-8493AE67EA9E}"/>
              </a:ext>
            </a:extLst>
          </p:cNvPr>
          <p:cNvSpPr/>
          <p:nvPr/>
        </p:nvSpPr>
        <p:spPr>
          <a:xfrm>
            <a:off x="1459167" y="234283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9429003D-7256-33C4-38E2-BD9687936DBC}"/>
              </a:ext>
            </a:extLst>
          </p:cNvPr>
          <p:cNvSpPr txBox="1"/>
          <p:nvPr/>
        </p:nvSpPr>
        <p:spPr>
          <a:xfrm>
            <a:off x="1724946" y="206676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E2427126-E1FF-84B4-873B-BC8530DF90F5}"/>
              </a:ext>
            </a:extLst>
          </p:cNvPr>
          <p:cNvSpPr/>
          <p:nvPr/>
        </p:nvSpPr>
        <p:spPr>
          <a:xfrm>
            <a:off x="1459167" y="5466865"/>
            <a:ext cx="183832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텍스트에 필요한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입력해주세요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제발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FC93006-CA03-C9F3-62DE-68BF622C0659}"/>
              </a:ext>
            </a:extLst>
          </p:cNvPr>
          <p:cNvSpPr txBox="1"/>
          <p:nvPr/>
        </p:nvSpPr>
        <p:spPr>
          <a:xfrm>
            <a:off x="1724946" y="519079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제목을 입력해주세요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4F5ADEC-829F-0905-3810-566EB433E385}"/>
              </a:ext>
            </a:extLst>
          </p:cNvPr>
          <p:cNvSpPr txBox="1"/>
          <p:nvPr/>
        </p:nvSpPr>
        <p:spPr>
          <a:xfrm>
            <a:off x="5628404" y="3756037"/>
            <a:ext cx="83901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</a:t>
            </a:r>
          </a:p>
        </p:txBody>
      </p:sp>
    </p:spTree>
    <p:extLst>
      <p:ext uri="{BB962C8B-B14F-4D97-AF65-F5344CB8AC3E}">
        <p14:creationId xmlns:p14="http://schemas.microsoft.com/office/powerpoint/2010/main" val="1970207085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직사각형 13">
            <a:extLst>
              <a:ext uri="{FF2B5EF4-FFF2-40B4-BE49-F238E27FC236}">
                <a16:creationId xmlns:a16="http://schemas.microsoft.com/office/drawing/2014/main" id="{50157F5E-3172-B581-22F6-51F21F9FC347}"/>
              </a:ext>
            </a:extLst>
          </p:cNvPr>
          <p:cNvSpPr/>
          <p:nvPr/>
        </p:nvSpPr>
        <p:spPr>
          <a:xfrm>
            <a:off x="8915400" y="728663"/>
            <a:ext cx="3276600" cy="3276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A22EE05-AAE5-26D3-1860-6545112E091B}"/>
              </a:ext>
            </a:extLst>
          </p:cNvPr>
          <p:cNvSpPr/>
          <p:nvPr/>
        </p:nvSpPr>
        <p:spPr>
          <a:xfrm>
            <a:off x="0" y="4987682"/>
            <a:ext cx="1876425" cy="18764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03D629F-89DB-780A-2F32-7DCD2CE45A67}"/>
              </a:ext>
            </a:extLst>
          </p:cNvPr>
          <p:cNvSpPr/>
          <p:nvPr/>
        </p:nvSpPr>
        <p:spPr>
          <a:xfrm>
            <a:off x="696913" y="1514168"/>
            <a:ext cx="10801350" cy="4798992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A58886E-F8F4-761A-E926-B7180FE456E4}"/>
              </a:ext>
            </a:extLst>
          </p:cNvPr>
          <p:cNvSpPr txBox="1"/>
          <p:nvPr/>
        </p:nvSpPr>
        <p:spPr>
          <a:xfrm>
            <a:off x="8207623" y="1945121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2EBF39B3-F88F-480E-CF47-AB97BEC7DBC5}"/>
              </a:ext>
            </a:extLst>
          </p:cNvPr>
          <p:cNvCxnSpPr>
            <a:cxnSpLocks/>
          </p:cNvCxnSpPr>
          <p:nvPr/>
        </p:nvCxnSpPr>
        <p:spPr>
          <a:xfrm>
            <a:off x="8207623" y="3577983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5">
            <a:extLst>
              <a:ext uri="{FF2B5EF4-FFF2-40B4-BE49-F238E27FC236}">
                <a16:creationId xmlns:a16="http://schemas.microsoft.com/office/drawing/2014/main" id="{81A2BEBE-B8CD-7A5F-9B3E-18EFAF1A75CD}"/>
              </a:ext>
            </a:extLst>
          </p:cNvPr>
          <p:cNvSpPr/>
          <p:nvPr/>
        </p:nvSpPr>
        <p:spPr>
          <a:xfrm>
            <a:off x="8207623" y="4705090"/>
            <a:ext cx="295561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92B39D9-71DB-7EAE-C105-1786C715AE75}"/>
              </a:ext>
            </a:extLst>
          </p:cNvPr>
          <p:cNvSpPr txBox="1"/>
          <p:nvPr/>
        </p:nvSpPr>
        <p:spPr>
          <a:xfrm>
            <a:off x="8207622" y="433263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pic>
        <p:nvPicPr>
          <p:cNvPr id="5" name="그림 개체 틀 4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6B533067-F696-3171-8AE9-701A690CB8B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225662478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8" descr="구름, 건물, 상업용 건물, 타워 블록이(가) 표시된 사진&#10;&#10;자동 생성된 설명">
            <a:extLst>
              <a:ext uri="{FF2B5EF4-FFF2-40B4-BE49-F238E27FC236}">
                <a16:creationId xmlns:a16="http://schemas.microsoft.com/office/drawing/2014/main" id="{6DA234E4-9F77-5174-E510-3B80CF9C530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6857998 h 6858000"/>
              <a:gd name="connsiteX5" fmla="*/ 2106232 w 6096000"/>
              <a:gd name="connsiteY5" fmla="*/ 1 h 6858000"/>
              <a:gd name="connsiteX6" fmla="*/ 0 w 6096000"/>
              <a:gd name="connsiteY6" fmla="*/ 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6857998"/>
                </a:lnTo>
                <a:lnTo>
                  <a:pt x="2106232" y="1"/>
                </a:lnTo>
                <a:lnTo>
                  <a:pt x="0" y="1"/>
                </a:lnTo>
                <a:close/>
              </a:path>
            </a:pathLst>
          </a:cu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FB789FD2-51F8-3E2E-F221-E062BB9758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A8292579-6C6D-5F50-A3D1-15506791699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6DCF6D5-2AA4-E547-077D-509EACFC9AEE}"/>
              </a:ext>
            </a:extLst>
          </p:cNvPr>
          <p:cNvSpPr txBox="1"/>
          <p:nvPr/>
        </p:nvSpPr>
        <p:spPr>
          <a:xfrm>
            <a:off x="740023" y="1867442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B37FEC56-B9AA-4A70-55DE-582E4136B0CA}"/>
              </a:ext>
            </a:extLst>
          </p:cNvPr>
          <p:cNvCxnSpPr>
            <a:cxnSpLocks/>
          </p:cNvCxnSpPr>
          <p:nvPr/>
        </p:nvCxnSpPr>
        <p:spPr>
          <a:xfrm>
            <a:off x="740023" y="3500304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5">
            <a:extLst>
              <a:ext uri="{FF2B5EF4-FFF2-40B4-BE49-F238E27FC236}">
                <a16:creationId xmlns:a16="http://schemas.microsoft.com/office/drawing/2014/main" id="{E6483DDC-069D-B68C-61E3-602CF5A94EDA}"/>
              </a:ext>
            </a:extLst>
          </p:cNvPr>
          <p:cNvSpPr/>
          <p:nvPr/>
        </p:nvSpPr>
        <p:spPr>
          <a:xfrm>
            <a:off x="740023" y="4627411"/>
            <a:ext cx="295561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D81E87A-7584-0F7D-79E7-D06CD0482D86}"/>
              </a:ext>
            </a:extLst>
          </p:cNvPr>
          <p:cNvSpPr txBox="1"/>
          <p:nvPr/>
        </p:nvSpPr>
        <p:spPr>
          <a:xfrm>
            <a:off x="740022" y="425495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3AC5DBDB-5DD3-57AC-C391-629BCEC776B2}"/>
              </a:ext>
            </a:extLst>
          </p:cNvPr>
          <p:cNvSpPr/>
          <p:nvPr/>
        </p:nvSpPr>
        <p:spPr>
          <a:xfrm>
            <a:off x="4257675" y="1867441"/>
            <a:ext cx="3343275" cy="1913983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60A1F2E-B9E7-C40E-A2DB-6E21AC15751E}"/>
              </a:ext>
            </a:extLst>
          </p:cNvPr>
          <p:cNvSpPr/>
          <p:nvPr/>
        </p:nvSpPr>
        <p:spPr>
          <a:xfrm>
            <a:off x="4257675" y="3890544"/>
            <a:ext cx="3343275" cy="1913983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A7E1F3CC-7FED-6D2A-FDEB-7C2773BC7739}"/>
              </a:ext>
            </a:extLst>
          </p:cNvPr>
          <p:cNvSpPr/>
          <p:nvPr/>
        </p:nvSpPr>
        <p:spPr>
          <a:xfrm>
            <a:off x="7724775" y="1867441"/>
            <a:ext cx="3343275" cy="1913983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9CA445E-4FD7-B9AB-2374-28B6CC95CF79}"/>
              </a:ext>
            </a:extLst>
          </p:cNvPr>
          <p:cNvSpPr/>
          <p:nvPr/>
        </p:nvSpPr>
        <p:spPr>
          <a:xfrm>
            <a:off x="7724775" y="3890544"/>
            <a:ext cx="3343275" cy="1913983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1" name="그래픽 20" descr="흑백 단색으로 채워진">
            <a:extLst>
              <a:ext uri="{FF2B5EF4-FFF2-40B4-BE49-F238E27FC236}">
                <a16:creationId xmlns:a16="http://schemas.microsoft.com/office/drawing/2014/main" id="{28483832-9F03-EA50-2DD0-9A371733F2D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614698" y="2047060"/>
            <a:ext cx="629228" cy="629228"/>
          </a:xfrm>
          <a:prstGeom prst="rect">
            <a:avLst/>
          </a:prstGeom>
        </p:spPr>
      </p:pic>
      <p:sp>
        <p:nvSpPr>
          <p:cNvPr id="26" name="Rectangle 5">
            <a:extLst>
              <a:ext uri="{FF2B5EF4-FFF2-40B4-BE49-F238E27FC236}">
                <a16:creationId xmlns:a16="http://schemas.microsoft.com/office/drawing/2014/main" id="{AD965DD5-5E47-F6C1-DD28-A1D6F55851F1}"/>
              </a:ext>
            </a:extLst>
          </p:cNvPr>
          <p:cNvSpPr/>
          <p:nvPr/>
        </p:nvSpPr>
        <p:spPr>
          <a:xfrm>
            <a:off x="4451507" y="3069468"/>
            <a:ext cx="295561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4233210-B3DE-C20C-A8FE-39E7A3853278}"/>
              </a:ext>
            </a:extLst>
          </p:cNvPr>
          <p:cNvSpPr txBox="1"/>
          <p:nvPr/>
        </p:nvSpPr>
        <p:spPr>
          <a:xfrm>
            <a:off x="5246433" y="277242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pic>
        <p:nvPicPr>
          <p:cNvPr id="23" name="그래픽 22" descr="비즈니스 성장 단색으로 채워진">
            <a:extLst>
              <a:ext uri="{FF2B5EF4-FFF2-40B4-BE49-F238E27FC236}">
                <a16:creationId xmlns:a16="http://schemas.microsoft.com/office/drawing/2014/main" id="{3C2BC378-6F4B-F702-BCF7-F18CAA428D0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081798" y="2047060"/>
            <a:ext cx="629228" cy="629228"/>
          </a:xfrm>
          <a:prstGeom prst="rect">
            <a:avLst/>
          </a:prstGeom>
        </p:spPr>
      </p:pic>
      <p:sp>
        <p:nvSpPr>
          <p:cNvPr id="28" name="Rectangle 5">
            <a:extLst>
              <a:ext uri="{FF2B5EF4-FFF2-40B4-BE49-F238E27FC236}">
                <a16:creationId xmlns:a16="http://schemas.microsoft.com/office/drawing/2014/main" id="{A58C658F-321A-B754-FB05-0EEC8B5F5630}"/>
              </a:ext>
            </a:extLst>
          </p:cNvPr>
          <p:cNvSpPr/>
          <p:nvPr/>
        </p:nvSpPr>
        <p:spPr>
          <a:xfrm>
            <a:off x="7918607" y="3069468"/>
            <a:ext cx="295561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49883BE-A15E-5A44-B21D-0EBE0BB20C6F}"/>
              </a:ext>
            </a:extLst>
          </p:cNvPr>
          <p:cNvSpPr txBox="1"/>
          <p:nvPr/>
        </p:nvSpPr>
        <p:spPr>
          <a:xfrm>
            <a:off x="8713533" y="277242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pic>
        <p:nvPicPr>
          <p:cNvPr id="25" name="그래픽 24" descr="춤 단색으로 채워진">
            <a:extLst>
              <a:ext uri="{FF2B5EF4-FFF2-40B4-BE49-F238E27FC236}">
                <a16:creationId xmlns:a16="http://schemas.microsoft.com/office/drawing/2014/main" id="{484014AF-39EB-EBAA-812A-019CF223D4C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081798" y="4079737"/>
            <a:ext cx="629228" cy="629228"/>
          </a:xfrm>
          <a:prstGeom prst="rect">
            <a:avLst/>
          </a:prstGeom>
        </p:spPr>
      </p:pic>
      <p:sp>
        <p:nvSpPr>
          <p:cNvPr id="30" name="Rectangle 5">
            <a:extLst>
              <a:ext uri="{FF2B5EF4-FFF2-40B4-BE49-F238E27FC236}">
                <a16:creationId xmlns:a16="http://schemas.microsoft.com/office/drawing/2014/main" id="{20B6F0FF-4769-3DE9-064B-7749521F5701}"/>
              </a:ext>
            </a:extLst>
          </p:cNvPr>
          <p:cNvSpPr/>
          <p:nvPr/>
        </p:nvSpPr>
        <p:spPr>
          <a:xfrm>
            <a:off x="7918607" y="5082997"/>
            <a:ext cx="295561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9528E2C-3593-C225-66F1-79A3AD6549AA}"/>
              </a:ext>
            </a:extLst>
          </p:cNvPr>
          <p:cNvSpPr txBox="1"/>
          <p:nvPr/>
        </p:nvSpPr>
        <p:spPr>
          <a:xfrm>
            <a:off x="8713533" y="47859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pic>
        <p:nvPicPr>
          <p:cNvPr id="19" name="그래픽 18" descr="막대 그래프 상향 추세 단색으로 채워진">
            <a:extLst>
              <a:ext uri="{FF2B5EF4-FFF2-40B4-BE49-F238E27FC236}">
                <a16:creationId xmlns:a16="http://schemas.microsoft.com/office/drawing/2014/main" id="{5C7B91AB-1860-2DBD-2C6F-20E63907047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614698" y="4079737"/>
            <a:ext cx="629228" cy="629228"/>
          </a:xfrm>
          <a:prstGeom prst="rect">
            <a:avLst/>
          </a:prstGeom>
        </p:spPr>
      </p:pic>
      <p:sp>
        <p:nvSpPr>
          <p:cNvPr id="32" name="Rectangle 5">
            <a:extLst>
              <a:ext uri="{FF2B5EF4-FFF2-40B4-BE49-F238E27FC236}">
                <a16:creationId xmlns:a16="http://schemas.microsoft.com/office/drawing/2014/main" id="{2799DDE0-BAB7-7F60-D1C9-3876BF327114}"/>
              </a:ext>
            </a:extLst>
          </p:cNvPr>
          <p:cNvSpPr/>
          <p:nvPr/>
        </p:nvSpPr>
        <p:spPr>
          <a:xfrm>
            <a:off x="4451507" y="5082997"/>
            <a:ext cx="295561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46ECFD8-1B4F-F9F3-4C4D-5D2B6CFEB143}"/>
              </a:ext>
            </a:extLst>
          </p:cNvPr>
          <p:cNvSpPr txBox="1"/>
          <p:nvPr/>
        </p:nvSpPr>
        <p:spPr>
          <a:xfrm>
            <a:off x="5246433" y="47859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09870094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그림 개체 틀 11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8B37B202-3F31-43B0-4523-F122944D3A2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4" name="직사각형 13">
            <a:extLst>
              <a:ext uri="{FF2B5EF4-FFF2-40B4-BE49-F238E27FC236}">
                <a16:creationId xmlns:a16="http://schemas.microsoft.com/office/drawing/2014/main" id="{462EFCC1-7CED-9731-91E9-D6201395FE77}"/>
              </a:ext>
            </a:extLst>
          </p:cNvPr>
          <p:cNvSpPr/>
          <p:nvPr/>
        </p:nvSpPr>
        <p:spPr>
          <a:xfrm>
            <a:off x="0" y="3429000"/>
            <a:ext cx="12192000" cy="3429000"/>
          </a:xfrm>
          <a:prstGeom prst="rect">
            <a:avLst/>
          </a:prstGeom>
          <a:solidFill>
            <a:schemeClr val="accent3">
              <a:lumMod val="75000"/>
              <a:alpha val="6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E86B546-CEA2-EA97-38D9-CEE2437F2AA9}"/>
              </a:ext>
            </a:extLst>
          </p:cNvPr>
          <p:cNvSpPr txBox="1"/>
          <p:nvPr/>
        </p:nvSpPr>
        <p:spPr>
          <a:xfrm>
            <a:off x="3685981" y="925277"/>
            <a:ext cx="4820037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800" i="1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  <a:alpha val="44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PRESNETATION</a:t>
            </a:r>
            <a:endParaRPr lang="ko-KR" altLang="en-US" sz="4800" i="1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75000"/>
                  <a:alpha val="44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E1E09480-06DD-917D-819A-71F82F69B9B5}"/>
              </a:ext>
            </a:extLst>
          </p:cNvPr>
          <p:cNvSpPr/>
          <p:nvPr/>
        </p:nvSpPr>
        <p:spPr>
          <a:xfrm>
            <a:off x="2800350" y="1433614"/>
            <a:ext cx="6591300" cy="3225472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58800" dist="38100" sx="107000" sy="107000" algn="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9B002E0-C0BC-D5A0-F00B-B336C013F5E3}"/>
              </a:ext>
            </a:extLst>
          </p:cNvPr>
          <p:cNvSpPr txBox="1"/>
          <p:nvPr/>
        </p:nvSpPr>
        <p:spPr>
          <a:xfrm>
            <a:off x="4172909" y="1752930"/>
            <a:ext cx="3846181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54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피피티</a:t>
            </a:r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 </a:t>
            </a:r>
            <a:endParaRPr lang="en-US" altLang="ko-KR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템플릿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134919F-54F7-726B-5B82-19B2C96E8BEC}"/>
              </a:ext>
            </a:extLst>
          </p:cNvPr>
          <p:cNvSpPr txBox="1"/>
          <p:nvPr/>
        </p:nvSpPr>
        <p:spPr>
          <a:xfrm>
            <a:off x="4732646" y="3998557"/>
            <a:ext cx="272670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20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20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 환경공학부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D7E795-1258-D299-37AE-3E55845EF89F}"/>
              </a:ext>
            </a:extLst>
          </p:cNvPr>
          <p:cNvSpPr txBox="1"/>
          <p:nvPr/>
        </p:nvSpPr>
        <p:spPr>
          <a:xfrm>
            <a:off x="5337939" y="3304123"/>
            <a:ext cx="1516121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200" spc="-7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미스퍼</a:t>
            </a:r>
            <a:r>
              <a:rPr lang="ko-KR" altLang="en-US" sz="12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200" spc="-7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2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 </a:t>
            </a:r>
            <a:r>
              <a:rPr lang="en-US" altLang="ko-KR" sz="12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02</a:t>
            </a:r>
            <a:r>
              <a:rPr lang="ko-KR" altLang="en-US" sz="12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번</a:t>
            </a:r>
          </a:p>
        </p:txBody>
      </p:sp>
    </p:spTree>
    <p:extLst>
      <p:ext uri="{BB962C8B-B14F-4D97-AF65-F5344CB8AC3E}">
        <p14:creationId xmlns:p14="http://schemas.microsoft.com/office/powerpoint/2010/main" val="3564005190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25CE30DC-80A8-D062-401E-012CAC69FCBD}"/>
              </a:ext>
            </a:extLst>
          </p:cNvPr>
          <p:cNvSpPr/>
          <p:nvPr/>
        </p:nvSpPr>
        <p:spPr>
          <a:xfrm>
            <a:off x="0" y="0"/>
            <a:ext cx="3048000" cy="6858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4A7DFC54-57AE-9D7A-B682-996A7F824311}"/>
              </a:ext>
            </a:extLst>
          </p:cNvPr>
          <p:cNvSpPr/>
          <p:nvPr/>
        </p:nvSpPr>
        <p:spPr>
          <a:xfrm>
            <a:off x="3048000" y="0"/>
            <a:ext cx="3048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2C23576-B685-14C5-2F63-5DC00374DAD0}"/>
              </a:ext>
            </a:extLst>
          </p:cNvPr>
          <p:cNvSpPr/>
          <p:nvPr/>
        </p:nvSpPr>
        <p:spPr>
          <a:xfrm>
            <a:off x="6096000" y="0"/>
            <a:ext cx="3048000" cy="68580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3B8935C7-DC20-617B-806D-AB7C2AA025BE}"/>
              </a:ext>
            </a:extLst>
          </p:cNvPr>
          <p:cNvSpPr/>
          <p:nvPr/>
        </p:nvSpPr>
        <p:spPr>
          <a:xfrm>
            <a:off x="9144000" y="0"/>
            <a:ext cx="3048000" cy="685800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C7F7BA-6A30-642C-BCF5-5BE4873AE57B}"/>
              </a:ext>
            </a:extLst>
          </p:cNvPr>
          <p:cNvSpPr txBox="1"/>
          <p:nvPr/>
        </p:nvSpPr>
        <p:spPr>
          <a:xfrm>
            <a:off x="-1" y="2022764"/>
            <a:ext cx="3048001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S</a:t>
            </a:r>
            <a:endParaRPr lang="ko-KR" altLang="en-US" sz="6600">
              <a:solidFill>
                <a:schemeClr val="bg1"/>
              </a:solidFill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AC4D5C8-6F57-DEFC-1712-E46560E80A70}"/>
              </a:ext>
            </a:extLst>
          </p:cNvPr>
          <p:cNvSpPr txBox="1"/>
          <p:nvPr/>
        </p:nvSpPr>
        <p:spPr>
          <a:xfrm>
            <a:off x="3047999" y="2022764"/>
            <a:ext cx="3048001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W</a:t>
            </a:r>
            <a:endParaRPr lang="ko-KR" altLang="en-US" sz="6600">
              <a:solidFill>
                <a:schemeClr val="bg1"/>
              </a:solidFill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06467BF-5886-F85B-94C3-C6D786041789}"/>
              </a:ext>
            </a:extLst>
          </p:cNvPr>
          <p:cNvSpPr txBox="1"/>
          <p:nvPr/>
        </p:nvSpPr>
        <p:spPr>
          <a:xfrm>
            <a:off x="6096000" y="2022764"/>
            <a:ext cx="3048001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O</a:t>
            </a:r>
            <a:endParaRPr lang="ko-KR" altLang="en-US" sz="6600">
              <a:solidFill>
                <a:schemeClr val="bg1"/>
              </a:solidFill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9481E9E-5DC6-B21E-122B-ACEB6131CB98}"/>
              </a:ext>
            </a:extLst>
          </p:cNvPr>
          <p:cNvSpPr txBox="1"/>
          <p:nvPr/>
        </p:nvSpPr>
        <p:spPr>
          <a:xfrm>
            <a:off x="9143999" y="2022764"/>
            <a:ext cx="3048001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6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T</a:t>
            </a:r>
            <a:endParaRPr lang="ko-KR" altLang="en-US" sz="6600">
              <a:solidFill>
                <a:schemeClr val="bg1"/>
              </a:solidFill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6D62157-DDAC-D2DC-F633-8A5DB687935D}"/>
              </a:ext>
            </a:extLst>
          </p:cNvPr>
          <p:cNvSpPr txBox="1"/>
          <p:nvPr/>
        </p:nvSpPr>
        <p:spPr>
          <a:xfrm>
            <a:off x="0" y="3429000"/>
            <a:ext cx="30480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Strength</a:t>
            </a:r>
            <a:endParaRPr lang="ko-KR" altLang="en-US" sz="16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EB47D0F-C5DB-CE97-FD5E-235DAC91FC69}"/>
              </a:ext>
            </a:extLst>
          </p:cNvPr>
          <p:cNvSpPr txBox="1"/>
          <p:nvPr/>
        </p:nvSpPr>
        <p:spPr>
          <a:xfrm>
            <a:off x="0" y="4024883"/>
            <a:ext cx="30480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안녕하세요 미스터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피피티입니다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. 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저는 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SNS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에서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 디자인 관련 내용을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935DFA4-D92B-90BF-5946-141FB2796D2E}"/>
              </a:ext>
            </a:extLst>
          </p:cNvPr>
          <p:cNvSpPr txBox="1"/>
          <p:nvPr/>
        </p:nvSpPr>
        <p:spPr>
          <a:xfrm>
            <a:off x="3047998" y="3429000"/>
            <a:ext cx="30480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Weakness</a:t>
            </a:r>
            <a:endParaRPr lang="ko-KR" altLang="en-US" sz="16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423C586-D488-B985-A5B0-38EC662E80BC}"/>
              </a:ext>
            </a:extLst>
          </p:cNvPr>
          <p:cNvSpPr txBox="1"/>
          <p:nvPr/>
        </p:nvSpPr>
        <p:spPr>
          <a:xfrm>
            <a:off x="3047998" y="4024883"/>
            <a:ext cx="30480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안녕하세요 미스터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피피티입니다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. 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저는 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SNS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에서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 디자인 관련 내용을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FAE2D16-FC65-5881-2FCE-8350239AD04A}"/>
              </a:ext>
            </a:extLst>
          </p:cNvPr>
          <p:cNvSpPr txBox="1"/>
          <p:nvPr/>
        </p:nvSpPr>
        <p:spPr>
          <a:xfrm>
            <a:off x="6095996" y="3429000"/>
            <a:ext cx="30480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Opportunities</a:t>
            </a:r>
            <a:endParaRPr lang="ko-KR" altLang="en-US" sz="16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3BB3CBD-1EF3-D23C-E725-C1EF225E8EEF}"/>
              </a:ext>
            </a:extLst>
          </p:cNvPr>
          <p:cNvSpPr txBox="1"/>
          <p:nvPr/>
        </p:nvSpPr>
        <p:spPr>
          <a:xfrm>
            <a:off x="6095996" y="4024883"/>
            <a:ext cx="30480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안녕하세요 미스터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피피티입니다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. 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저는 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SNS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에서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 디자인 관련 내용을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65F96AD-6185-8EA8-DCC6-77E90CA49FAA}"/>
              </a:ext>
            </a:extLst>
          </p:cNvPr>
          <p:cNvSpPr txBox="1"/>
          <p:nvPr/>
        </p:nvSpPr>
        <p:spPr>
          <a:xfrm>
            <a:off x="9143994" y="3429000"/>
            <a:ext cx="30480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Threats</a:t>
            </a:r>
            <a:endParaRPr lang="ko-KR" altLang="en-US" sz="16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068E3A9-A8BE-C245-6A6D-60E025157CC1}"/>
              </a:ext>
            </a:extLst>
          </p:cNvPr>
          <p:cNvSpPr txBox="1"/>
          <p:nvPr/>
        </p:nvSpPr>
        <p:spPr>
          <a:xfrm>
            <a:off x="9143994" y="4024883"/>
            <a:ext cx="304800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안녕하세요 미스터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피피티입니다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. 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저는 </a:t>
            </a:r>
            <a:r>
              <a:rPr lang="en-US" altLang="ko-KR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SNS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에서</a:t>
            </a:r>
            <a:endParaRPr lang="en-US" altLang="ko-KR" sz="1200"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algn="ctr"/>
            <a:r>
              <a:rPr lang="ko-KR" altLang="en-US" sz="1200" err="1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피피티</a:t>
            </a:r>
            <a:r>
              <a:rPr lang="ko-KR" altLang="en-US" sz="1200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 디자인 관련 내용을</a:t>
            </a: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6E71657-A3CC-CF64-6F77-BD0C9BB2F980}"/>
              </a:ext>
            </a:extLst>
          </p:cNvPr>
          <p:cNvGrpSpPr/>
          <p:nvPr/>
        </p:nvGrpSpPr>
        <p:grpSpPr>
          <a:xfrm>
            <a:off x="-1" y="0"/>
            <a:ext cx="3048001" cy="6858000"/>
            <a:chOff x="-1" y="0"/>
            <a:chExt cx="3048001" cy="68580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25CE30DC-80A8-D062-401E-012CAC69FCBD}"/>
                </a:ext>
              </a:extLst>
            </p:cNvPr>
            <p:cNvSpPr/>
            <p:nvPr/>
          </p:nvSpPr>
          <p:spPr>
            <a:xfrm>
              <a:off x="0" y="0"/>
              <a:ext cx="3048000" cy="68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AC7F7BA-6A30-642C-BCF5-5BE4873AE57B}"/>
                </a:ext>
              </a:extLst>
            </p:cNvPr>
            <p:cNvSpPr txBox="1"/>
            <p:nvPr/>
          </p:nvSpPr>
          <p:spPr>
            <a:xfrm>
              <a:off x="-1" y="2321004"/>
              <a:ext cx="3048001" cy="221599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800">
                  <a:solidFill>
                    <a:schemeClr val="bg1"/>
                  </a:solidFill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S</a:t>
              </a:r>
              <a:endParaRPr lang="ko-KR" altLang="en-US" sz="138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958EFFBE-1F12-F2E0-CCED-FB633B98BE39}"/>
              </a:ext>
            </a:extLst>
          </p:cNvPr>
          <p:cNvGrpSpPr/>
          <p:nvPr/>
        </p:nvGrpSpPr>
        <p:grpSpPr>
          <a:xfrm>
            <a:off x="3047998" y="0"/>
            <a:ext cx="3048001" cy="6858000"/>
            <a:chOff x="3047999" y="0"/>
            <a:chExt cx="3048001" cy="6858000"/>
          </a:xfrm>
          <a:solidFill>
            <a:schemeClr val="accent3"/>
          </a:solidFill>
        </p:grpSpPr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4A7DFC54-57AE-9D7A-B682-996A7F824311}"/>
                </a:ext>
              </a:extLst>
            </p:cNvPr>
            <p:cNvSpPr/>
            <p:nvPr/>
          </p:nvSpPr>
          <p:spPr>
            <a:xfrm>
              <a:off x="3048000" y="0"/>
              <a:ext cx="3048000" cy="68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AC4D5C8-6F57-DEFC-1712-E46560E80A70}"/>
                </a:ext>
              </a:extLst>
            </p:cNvPr>
            <p:cNvSpPr txBox="1"/>
            <p:nvPr/>
          </p:nvSpPr>
          <p:spPr>
            <a:xfrm>
              <a:off x="3047999" y="2321004"/>
              <a:ext cx="3048001" cy="221599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800">
                  <a:solidFill>
                    <a:schemeClr val="bg1"/>
                  </a:solidFill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W</a:t>
              </a:r>
              <a:endParaRPr lang="ko-KR" altLang="en-US" sz="138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580EC1D0-4A01-D289-C1BB-A1D920E3B8B8}"/>
              </a:ext>
            </a:extLst>
          </p:cNvPr>
          <p:cNvGrpSpPr/>
          <p:nvPr/>
        </p:nvGrpSpPr>
        <p:grpSpPr>
          <a:xfrm>
            <a:off x="6096000" y="0"/>
            <a:ext cx="3048001" cy="6858000"/>
            <a:chOff x="6096000" y="0"/>
            <a:chExt cx="3048001" cy="6858000"/>
          </a:xfrm>
          <a:solidFill>
            <a:schemeClr val="accent3">
              <a:lumMod val="75000"/>
            </a:schemeClr>
          </a:solidFill>
        </p:grpSpPr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C2C23576-B685-14C5-2F63-5DC00374DAD0}"/>
                </a:ext>
              </a:extLst>
            </p:cNvPr>
            <p:cNvSpPr/>
            <p:nvPr/>
          </p:nvSpPr>
          <p:spPr>
            <a:xfrm>
              <a:off x="6096000" y="0"/>
              <a:ext cx="3048000" cy="68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06467BF-5886-F85B-94C3-C6D786041789}"/>
                </a:ext>
              </a:extLst>
            </p:cNvPr>
            <p:cNvSpPr txBox="1"/>
            <p:nvPr/>
          </p:nvSpPr>
          <p:spPr>
            <a:xfrm>
              <a:off x="6096000" y="2321004"/>
              <a:ext cx="3048001" cy="221599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800">
                  <a:solidFill>
                    <a:schemeClr val="bg1"/>
                  </a:solidFill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O</a:t>
              </a:r>
              <a:endParaRPr lang="ko-KR" altLang="en-US" sz="138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7C92B843-F5A4-697C-CD85-FB5C3B0D2A87}"/>
              </a:ext>
            </a:extLst>
          </p:cNvPr>
          <p:cNvGrpSpPr/>
          <p:nvPr/>
        </p:nvGrpSpPr>
        <p:grpSpPr>
          <a:xfrm>
            <a:off x="9143999" y="0"/>
            <a:ext cx="3048001" cy="6858000"/>
            <a:chOff x="9143999" y="0"/>
            <a:chExt cx="3048001" cy="6858000"/>
          </a:xfrm>
          <a:solidFill>
            <a:schemeClr val="accent3">
              <a:lumMod val="50000"/>
            </a:schemeClr>
          </a:solidFill>
        </p:grpSpPr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3B8935C7-DC20-617B-806D-AB7C2AA025BE}"/>
                </a:ext>
              </a:extLst>
            </p:cNvPr>
            <p:cNvSpPr/>
            <p:nvPr/>
          </p:nvSpPr>
          <p:spPr>
            <a:xfrm>
              <a:off x="9144000" y="0"/>
              <a:ext cx="3048000" cy="685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29481E9E-5DC6-B21E-122B-ACEB6131CB98}"/>
                </a:ext>
              </a:extLst>
            </p:cNvPr>
            <p:cNvSpPr txBox="1"/>
            <p:nvPr/>
          </p:nvSpPr>
          <p:spPr>
            <a:xfrm>
              <a:off x="9143999" y="2321004"/>
              <a:ext cx="3048001" cy="221599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3800">
                  <a:solidFill>
                    <a:schemeClr val="bg1"/>
                  </a:solidFill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T</a:t>
              </a:r>
              <a:endParaRPr lang="ko-KR" altLang="en-US" sz="13800"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2910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그림 48" descr="양초, 밤, 빛, 레이저이(가) 표시된 사진&#10;&#10;자동 생성된 설명">
            <a:extLst>
              <a:ext uri="{FF2B5EF4-FFF2-40B4-BE49-F238E27FC236}">
                <a16:creationId xmlns:a16="http://schemas.microsoft.com/office/drawing/2014/main" id="{6296D779-9253-A888-97DD-FE12E42E7BBC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420294" y="1270066"/>
            <a:ext cx="7351412" cy="4944322"/>
          </a:xfrm>
          <a:prstGeom prst="rect">
            <a:avLst/>
          </a:prstGeom>
          <a:effectLst>
            <a:softEdge rad="317500"/>
          </a:effec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2CCBF25-0A40-91E3-190F-9FA7E45E864A}"/>
              </a:ext>
            </a:extLst>
          </p:cNvPr>
          <p:cNvSpPr txBox="1"/>
          <p:nvPr/>
        </p:nvSpPr>
        <p:spPr>
          <a:xfrm>
            <a:off x="3541486" y="265718"/>
            <a:ext cx="510902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0" b="0" i="0" u="none" strike="noStrike" kern="1200" cap="none" spc="0" normalizeH="0" baseline="0" noProof="0">
                <a:ln>
                  <a:noFill/>
                </a:ln>
                <a:solidFill>
                  <a:srgbClr val="B29484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PVINCE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CF6EC30-5E5E-6C9E-46E2-44C1BEB874EE}"/>
              </a:ext>
            </a:extLst>
          </p:cNvPr>
          <p:cNvSpPr txBox="1"/>
          <p:nvPr/>
        </p:nvSpPr>
        <p:spPr>
          <a:xfrm>
            <a:off x="3686968" y="1404491"/>
            <a:ext cx="481806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여기에 중요한 내용을 작성해주세요</a:t>
            </a:r>
            <a:endParaRPr kumimoji="0" lang="en-US" altLang="ko-KR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D480B7F-FB6B-88E9-9D5D-C24A95690B9B}"/>
              </a:ext>
            </a:extLst>
          </p:cNvPr>
          <p:cNvSpPr>
            <a:spLocks/>
          </p:cNvSpPr>
          <p:nvPr/>
        </p:nvSpPr>
        <p:spPr>
          <a:xfrm>
            <a:off x="0" y="4724400"/>
            <a:ext cx="12192000" cy="218312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페이퍼로지 5 Medium" pitchFamily="2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FF5B2F2-09A1-2B45-425A-025F236D7B89}"/>
              </a:ext>
            </a:extLst>
          </p:cNvPr>
          <p:cNvSpPr txBox="1"/>
          <p:nvPr/>
        </p:nvSpPr>
        <p:spPr>
          <a:xfrm>
            <a:off x="560376" y="5659041"/>
            <a:ext cx="1653578" cy="5499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직위를 입력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ED23A1A-5CE9-DED7-D6D0-84E9B6D48B4D}"/>
              </a:ext>
            </a:extLst>
          </p:cNvPr>
          <p:cNvSpPr txBox="1"/>
          <p:nvPr/>
        </p:nvSpPr>
        <p:spPr>
          <a:xfrm>
            <a:off x="2914793" y="5659041"/>
            <a:ext cx="1653578" cy="5499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직위를 입력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FA23368-0F5F-6901-4D8E-1FF505761260}"/>
              </a:ext>
            </a:extLst>
          </p:cNvPr>
          <p:cNvSpPr txBox="1"/>
          <p:nvPr/>
        </p:nvSpPr>
        <p:spPr>
          <a:xfrm>
            <a:off x="5269210" y="5659041"/>
            <a:ext cx="1653578" cy="5499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직위를 입력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B1FE4E6-66FB-6F8B-D427-F56A9626CEBA}"/>
              </a:ext>
            </a:extLst>
          </p:cNvPr>
          <p:cNvSpPr txBox="1"/>
          <p:nvPr/>
        </p:nvSpPr>
        <p:spPr>
          <a:xfrm>
            <a:off x="7623627" y="5659041"/>
            <a:ext cx="1653578" cy="5499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직위를 입력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B5516D5-A029-355C-C4A2-A95068D98839}"/>
              </a:ext>
            </a:extLst>
          </p:cNvPr>
          <p:cNvSpPr txBox="1"/>
          <p:nvPr/>
        </p:nvSpPr>
        <p:spPr>
          <a:xfrm>
            <a:off x="9978044" y="5659040"/>
            <a:ext cx="1653578" cy="5499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직위를 입력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kumimoji="0" lang="en-US" altLang="ko-KR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pic>
        <p:nvPicPr>
          <p:cNvPr id="11" name="그림 개체 틀 10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10F6B532-E61D-3059-FD1B-BD46771D8AD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3" name="그림 개체 틀 12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2965F4E5-51EE-8745-9CEF-8DD2CD41C0B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5" name="그림 개체 틀 14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BDF9F39B-E21B-3431-68BE-3712E540264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7" name="그림 개체 틀 16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FE88C794-87C4-4E86-32C9-265D730DA307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그림 개체 틀 18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4B77CCFB-A9C1-3E99-0C9A-76588FC92E9C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596028206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직사각형 21">
            <a:extLst>
              <a:ext uri="{FF2B5EF4-FFF2-40B4-BE49-F238E27FC236}">
                <a16:creationId xmlns:a16="http://schemas.microsoft.com/office/drawing/2014/main" id="{FF7C90D6-77AB-0713-961F-596840C4CA3B}"/>
              </a:ext>
            </a:extLst>
          </p:cNvPr>
          <p:cNvSpPr/>
          <p:nvPr/>
        </p:nvSpPr>
        <p:spPr>
          <a:xfrm>
            <a:off x="6692274" y="1780188"/>
            <a:ext cx="5499726" cy="274844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7E41E20C-6509-F757-7A63-F0C035D467EE}"/>
              </a:ext>
            </a:extLst>
          </p:cNvPr>
          <p:cNvSpPr/>
          <p:nvPr/>
        </p:nvSpPr>
        <p:spPr>
          <a:xfrm>
            <a:off x="4736209" y="1508176"/>
            <a:ext cx="3322342" cy="332234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DCE5C6CC-7190-0835-140F-380F1CA7A5C1}"/>
              </a:ext>
            </a:extLst>
          </p:cNvPr>
          <p:cNvSpPr/>
          <p:nvPr/>
        </p:nvSpPr>
        <p:spPr>
          <a:xfrm>
            <a:off x="8777626" y="2604806"/>
            <a:ext cx="2179965" cy="14170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판매 중이기도 합니다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EED69D8-6C50-74D7-CFFA-75FA3F66E76B}"/>
              </a:ext>
            </a:extLst>
          </p:cNvPr>
          <p:cNvSpPr txBox="1"/>
          <p:nvPr/>
        </p:nvSpPr>
        <p:spPr>
          <a:xfrm>
            <a:off x="8777626" y="2286963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7 Bold" pitchFamily="2" charset="-127"/>
                <a:ea typeface="페이퍼로지 7 Bold" pitchFamily="2" charset="-127"/>
              </a:rPr>
              <a:t>텍스트를 적어주세요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7C583E40-67F3-4B79-6E4F-9527FBF5EB4B}"/>
              </a:ext>
            </a:extLst>
          </p:cNvPr>
          <p:cNvSpPr txBox="1"/>
          <p:nvPr/>
        </p:nvSpPr>
        <p:spPr>
          <a:xfrm>
            <a:off x="1775069" y="5310038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B41E7271-9175-1DFF-8E92-041911594803}"/>
              </a:ext>
            </a:extLst>
          </p:cNvPr>
          <p:cNvGrpSpPr/>
          <p:nvPr/>
        </p:nvGrpSpPr>
        <p:grpSpPr>
          <a:xfrm>
            <a:off x="910071" y="5329715"/>
            <a:ext cx="706760" cy="706760"/>
            <a:chOff x="697706" y="3429000"/>
            <a:chExt cx="706760" cy="706760"/>
          </a:xfrm>
        </p:grpSpPr>
        <p:sp>
          <p:nvSpPr>
            <p:cNvPr id="77" name="타원 76">
              <a:extLst>
                <a:ext uri="{FF2B5EF4-FFF2-40B4-BE49-F238E27FC236}">
                  <a16:creationId xmlns:a16="http://schemas.microsoft.com/office/drawing/2014/main" id="{35458C90-66A0-1E1B-369A-678A21FA8A68}"/>
                </a:ext>
              </a:extLst>
            </p:cNvPr>
            <p:cNvSpPr/>
            <p:nvPr/>
          </p:nvSpPr>
          <p:spPr>
            <a:xfrm>
              <a:off x="697706" y="3429000"/>
              <a:ext cx="706760" cy="70676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80" name="타원 79">
              <a:extLst>
                <a:ext uri="{FF2B5EF4-FFF2-40B4-BE49-F238E27FC236}">
                  <a16:creationId xmlns:a16="http://schemas.microsoft.com/office/drawing/2014/main" id="{84DEF275-03C7-3ABB-AA15-487A90276222}"/>
                </a:ext>
              </a:extLst>
            </p:cNvPr>
            <p:cNvSpPr/>
            <p:nvPr/>
          </p:nvSpPr>
          <p:spPr>
            <a:xfrm>
              <a:off x="750846" y="3482140"/>
              <a:ext cx="600482" cy="60048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pic>
          <p:nvPicPr>
            <p:cNvPr id="81" name="그래픽 80" descr="사용자 단색으로 채워진">
              <a:extLst>
                <a:ext uri="{FF2B5EF4-FFF2-40B4-BE49-F238E27FC236}">
                  <a16:creationId xmlns:a16="http://schemas.microsoft.com/office/drawing/2014/main" id="{2AFE502A-9766-5419-90A6-38E824E1FC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6663" r="8374" b="15037"/>
            <a:stretch>
              <a:fillRect/>
            </a:stretch>
          </p:blipFill>
          <p:spPr>
            <a:xfrm>
              <a:off x="750846" y="3485315"/>
              <a:ext cx="600482" cy="600481"/>
            </a:xfrm>
            <a:custGeom>
              <a:avLst/>
              <a:gdLst>
                <a:gd name="connsiteX0" fmla="*/ 300231 w 600482"/>
                <a:gd name="connsiteY0" fmla="*/ 0 h 600481"/>
                <a:gd name="connsiteX1" fmla="*/ 300251 w 600482"/>
                <a:gd name="connsiteY1" fmla="*/ 0 h 600481"/>
                <a:gd name="connsiteX2" fmla="*/ 360750 w 600482"/>
                <a:gd name="connsiteY2" fmla="*/ 6099 h 600481"/>
                <a:gd name="connsiteX3" fmla="*/ 600482 w 600482"/>
                <a:gd name="connsiteY3" fmla="*/ 300240 h 600481"/>
                <a:gd name="connsiteX4" fmla="*/ 300241 w 600482"/>
                <a:gd name="connsiteY4" fmla="*/ 600481 h 600481"/>
                <a:gd name="connsiteX5" fmla="*/ 0 w 600482"/>
                <a:gd name="connsiteY5" fmla="*/ 300240 h 600481"/>
                <a:gd name="connsiteX6" fmla="*/ 239732 w 600482"/>
                <a:gd name="connsiteY6" fmla="*/ 6099 h 60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0482" h="600481">
                  <a:moveTo>
                    <a:pt x="300231" y="0"/>
                  </a:moveTo>
                  <a:lnTo>
                    <a:pt x="300251" y="0"/>
                  </a:lnTo>
                  <a:lnTo>
                    <a:pt x="360750" y="6099"/>
                  </a:lnTo>
                  <a:cubicBezTo>
                    <a:pt x="497565" y="34095"/>
                    <a:pt x="600482" y="155149"/>
                    <a:pt x="600482" y="300240"/>
                  </a:cubicBezTo>
                  <a:cubicBezTo>
                    <a:pt x="600482" y="466059"/>
                    <a:pt x="466060" y="600481"/>
                    <a:pt x="300241" y="600481"/>
                  </a:cubicBezTo>
                  <a:cubicBezTo>
                    <a:pt x="134422" y="600481"/>
                    <a:pt x="0" y="466059"/>
                    <a:pt x="0" y="300240"/>
                  </a:cubicBezTo>
                  <a:cubicBezTo>
                    <a:pt x="0" y="155149"/>
                    <a:pt x="102917" y="34095"/>
                    <a:pt x="239732" y="6099"/>
                  </a:cubicBezTo>
                  <a:close/>
                </a:path>
              </a:pathLst>
            </a:custGeom>
          </p:spPr>
        </p:pic>
      </p:grpSp>
      <p:sp>
        <p:nvSpPr>
          <p:cNvPr id="82" name="Rectangle 5">
            <a:extLst>
              <a:ext uri="{FF2B5EF4-FFF2-40B4-BE49-F238E27FC236}">
                <a16:creationId xmlns:a16="http://schemas.microsoft.com/office/drawing/2014/main" id="{30114E04-7DCD-0A86-2B08-6D8FBE6EC1F5}"/>
              </a:ext>
            </a:extLst>
          </p:cNvPr>
          <p:cNvSpPr/>
          <p:nvPr/>
        </p:nvSpPr>
        <p:spPr>
          <a:xfrm>
            <a:off x="1775069" y="5605504"/>
            <a:ext cx="210835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33E3972D-2171-6FD5-A0F2-3957EFFC7CDC}"/>
              </a:ext>
            </a:extLst>
          </p:cNvPr>
          <p:cNvSpPr txBox="1"/>
          <p:nvPr/>
        </p:nvSpPr>
        <p:spPr>
          <a:xfrm>
            <a:off x="740023" y="1867442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9C3B9F-7A42-01F7-8E6F-48160E379372}"/>
              </a:ext>
            </a:extLst>
          </p:cNvPr>
          <p:cNvSpPr txBox="1"/>
          <p:nvPr/>
        </p:nvSpPr>
        <p:spPr>
          <a:xfrm>
            <a:off x="9173576" y="5310038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310F75A2-A455-1334-35E8-8A117014F7C2}"/>
              </a:ext>
            </a:extLst>
          </p:cNvPr>
          <p:cNvGrpSpPr/>
          <p:nvPr/>
        </p:nvGrpSpPr>
        <p:grpSpPr>
          <a:xfrm>
            <a:off x="8308578" y="5329715"/>
            <a:ext cx="706760" cy="706760"/>
            <a:chOff x="697706" y="3429000"/>
            <a:chExt cx="706760" cy="706760"/>
          </a:xfrm>
        </p:grpSpPr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A088957C-9ABF-10BE-B26D-380994BC5DBA}"/>
                </a:ext>
              </a:extLst>
            </p:cNvPr>
            <p:cNvSpPr/>
            <p:nvPr/>
          </p:nvSpPr>
          <p:spPr>
            <a:xfrm>
              <a:off x="697706" y="3429000"/>
              <a:ext cx="706760" cy="70676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7C9687B9-2A77-0BD5-874A-517313D01079}"/>
                </a:ext>
              </a:extLst>
            </p:cNvPr>
            <p:cNvSpPr/>
            <p:nvPr/>
          </p:nvSpPr>
          <p:spPr>
            <a:xfrm>
              <a:off x="750846" y="3482140"/>
              <a:ext cx="600482" cy="60048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74" name="Rectangle 5">
            <a:extLst>
              <a:ext uri="{FF2B5EF4-FFF2-40B4-BE49-F238E27FC236}">
                <a16:creationId xmlns:a16="http://schemas.microsoft.com/office/drawing/2014/main" id="{153DD348-EAC9-FA9F-24A4-A3D16E4F0118}"/>
              </a:ext>
            </a:extLst>
          </p:cNvPr>
          <p:cNvSpPr/>
          <p:nvPr/>
        </p:nvSpPr>
        <p:spPr>
          <a:xfrm>
            <a:off x="9173576" y="5605504"/>
            <a:ext cx="210835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89" name="그래픽 88" descr="조리개 단색으로 채워진">
            <a:extLst>
              <a:ext uri="{FF2B5EF4-FFF2-40B4-BE49-F238E27FC236}">
                <a16:creationId xmlns:a16="http://schemas.microsoft.com/office/drawing/2014/main" id="{8CF32183-3D40-263B-49FE-1B67CBA66E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437289" y="5451022"/>
            <a:ext cx="456920" cy="456920"/>
          </a:xfrm>
          <a:prstGeom prst="rect">
            <a:avLst/>
          </a:prstGeom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9FBBB959-91D3-2ABD-97AB-039E6BB2490C}"/>
              </a:ext>
            </a:extLst>
          </p:cNvPr>
          <p:cNvSpPr txBox="1"/>
          <p:nvPr/>
        </p:nvSpPr>
        <p:spPr>
          <a:xfrm>
            <a:off x="5474322" y="5310038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DE361EB0-BA2A-7B53-1B0D-F39DCF6198B6}"/>
              </a:ext>
            </a:extLst>
          </p:cNvPr>
          <p:cNvGrpSpPr/>
          <p:nvPr/>
        </p:nvGrpSpPr>
        <p:grpSpPr>
          <a:xfrm>
            <a:off x="4609324" y="5329715"/>
            <a:ext cx="706760" cy="706760"/>
            <a:chOff x="697706" y="3429000"/>
            <a:chExt cx="706760" cy="706760"/>
          </a:xfrm>
        </p:grpSpPr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B51A1BD8-85F9-BFD9-01C6-E845C506281A}"/>
                </a:ext>
              </a:extLst>
            </p:cNvPr>
            <p:cNvSpPr/>
            <p:nvPr/>
          </p:nvSpPr>
          <p:spPr>
            <a:xfrm>
              <a:off x="697706" y="3429000"/>
              <a:ext cx="706760" cy="70676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64" name="타원 63">
              <a:extLst>
                <a:ext uri="{FF2B5EF4-FFF2-40B4-BE49-F238E27FC236}">
                  <a16:creationId xmlns:a16="http://schemas.microsoft.com/office/drawing/2014/main" id="{E8980BEA-53DF-711D-3142-5B733BD19121}"/>
                </a:ext>
              </a:extLst>
            </p:cNvPr>
            <p:cNvSpPr/>
            <p:nvPr/>
          </p:nvSpPr>
          <p:spPr>
            <a:xfrm>
              <a:off x="750846" y="3482140"/>
              <a:ext cx="600482" cy="60048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68" name="Rectangle 5">
            <a:extLst>
              <a:ext uri="{FF2B5EF4-FFF2-40B4-BE49-F238E27FC236}">
                <a16:creationId xmlns:a16="http://schemas.microsoft.com/office/drawing/2014/main" id="{2EF691E6-8B11-50A6-4C4A-BD57EDA7EB24}"/>
              </a:ext>
            </a:extLst>
          </p:cNvPr>
          <p:cNvSpPr/>
          <p:nvPr/>
        </p:nvSpPr>
        <p:spPr>
          <a:xfrm>
            <a:off x="5474322" y="5605504"/>
            <a:ext cx="210835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91" name="그래픽 90" descr="인공 지능 단색으로 채워진">
            <a:extLst>
              <a:ext uri="{FF2B5EF4-FFF2-40B4-BE49-F238E27FC236}">
                <a16:creationId xmlns:a16="http://schemas.microsoft.com/office/drawing/2014/main" id="{2B312F1A-31CF-B375-BBB4-7CAACDEE4E0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741460" y="5451022"/>
            <a:ext cx="464145" cy="464145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628ACB3B-9A64-9FED-52E3-65435E1642D2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B684C3E-E6AD-8384-40A5-7B3D579C7FF0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EEEEEE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pic>
        <p:nvPicPr>
          <p:cNvPr id="7" name="그림 개체 틀 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10100CAB-F688-0D8C-E149-9DDA1775F39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73147665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>
            <a:extLst>
              <a:ext uri="{FF2B5EF4-FFF2-40B4-BE49-F238E27FC236}">
                <a16:creationId xmlns:a16="http://schemas.microsoft.com/office/drawing/2014/main" id="{C769A742-F72C-E284-DC30-D1F210ADB55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3429000"/>
          </a:xfrm>
          <a:custGeom>
            <a:avLst/>
            <a:gdLst>
              <a:gd name="connsiteX0" fmla="*/ 0 w 12186577"/>
              <a:gd name="connsiteY0" fmla="*/ 0 h 3427648"/>
              <a:gd name="connsiteX1" fmla="*/ 12186577 w 12186577"/>
              <a:gd name="connsiteY1" fmla="*/ 0 h 3427648"/>
              <a:gd name="connsiteX2" fmla="*/ 12186577 w 12186577"/>
              <a:gd name="connsiteY2" fmla="*/ 3427648 h 3427648"/>
              <a:gd name="connsiteX3" fmla="*/ 0 w 12186577"/>
              <a:gd name="connsiteY3" fmla="*/ 3427648 h 3427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86577" h="3427648">
                <a:moveTo>
                  <a:pt x="0" y="0"/>
                </a:moveTo>
                <a:lnTo>
                  <a:pt x="12186577" y="0"/>
                </a:lnTo>
                <a:lnTo>
                  <a:pt x="12186577" y="3427648"/>
                </a:lnTo>
                <a:lnTo>
                  <a:pt x="0" y="3427648"/>
                </a:lnTo>
                <a:close/>
              </a:path>
            </a:pathLst>
          </a:custGeom>
        </p:spPr>
      </p:pic>
      <p:sp>
        <p:nvSpPr>
          <p:cNvPr id="59" name="Rectangle 7">
            <a:extLst>
              <a:ext uri="{FF2B5EF4-FFF2-40B4-BE49-F238E27FC236}">
                <a16:creationId xmlns:a16="http://schemas.microsoft.com/office/drawing/2014/main" id="{4CCAE124-8B48-4E7A-B802-FC95433BBB16}"/>
              </a:ext>
            </a:extLst>
          </p:cNvPr>
          <p:cNvSpPr>
            <a:spLocks/>
          </p:cNvSpPr>
          <p:nvPr/>
        </p:nvSpPr>
        <p:spPr>
          <a:xfrm>
            <a:off x="0" y="0"/>
            <a:ext cx="12192000" cy="3429000"/>
          </a:xfrm>
          <a:prstGeom prst="rect">
            <a:avLst/>
          </a:prstGeom>
          <a:solidFill>
            <a:schemeClr val="accent3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0E6EA7AE-6430-ED08-5170-C07E4FD30A64}"/>
              </a:ext>
            </a:extLst>
          </p:cNvPr>
          <p:cNvSpPr/>
          <p:nvPr/>
        </p:nvSpPr>
        <p:spPr>
          <a:xfrm>
            <a:off x="695325" y="1728678"/>
            <a:ext cx="9829800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3E6A642A-35C0-4F00-A617-F26E894D966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7A1DDFA-B995-44EB-8960-15574C445EAE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DDC3808-07EA-49F7-91AF-BE7AE8CC93D8}"/>
              </a:ext>
            </a:extLst>
          </p:cNvPr>
          <p:cNvSpPr txBox="1"/>
          <p:nvPr/>
        </p:nvSpPr>
        <p:spPr>
          <a:xfrm>
            <a:off x="695325" y="394388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29F0BFFD-C1D0-4ED0-929E-6146DD7388B2}"/>
              </a:ext>
            </a:extLst>
          </p:cNvPr>
          <p:cNvSpPr/>
          <p:nvPr/>
        </p:nvSpPr>
        <p:spPr>
          <a:xfrm>
            <a:off x="695326" y="4298766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63344221-0DFD-406A-8BA9-A9F5CAD45D36}"/>
              </a:ext>
            </a:extLst>
          </p:cNvPr>
          <p:cNvCxnSpPr>
            <a:cxnSpLocks/>
          </p:cNvCxnSpPr>
          <p:nvPr/>
        </p:nvCxnSpPr>
        <p:spPr>
          <a:xfrm>
            <a:off x="695326" y="5760337"/>
            <a:ext cx="2541361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09791043-C22E-4331-8F5B-6C58459978AF}"/>
              </a:ext>
            </a:extLst>
          </p:cNvPr>
          <p:cNvSpPr/>
          <p:nvPr/>
        </p:nvSpPr>
        <p:spPr>
          <a:xfrm>
            <a:off x="4523796" y="2997417"/>
            <a:ext cx="4331591" cy="2762923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56EF6492-139F-4BBA-9243-05EEC504E316}"/>
              </a:ext>
            </a:extLst>
          </p:cNvPr>
          <p:cNvSpPr txBox="1"/>
          <p:nvPr/>
        </p:nvSpPr>
        <p:spPr>
          <a:xfrm>
            <a:off x="4857615" y="394388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4" name="Rectangle 5">
            <a:extLst>
              <a:ext uri="{FF2B5EF4-FFF2-40B4-BE49-F238E27FC236}">
                <a16:creationId xmlns:a16="http://schemas.microsoft.com/office/drawing/2014/main" id="{8D23D970-889A-4D77-8304-F9CAFAFD51F5}"/>
              </a:ext>
            </a:extLst>
          </p:cNvPr>
          <p:cNvSpPr/>
          <p:nvPr/>
        </p:nvSpPr>
        <p:spPr>
          <a:xfrm>
            <a:off x="4857617" y="4375468"/>
            <a:ext cx="360058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817D8A22-0F7E-43E3-A217-DBC34A1B0297}"/>
              </a:ext>
            </a:extLst>
          </p:cNvPr>
          <p:cNvSpPr/>
          <p:nvPr/>
        </p:nvSpPr>
        <p:spPr>
          <a:xfrm>
            <a:off x="9409177" y="2997417"/>
            <a:ext cx="2087500" cy="2762923"/>
          </a:xfrm>
          <a:prstGeom prst="roundRect">
            <a:avLst>
              <a:gd name="adj" fmla="val 8427"/>
            </a:avLst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BF3FA0A8-99E0-43FB-A5B8-AA6BCBF1E9C9}"/>
              </a:ext>
            </a:extLst>
          </p:cNvPr>
          <p:cNvSpPr txBox="1"/>
          <p:nvPr/>
        </p:nvSpPr>
        <p:spPr>
          <a:xfrm>
            <a:off x="9818138" y="3745404"/>
            <a:ext cx="1269578" cy="8309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5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98</a:t>
            </a:r>
            <a:r>
              <a:rPr lang="en-US" altLang="ko-KR" sz="28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54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BE81D81-761F-4FCD-AD01-4D0CDD080CA1}"/>
              </a:ext>
            </a:extLst>
          </p:cNvPr>
          <p:cNvSpPr txBox="1"/>
          <p:nvPr/>
        </p:nvSpPr>
        <p:spPr>
          <a:xfrm>
            <a:off x="9822932" y="4643019"/>
            <a:ext cx="1305678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grpSp>
        <p:nvGrpSpPr>
          <p:cNvPr id="79" name="그래픽 33">
            <a:extLst>
              <a:ext uri="{FF2B5EF4-FFF2-40B4-BE49-F238E27FC236}">
                <a16:creationId xmlns:a16="http://schemas.microsoft.com/office/drawing/2014/main" id="{0589F428-1321-4ADE-BE87-BA12DEA6E42B}"/>
              </a:ext>
            </a:extLst>
          </p:cNvPr>
          <p:cNvGrpSpPr/>
          <p:nvPr/>
        </p:nvGrpSpPr>
        <p:grpSpPr>
          <a:xfrm>
            <a:off x="4888097" y="3299209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E583BC46-E593-4C2C-B2FA-4592C71D0562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517EED41-72C8-4596-9666-9FB022F7804F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B5189B8A-D635-4E40-8F91-AF38F5A61A7C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218644666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9C7C1CD3-A2A6-8FAC-C1ED-017EA447E69E}"/>
              </a:ext>
            </a:extLst>
          </p:cNvPr>
          <p:cNvSpPr/>
          <p:nvPr/>
        </p:nvSpPr>
        <p:spPr>
          <a:xfrm>
            <a:off x="7620000" y="0"/>
            <a:ext cx="4572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934633D7-22F5-8F16-D16C-22B961E39320}"/>
              </a:ext>
            </a:extLst>
          </p:cNvPr>
          <p:cNvGrpSpPr/>
          <p:nvPr/>
        </p:nvGrpSpPr>
        <p:grpSpPr>
          <a:xfrm>
            <a:off x="1871406" y="3098881"/>
            <a:ext cx="3932487" cy="784094"/>
            <a:chOff x="2460823" y="3224414"/>
            <a:chExt cx="3932487" cy="784094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7DB30E3-BB38-6B11-A85C-73B982783898}"/>
                </a:ext>
              </a:extLst>
            </p:cNvPr>
            <p:cNvSpPr txBox="1"/>
            <p:nvPr/>
          </p:nvSpPr>
          <p:spPr>
            <a:xfrm>
              <a:off x="4846413" y="3224414"/>
              <a:ext cx="1546897" cy="26340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lnSpc>
                  <a:spcPct val="120000"/>
                </a:lnSpc>
                <a:defRPr sz="2000" spc="-1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G마켓 산스 TTF Medium" panose="02000000000000000000" pitchFamily="2" charset="-127"/>
                  <a:ea typeface="G마켓 산스 TTF Medium" panose="02000000000000000000" pitchFamily="2" charset="-127"/>
                </a:defRPr>
              </a:lvl1pPr>
            </a:lstStyle>
            <a:p>
              <a:pPr marL="0" marR="0" lvl="0" indent="0" algn="r" defTabSz="914400" rtl="0" eaLnBrk="1" fontAlgn="auto" latinLnBrk="1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1200" cap="none" spc="-100" normalizeH="0" baseline="0" noProof="0">
                  <a:ln>
                    <a:solidFill>
                      <a:srgbClr val="F2F2F2">
                        <a:shade val="50000"/>
                        <a:alpha val="0"/>
                      </a:srgbClr>
                    </a:solidFill>
                  </a:ln>
                  <a:solidFill>
                    <a:srgbClr val="262626"/>
                  </a:solidFill>
                  <a:effectLst/>
                  <a:uLnTx/>
                  <a:uFillTx/>
                  <a:latin typeface="페이퍼로지 5 Medium" pitchFamily="2" charset="-127"/>
                  <a:ea typeface="페이퍼로지 5 Medium" pitchFamily="2" charset="-127"/>
                  <a:cs typeface="+mn-cs"/>
                </a:rPr>
                <a:t>키워드를 입력하세요</a:t>
              </a:r>
              <a:endPara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269F7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14" name="Rectangle 5">
              <a:extLst>
                <a:ext uri="{FF2B5EF4-FFF2-40B4-BE49-F238E27FC236}">
                  <a16:creationId xmlns:a16="http://schemas.microsoft.com/office/drawing/2014/main" id="{555810CC-62A6-4150-F10E-AE3782667F2C}"/>
                </a:ext>
              </a:extLst>
            </p:cNvPr>
            <p:cNvSpPr/>
            <p:nvPr/>
          </p:nvSpPr>
          <p:spPr>
            <a:xfrm>
              <a:off x="2460823" y="3551588"/>
              <a:ext cx="3932487" cy="45692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</a:t>
              </a:r>
              <a:endPara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endParaRPr>
            </a:p>
          </p:txBody>
        </p:sp>
      </p:grp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4A97B681-788B-7CC0-1783-3E53906FC83C}"/>
              </a:ext>
            </a:extLst>
          </p:cNvPr>
          <p:cNvGrpSpPr/>
          <p:nvPr/>
        </p:nvGrpSpPr>
        <p:grpSpPr>
          <a:xfrm>
            <a:off x="1871406" y="4190392"/>
            <a:ext cx="3932487" cy="784094"/>
            <a:chOff x="2460823" y="3224414"/>
            <a:chExt cx="3932487" cy="78409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1251811-5992-8859-2A58-58CE552723EB}"/>
                </a:ext>
              </a:extLst>
            </p:cNvPr>
            <p:cNvSpPr txBox="1"/>
            <p:nvPr/>
          </p:nvSpPr>
          <p:spPr>
            <a:xfrm>
              <a:off x="4846413" y="3224414"/>
              <a:ext cx="1546897" cy="26340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lnSpc>
                  <a:spcPct val="120000"/>
                </a:lnSpc>
                <a:defRPr sz="2000" spc="-1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G마켓 산스 TTF Medium" panose="02000000000000000000" pitchFamily="2" charset="-127"/>
                  <a:ea typeface="G마켓 산스 TTF Medium" panose="02000000000000000000" pitchFamily="2" charset="-127"/>
                </a:defRPr>
              </a:lvl1pPr>
            </a:lstStyle>
            <a:p>
              <a:pPr marL="0" marR="0" lvl="0" indent="0" algn="r" defTabSz="914400" rtl="0" eaLnBrk="1" fontAlgn="auto" latinLnBrk="1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1200" cap="none" spc="-100" normalizeH="0" baseline="0" noProof="0">
                  <a:ln>
                    <a:solidFill>
                      <a:srgbClr val="F2F2F2">
                        <a:shade val="50000"/>
                        <a:alpha val="0"/>
                      </a:srgbClr>
                    </a:solidFill>
                  </a:ln>
                  <a:solidFill>
                    <a:srgbClr val="262626"/>
                  </a:solidFill>
                  <a:effectLst/>
                  <a:uLnTx/>
                  <a:uFillTx/>
                  <a:latin typeface="페이퍼로지 5 Medium" pitchFamily="2" charset="-127"/>
                  <a:ea typeface="페이퍼로지 5 Medium" pitchFamily="2" charset="-127"/>
                  <a:cs typeface="+mn-cs"/>
                </a:rPr>
                <a:t>키워드를 입력하세요</a:t>
              </a:r>
              <a:endPara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269F7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26" name="Rectangle 5">
              <a:extLst>
                <a:ext uri="{FF2B5EF4-FFF2-40B4-BE49-F238E27FC236}">
                  <a16:creationId xmlns:a16="http://schemas.microsoft.com/office/drawing/2014/main" id="{F0E345B2-C07D-CDFF-DCF9-2D8C39D92430}"/>
                </a:ext>
              </a:extLst>
            </p:cNvPr>
            <p:cNvSpPr/>
            <p:nvPr/>
          </p:nvSpPr>
          <p:spPr>
            <a:xfrm>
              <a:off x="2460823" y="3551588"/>
              <a:ext cx="3932487" cy="45692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</a:t>
              </a:r>
              <a:endPara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2207B24D-1F95-DB59-9BFA-138FCC1DCE33}"/>
              </a:ext>
            </a:extLst>
          </p:cNvPr>
          <p:cNvGrpSpPr/>
          <p:nvPr/>
        </p:nvGrpSpPr>
        <p:grpSpPr>
          <a:xfrm>
            <a:off x="1871406" y="5281902"/>
            <a:ext cx="3932487" cy="784094"/>
            <a:chOff x="2460823" y="3224414"/>
            <a:chExt cx="3932487" cy="784094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C6B1CC1-D033-A909-2FB8-31038AC36E4F}"/>
                </a:ext>
              </a:extLst>
            </p:cNvPr>
            <p:cNvSpPr txBox="1"/>
            <p:nvPr/>
          </p:nvSpPr>
          <p:spPr>
            <a:xfrm>
              <a:off x="4846413" y="3224414"/>
              <a:ext cx="1546897" cy="263405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lnSpc>
                  <a:spcPct val="120000"/>
                </a:lnSpc>
                <a:defRPr sz="2000" spc="-10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tx1">
                      <a:lumMod val="85000"/>
                      <a:lumOff val="15000"/>
                    </a:schemeClr>
                  </a:solidFill>
                  <a:latin typeface="G마켓 산스 TTF Medium" panose="02000000000000000000" pitchFamily="2" charset="-127"/>
                  <a:ea typeface="G마켓 산스 TTF Medium" panose="02000000000000000000" pitchFamily="2" charset="-127"/>
                </a:defRPr>
              </a:lvl1pPr>
            </a:lstStyle>
            <a:p>
              <a:pPr marL="0" marR="0" lvl="0" indent="0" algn="r" defTabSz="914400" rtl="0" eaLnBrk="1" fontAlgn="auto" latinLnBrk="1" hangingPunct="1">
                <a:lnSpc>
                  <a:spcPct val="12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600" b="0" i="0" u="none" strike="noStrike" kern="1200" cap="none" spc="-100" normalizeH="0" baseline="0" noProof="0">
                  <a:ln>
                    <a:solidFill>
                      <a:srgbClr val="F2F2F2">
                        <a:shade val="50000"/>
                        <a:alpha val="0"/>
                      </a:srgbClr>
                    </a:solidFill>
                  </a:ln>
                  <a:solidFill>
                    <a:srgbClr val="262626"/>
                  </a:solidFill>
                  <a:effectLst/>
                  <a:uLnTx/>
                  <a:uFillTx/>
                  <a:latin typeface="페이퍼로지 5 Medium" pitchFamily="2" charset="-127"/>
                  <a:ea typeface="페이퍼로지 5 Medium" pitchFamily="2" charset="-127"/>
                  <a:cs typeface="+mn-cs"/>
                </a:rPr>
                <a:t>키워드를 입력하세요</a:t>
              </a:r>
              <a:endPara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269F7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32" name="Rectangle 5">
              <a:extLst>
                <a:ext uri="{FF2B5EF4-FFF2-40B4-BE49-F238E27FC236}">
                  <a16:creationId xmlns:a16="http://schemas.microsoft.com/office/drawing/2014/main" id="{F2F80AF6-3446-AEDC-3080-61FEA76C3399}"/>
                </a:ext>
              </a:extLst>
            </p:cNvPr>
            <p:cNvSpPr/>
            <p:nvPr/>
          </p:nvSpPr>
          <p:spPr>
            <a:xfrm>
              <a:off x="2460823" y="3551588"/>
              <a:ext cx="3932487" cy="456920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안녕하세요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미스터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피피티입니다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저는 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SNS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에서 </a:t>
              </a:r>
              <a:r>
                <a:rPr kumimoji="0" lang="ko-KR" altLang="en-US" sz="1200" b="0" i="0" u="none" strike="noStrike" kern="1200" cap="none" spc="0" normalizeH="0" baseline="0" noProof="0" err="1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피피티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 디자인 관련 내용을 제공해드리고 있습니다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.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주로 인스타그램</a:t>
              </a:r>
              <a:r>
                <a:rPr kumimoji="0" lang="en-US" altLang="ko-KR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, </a:t>
              </a:r>
              <a:r>
                <a:rPr kumimoji="0" lang="ko-KR" altLang="en-US" sz="1200" b="0" i="0" u="none" strike="noStrike" kern="1200" cap="none" spc="0" normalizeH="0" baseline="0" noProof="0">
                  <a:ln>
                    <a:solidFill>
                      <a:srgbClr val="4472C4">
                        <a:alpha val="0"/>
                      </a:srgbClr>
                    </a:solidFill>
                  </a:ln>
                  <a:solidFill>
                    <a:srgbClr val="262626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프리젠테이션 4 Regular" pitchFamily="2" charset="-127"/>
                  <a:ea typeface="프리젠테이션 4 Regular" pitchFamily="2" charset="-127"/>
                  <a:cs typeface="Pretendard" panose="02000503000000020004" pitchFamily="2" charset="-127"/>
                </a:rPr>
                <a:t>유튜브</a:t>
              </a:r>
              <a:endPara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3A19C5DE-44BA-D6C5-A2FC-249A6B7D6B0E}"/>
              </a:ext>
            </a:extLst>
          </p:cNvPr>
          <p:cNvSpPr txBox="1"/>
          <p:nvPr/>
        </p:nvSpPr>
        <p:spPr>
          <a:xfrm>
            <a:off x="740023" y="1732341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D9C52AC-1068-A1E4-EDC3-254BE84E3850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CE26ECD-240F-5CCF-E83F-D14272B1661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EEEEEE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pic>
        <p:nvPicPr>
          <p:cNvPr id="10" name="그림 개체 틀 9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ADB5991E-CAD2-7EBE-E82C-9888797B019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2" name="타원 11">
            <a:extLst>
              <a:ext uri="{FF2B5EF4-FFF2-40B4-BE49-F238E27FC236}">
                <a16:creationId xmlns:a16="http://schemas.microsoft.com/office/drawing/2014/main" id="{FB63A847-D3EF-6521-21A4-A88141D2546D}"/>
              </a:ext>
            </a:extLst>
          </p:cNvPr>
          <p:cNvSpPr/>
          <p:nvPr/>
        </p:nvSpPr>
        <p:spPr>
          <a:xfrm>
            <a:off x="5986297" y="3134257"/>
            <a:ext cx="742370" cy="74237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pic>
        <p:nvPicPr>
          <p:cNvPr id="11" name="그래픽 10" descr="인공 지능 단색으로 채워진">
            <a:extLst>
              <a:ext uri="{FF2B5EF4-FFF2-40B4-BE49-F238E27FC236}">
                <a16:creationId xmlns:a16="http://schemas.microsoft.com/office/drawing/2014/main" id="{F9D355CF-7B83-3E41-488E-4D9F9D1078B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102731" y="3240100"/>
            <a:ext cx="530686" cy="530684"/>
          </a:xfrm>
          <a:prstGeom prst="rect">
            <a:avLst/>
          </a:prstGeom>
        </p:spPr>
      </p:pic>
      <p:sp>
        <p:nvSpPr>
          <p:cNvPr id="21" name="타원 20">
            <a:extLst>
              <a:ext uri="{FF2B5EF4-FFF2-40B4-BE49-F238E27FC236}">
                <a16:creationId xmlns:a16="http://schemas.microsoft.com/office/drawing/2014/main" id="{2CE250B7-C331-19F9-9A78-FE6148B7C61C}"/>
              </a:ext>
            </a:extLst>
          </p:cNvPr>
          <p:cNvSpPr/>
          <p:nvPr/>
        </p:nvSpPr>
        <p:spPr>
          <a:xfrm>
            <a:off x="5986297" y="4225768"/>
            <a:ext cx="742370" cy="74237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pic>
        <p:nvPicPr>
          <p:cNvPr id="23" name="그래픽 22">
            <a:extLst>
              <a:ext uri="{FF2B5EF4-FFF2-40B4-BE49-F238E27FC236}">
                <a16:creationId xmlns:a16="http://schemas.microsoft.com/office/drawing/2014/main" id="{BFADCD7D-F42D-5C9E-BB64-4B6C1F10476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083681" y="4341136"/>
            <a:ext cx="530684" cy="530684"/>
          </a:xfrm>
          <a:prstGeom prst="rect">
            <a:avLst/>
          </a:prstGeom>
        </p:spPr>
      </p:pic>
      <p:sp>
        <p:nvSpPr>
          <p:cNvPr id="28" name="타원 27">
            <a:extLst>
              <a:ext uri="{FF2B5EF4-FFF2-40B4-BE49-F238E27FC236}">
                <a16:creationId xmlns:a16="http://schemas.microsoft.com/office/drawing/2014/main" id="{C3DF8B40-AA8B-1D36-FAA0-C3D9A5BC389B}"/>
              </a:ext>
            </a:extLst>
          </p:cNvPr>
          <p:cNvSpPr/>
          <p:nvPr/>
        </p:nvSpPr>
        <p:spPr>
          <a:xfrm>
            <a:off x="5986297" y="5317278"/>
            <a:ext cx="742370" cy="74237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pic>
        <p:nvPicPr>
          <p:cNvPr id="29" name="그래픽 28">
            <a:extLst>
              <a:ext uri="{FF2B5EF4-FFF2-40B4-BE49-F238E27FC236}">
                <a16:creationId xmlns:a16="http://schemas.microsoft.com/office/drawing/2014/main" id="{30AB2D41-63AF-73A6-0764-B7AE9D2F475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6093206" y="5399306"/>
            <a:ext cx="530684" cy="5306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7448195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그룹 88">
            <a:extLst>
              <a:ext uri="{FF2B5EF4-FFF2-40B4-BE49-F238E27FC236}">
                <a16:creationId xmlns:a16="http://schemas.microsoft.com/office/drawing/2014/main" id="{1DA41DC2-6445-1746-14D2-9873B5EDEF25}"/>
              </a:ext>
            </a:extLst>
          </p:cNvPr>
          <p:cNvGrpSpPr/>
          <p:nvPr/>
        </p:nvGrpSpPr>
        <p:grpSpPr>
          <a:xfrm>
            <a:off x="697706" y="4394778"/>
            <a:ext cx="2497138" cy="1812996"/>
            <a:chOff x="693737" y="2318362"/>
            <a:chExt cx="2497138" cy="1618638"/>
          </a:xfrm>
          <a:effectLst>
            <a:outerShdw blurRad="63500" sx="102000" sy="102000" algn="ctr" rotWithShape="0">
              <a:prstClr val="black">
                <a:alpha val="15000"/>
              </a:prstClr>
            </a:outerShdw>
          </a:effectLst>
        </p:grpSpPr>
        <p:sp>
          <p:nvSpPr>
            <p:cNvPr id="2" name="직사각형 1">
              <a:extLst>
                <a:ext uri="{FF2B5EF4-FFF2-40B4-BE49-F238E27FC236}">
                  <a16:creationId xmlns:a16="http://schemas.microsoft.com/office/drawing/2014/main" id="{B33AE73F-3D3E-2493-E4E2-518D1F1F7BE7}"/>
                </a:ext>
              </a:extLst>
            </p:cNvPr>
            <p:cNvSpPr/>
            <p:nvPr/>
          </p:nvSpPr>
          <p:spPr>
            <a:xfrm>
              <a:off x="693738" y="2318362"/>
              <a:ext cx="2497137" cy="16186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BB532B57-855B-91FF-294C-3B355835220B}"/>
                </a:ext>
              </a:extLst>
            </p:cNvPr>
            <p:cNvSpPr/>
            <p:nvPr/>
          </p:nvSpPr>
          <p:spPr>
            <a:xfrm>
              <a:off x="693737" y="2318362"/>
              <a:ext cx="2497137" cy="4040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F6D24A97-3F0E-726B-4294-FAB7144AF3EC}"/>
              </a:ext>
            </a:extLst>
          </p:cNvPr>
          <p:cNvSpPr txBox="1"/>
          <p:nvPr/>
        </p:nvSpPr>
        <p:spPr>
          <a:xfrm>
            <a:off x="1412474" y="4466359"/>
            <a:ext cx="106760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1. </a:t>
            </a: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A44EC14-0EBC-18E3-3FD5-F839BD0D9EB3}"/>
              </a:ext>
            </a:extLst>
          </p:cNvPr>
          <p:cNvSpPr txBox="1"/>
          <p:nvPr/>
        </p:nvSpPr>
        <p:spPr>
          <a:xfrm>
            <a:off x="1272083" y="5352226"/>
            <a:ext cx="132087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적어주세요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08A9A3BE-C809-C3CE-C3BF-0501CDBB2BD7}"/>
              </a:ext>
            </a:extLst>
          </p:cNvPr>
          <p:cNvSpPr txBox="1"/>
          <p:nvPr/>
        </p:nvSpPr>
        <p:spPr>
          <a:xfrm>
            <a:off x="966740" y="5098272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1F7EF4D-D310-F29B-43DD-A9F66C6517FC}"/>
              </a:ext>
            </a:extLst>
          </p:cNvPr>
          <p:cNvSpPr txBox="1"/>
          <p:nvPr/>
        </p:nvSpPr>
        <p:spPr>
          <a:xfrm>
            <a:off x="964578" y="5424524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BA523D9-119A-5FB3-D856-6EF9F34D4781}"/>
              </a:ext>
            </a:extLst>
          </p:cNvPr>
          <p:cNvSpPr txBox="1"/>
          <p:nvPr/>
        </p:nvSpPr>
        <p:spPr>
          <a:xfrm>
            <a:off x="964578" y="5724447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7" name="그룹 86">
            <a:extLst>
              <a:ext uri="{FF2B5EF4-FFF2-40B4-BE49-F238E27FC236}">
                <a16:creationId xmlns:a16="http://schemas.microsoft.com/office/drawing/2014/main" id="{9E6929E8-3768-C1BA-CC08-6DEB45CACFE1}"/>
              </a:ext>
            </a:extLst>
          </p:cNvPr>
          <p:cNvGrpSpPr/>
          <p:nvPr/>
        </p:nvGrpSpPr>
        <p:grpSpPr>
          <a:xfrm>
            <a:off x="3465889" y="4394778"/>
            <a:ext cx="2497138" cy="1812996"/>
            <a:chOff x="3462866" y="2318362"/>
            <a:chExt cx="2497138" cy="1618638"/>
          </a:xfrm>
          <a:effectLst>
            <a:outerShdw blurRad="63500" sx="102000" sy="102000" algn="ctr" rotWithShape="0">
              <a:prstClr val="black">
                <a:alpha val="15000"/>
              </a:prstClr>
            </a:outerShdw>
          </a:effectLst>
        </p:grpSpPr>
        <p:sp>
          <p:nvSpPr>
            <p:cNvPr id="52" name="직사각형 51">
              <a:extLst>
                <a:ext uri="{FF2B5EF4-FFF2-40B4-BE49-F238E27FC236}">
                  <a16:creationId xmlns:a16="http://schemas.microsoft.com/office/drawing/2014/main" id="{9E704E0B-9525-F0DE-78A4-0B8A9B76FA12}"/>
                </a:ext>
              </a:extLst>
            </p:cNvPr>
            <p:cNvSpPr/>
            <p:nvPr/>
          </p:nvSpPr>
          <p:spPr>
            <a:xfrm>
              <a:off x="3462867" y="2318362"/>
              <a:ext cx="2497137" cy="16186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53" name="직사각형 52">
              <a:extLst>
                <a:ext uri="{FF2B5EF4-FFF2-40B4-BE49-F238E27FC236}">
                  <a16:creationId xmlns:a16="http://schemas.microsoft.com/office/drawing/2014/main" id="{8409931E-139D-AEC1-DA44-27522219CB25}"/>
                </a:ext>
              </a:extLst>
            </p:cNvPr>
            <p:cNvSpPr/>
            <p:nvPr/>
          </p:nvSpPr>
          <p:spPr>
            <a:xfrm>
              <a:off x="3462866" y="2318362"/>
              <a:ext cx="2497137" cy="4040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0038CA02-C3E2-9FE4-179F-76AD5FD7FB34}"/>
              </a:ext>
            </a:extLst>
          </p:cNvPr>
          <p:cNvSpPr txBox="1"/>
          <p:nvPr/>
        </p:nvSpPr>
        <p:spPr>
          <a:xfrm>
            <a:off x="4165792" y="4466359"/>
            <a:ext cx="106760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2. </a:t>
            </a: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AE65849-84D1-A075-6E0D-A6698816D0D8}"/>
              </a:ext>
            </a:extLst>
          </p:cNvPr>
          <p:cNvSpPr txBox="1"/>
          <p:nvPr/>
        </p:nvSpPr>
        <p:spPr>
          <a:xfrm>
            <a:off x="4040266" y="5352226"/>
            <a:ext cx="132087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적어주세요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C69C5F0-B722-0938-2A00-E720748BFDE3}"/>
              </a:ext>
            </a:extLst>
          </p:cNvPr>
          <p:cNvSpPr txBox="1"/>
          <p:nvPr/>
        </p:nvSpPr>
        <p:spPr>
          <a:xfrm>
            <a:off x="3734923" y="5098272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707DF65-2615-7696-72AC-5B1C6535BBDB}"/>
              </a:ext>
            </a:extLst>
          </p:cNvPr>
          <p:cNvSpPr txBox="1"/>
          <p:nvPr/>
        </p:nvSpPr>
        <p:spPr>
          <a:xfrm>
            <a:off x="3732761" y="5424524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56961CB-395A-2495-5A47-6B5A43FB880D}"/>
              </a:ext>
            </a:extLst>
          </p:cNvPr>
          <p:cNvSpPr txBox="1"/>
          <p:nvPr/>
        </p:nvSpPr>
        <p:spPr>
          <a:xfrm>
            <a:off x="3732761" y="5724447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6" name="그룹 85">
            <a:extLst>
              <a:ext uri="{FF2B5EF4-FFF2-40B4-BE49-F238E27FC236}">
                <a16:creationId xmlns:a16="http://schemas.microsoft.com/office/drawing/2014/main" id="{BC133DA5-54C2-5D34-61B3-345FD1F89374}"/>
              </a:ext>
            </a:extLst>
          </p:cNvPr>
          <p:cNvGrpSpPr/>
          <p:nvPr/>
        </p:nvGrpSpPr>
        <p:grpSpPr>
          <a:xfrm>
            <a:off x="6234075" y="4394778"/>
            <a:ext cx="2497138" cy="1812996"/>
            <a:chOff x="6231995" y="2318362"/>
            <a:chExt cx="2497138" cy="1618638"/>
          </a:xfrm>
          <a:effectLst>
            <a:outerShdw blurRad="63500" sx="102000" sy="102000" algn="ctr" rotWithShape="0">
              <a:prstClr val="black">
                <a:alpha val="15000"/>
              </a:prstClr>
            </a:outerShdw>
          </a:effectLst>
        </p:grpSpPr>
        <p:sp>
          <p:nvSpPr>
            <p:cNvPr id="61" name="직사각형 60">
              <a:extLst>
                <a:ext uri="{FF2B5EF4-FFF2-40B4-BE49-F238E27FC236}">
                  <a16:creationId xmlns:a16="http://schemas.microsoft.com/office/drawing/2014/main" id="{708D93FE-9316-39DA-8725-0455A0EC0037}"/>
                </a:ext>
              </a:extLst>
            </p:cNvPr>
            <p:cNvSpPr/>
            <p:nvPr/>
          </p:nvSpPr>
          <p:spPr>
            <a:xfrm>
              <a:off x="6231996" y="2318362"/>
              <a:ext cx="2497137" cy="16186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62" name="직사각형 61">
              <a:extLst>
                <a:ext uri="{FF2B5EF4-FFF2-40B4-BE49-F238E27FC236}">
                  <a16:creationId xmlns:a16="http://schemas.microsoft.com/office/drawing/2014/main" id="{3DA3EB19-167F-A623-A0E3-3A2F24C261C1}"/>
                </a:ext>
              </a:extLst>
            </p:cNvPr>
            <p:cNvSpPr/>
            <p:nvPr/>
          </p:nvSpPr>
          <p:spPr>
            <a:xfrm>
              <a:off x="6231995" y="2318362"/>
              <a:ext cx="2497137" cy="4040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FB18B63C-6848-C4D4-467C-3585D3D80270}"/>
              </a:ext>
            </a:extLst>
          </p:cNvPr>
          <p:cNvSpPr txBox="1"/>
          <p:nvPr/>
        </p:nvSpPr>
        <p:spPr>
          <a:xfrm>
            <a:off x="6933978" y="4466359"/>
            <a:ext cx="106760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3. </a:t>
            </a: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838050EE-E42A-2CDC-5B2A-20A7204286A1}"/>
              </a:ext>
            </a:extLst>
          </p:cNvPr>
          <p:cNvSpPr txBox="1"/>
          <p:nvPr/>
        </p:nvSpPr>
        <p:spPr>
          <a:xfrm>
            <a:off x="6808452" y="5352226"/>
            <a:ext cx="132087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적어주세요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785A0D7-E3E2-3E2F-1967-1364DCAE4B8B}"/>
              </a:ext>
            </a:extLst>
          </p:cNvPr>
          <p:cNvSpPr txBox="1"/>
          <p:nvPr/>
        </p:nvSpPr>
        <p:spPr>
          <a:xfrm>
            <a:off x="6503109" y="5098272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99A0B443-DDC7-CE97-02DD-A737E96ADE30}"/>
              </a:ext>
            </a:extLst>
          </p:cNvPr>
          <p:cNvSpPr txBox="1"/>
          <p:nvPr/>
        </p:nvSpPr>
        <p:spPr>
          <a:xfrm>
            <a:off x="6500947" y="5424524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96D9B82F-B28F-91D5-391E-2ACA6D0AAAEE}"/>
              </a:ext>
            </a:extLst>
          </p:cNvPr>
          <p:cNvSpPr txBox="1"/>
          <p:nvPr/>
        </p:nvSpPr>
        <p:spPr>
          <a:xfrm>
            <a:off x="6500947" y="5724447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092AFAF4-8622-4B4B-D7F5-F45E828EB7CB}"/>
              </a:ext>
            </a:extLst>
          </p:cNvPr>
          <p:cNvGrpSpPr/>
          <p:nvPr/>
        </p:nvGrpSpPr>
        <p:grpSpPr>
          <a:xfrm>
            <a:off x="9002411" y="4394778"/>
            <a:ext cx="2497138" cy="1812996"/>
            <a:chOff x="9001125" y="2318362"/>
            <a:chExt cx="2497138" cy="1618638"/>
          </a:xfrm>
          <a:effectLst>
            <a:outerShdw blurRad="63500" sx="102000" sy="102000" algn="ctr" rotWithShape="0">
              <a:prstClr val="black">
                <a:alpha val="15000"/>
              </a:prstClr>
            </a:outerShdw>
          </a:effectLst>
        </p:grpSpPr>
        <p:sp>
          <p:nvSpPr>
            <p:cNvPr id="70" name="직사각형 69">
              <a:extLst>
                <a:ext uri="{FF2B5EF4-FFF2-40B4-BE49-F238E27FC236}">
                  <a16:creationId xmlns:a16="http://schemas.microsoft.com/office/drawing/2014/main" id="{7B1A6098-5614-782B-834B-AC4595B61310}"/>
                </a:ext>
              </a:extLst>
            </p:cNvPr>
            <p:cNvSpPr/>
            <p:nvPr/>
          </p:nvSpPr>
          <p:spPr>
            <a:xfrm>
              <a:off x="9001126" y="2318362"/>
              <a:ext cx="2497137" cy="161863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71" name="직사각형 70">
              <a:extLst>
                <a:ext uri="{FF2B5EF4-FFF2-40B4-BE49-F238E27FC236}">
                  <a16:creationId xmlns:a16="http://schemas.microsoft.com/office/drawing/2014/main" id="{E4EECDD1-42F2-CFFD-924E-D7C55CD7FB4D}"/>
                </a:ext>
              </a:extLst>
            </p:cNvPr>
            <p:cNvSpPr/>
            <p:nvPr/>
          </p:nvSpPr>
          <p:spPr>
            <a:xfrm>
              <a:off x="9001125" y="2318362"/>
              <a:ext cx="2497137" cy="40402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F5855F30-8A7F-46AF-05FE-6189D0F20165}"/>
              </a:ext>
            </a:extLst>
          </p:cNvPr>
          <p:cNvSpPr txBox="1"/>
          <p:nvPr/>
        </p:nvSpPr>
        <p:spPr>
          <a:xfrm>
            <a:off x="9701161" y="4466359"/>
            <a:ext cx="106990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4. </a:t>
            </a: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92AD210-4FE9-E368-6132-9CC91D119D29}"/>
              </a:ext>
            </a:extLst>
          </p:cNvPr>
          <p:cNvSpPr txBox="1"/>
          <p:nvPr/>
        </p:nvSpPr>
        <p:spPr>
          <a:xfrm>
            <a:off x="9576788" y="5352226"/>
            <a:ext cx="132087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텍스트를 적어주세요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F60F1A28-41C1-5B9D-4824-44D23352D1E8}"/>
              </a:ext>
            </a:extLst>
          </p:cNvPr>
          <p:cNvSpPr txBox="1"/>
          <p:nvPr/>
        </p:nvSpPr>
        <p:spPr>
          <a:xfrm>
            <a:off x="9271445" y="5098272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2E3772DC-6199-1D61-BD89-1DECD3F413CE}"/>
              </a:ext>
            </a:extLst>
          </p:cNvPr>
          <p:cNvSpPr txBox="1"/>
          <p:nvPr/>
        </p:nvSpPr>
        <p:spPr>
          <a:xfrm>
            <a:off x="9269283" y="5424524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BD36429-AEAB-6488-3708-2CB348004AA7}"/>
              </a:ext>
            </a:extLst>
          </p:cNvPr>
          <p:cNvSpPr txBox="1"/>
          <p:nvPr/>
        </p:nvSpPr>
        <p:spPr>
          <a:xfrm>
            <a:off x="9269283" y="5724447"/>
            <a:ext cx="1667123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E596CAE-9203-6881-32A8-383119276397}"/>
              </a:ext>
            </a:extLst>
          </p:cNvPr>
          <p:cNvSpPr/>
          <p:nvPr/>
        </p:nvSpPr>
        <p:spPr>
          <a:xfrm>
            <a:off x="6228975" y="2243651"/>
            <a:ext cx="5270573" cy="1593742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016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B4B11D26-C9EA-B7D2-F752-805710B7EEEA}"/>
              </a:ext>
            </a:extLst>
          </p:cNvPr>
          <p:cNvSpPr txBox="1"/>
          <p:nvPr/>
        </p:nvSpPr>
        <p:spPr>
          <a:xfrm>
            <a:off x="6587211" y="2555795"/>
            <a:ext cx="4532716" cy="42460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b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</a:b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블로그에서 활동 중입니다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95274C48-92C5-CA5A-BF41-0A14E69CA4ED}"/>
              </a:ext>
            </a:extLst>
          </p:cNvPr>
          <p:cNvSpPr txBox="1"/>
          <p:nvPr/>
        </p:nvSpPr>
        <p:spPr>
          <a:xfrm>
            <a:off x="6321949" y="1830264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05D4E92F-7354-7439-F420-C4E3458F69B7}"/>
              </a:ext>
            </a:extLst>
          </p:cNvPr>
          <p:cNvSpPr txBox="1"/>
          <p:nvPr/>
        </p:nvSpPr>
        <p:spPr>
          <a:xfrm>
            <a:off x="1166243" y="1830264"/>
            <a:ext cx="198451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차트 제목을 입력하세요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A569F45A-9C43-F488-B902-0A8581899BF0}"/>
              </a:ext>
            </a:extLst>
          </p:cNvPr>
          <p:cNvSpPr txBox="1"/>
          <p:nvPr/>
        </p:nvSpPr>
        <p:spPr>
          <a:xfrm>
            <a:off x="6587211" y="3109922"/>
            <a:ext cx="4532716" cy="42460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b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</a:b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블로그에서 활동 중입니다</a:t>
            </a:r>
          </a:p>
        </p:txBody>
      </p:sp>
      <p:graphicFrame>
        <p:nvGraphicFramePr>
          <p:cNvPr id="4" name="차트 3">
            <a:extLst>
              <a:ext uri="{FF2B5EF4-FFF2-40B4-BE49-F238E27FC236}">
                <a16:creationId xmlns:a16="http://schemas.microsoft.com/office/drawing/2014/main" id="{D29B3F80-94FC-837C-A560-737463B93C40}"/>
              </a:ext>
            </a:extLst>
          </p:cNvPr>
          <p:cNvGraphicFramePr/>
          <p:nvPr/>
        </p:nvGraphicFramePr>
        <p:xfrm>
          <a:off x="920374" y="1801984"/>
          <a:ext cx="4365918" cy="22453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이등변 삼각형 4">
            <a:extLst>
              <a:ext uri="{FF2B5EF4-FFF2-40B4-BE49-F238E27FC236}">
                <a16:creationId xmlns:a16="http://schemas.microsoft.com/office/drawing/2014/main" id="{7A97E071-9CEE-14E9-DE27-BBF0D3B05EF9}"/>
              </a:ext>
            </a:extLst>
          </p:cNvPr>
          <p:cNvSpPr/>
          <p:nvPr/>
        </p:nvSpPr>
        <p:spPr>
          <a:xfrm rot="5400000">
            <a:off x="4738303" y="2730801"/>
            <a:ext cx="1976826" cy="528424"/>
          </a:xfrm>
          <a:prstGeom prst="triangle">
            <a:avLst/>
          </a:prstGeom>
          <a:gradFill flip="none" rotWithShape="1">
            <a:gsLst>
              <a:gs pos="36000">
                <a:srgbClr val="121212">
                  <a:alpha val="30000"/>
                </a:srgbClr>
              </a:gs>
              <a:gs pos="0">
                <a:schemeClr val="tx1">
                  <a:alpha val="50000"/>
                </a:schemeClr>
              </a:gs>
              <a:gs pos="89000">
                <a:schemeClr val="accent2">
                  <a:alpha val="0"/>
                </a:schemeClr>
              </a:gs>
              <a:gs pos="58000">
                <a:schemeClr val="accent2">
                  <a:alpha val="15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73602F-8B5E-12C0-D23B-372E35D025F0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7657814-B758-9F00-D454-2461A9FD36C0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EEEEEE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852441892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사각형: 둥근 모서리 141">
            <a:extLst>
              <a:ext uri="{FF2B5EF4-FFF2-40B4-BE49-F238E27FC236}">
                <a16:creationId xmlns:a16="http://schemas.microsoft.com/office/drawing/2014/main" id="{F3340199-F327-E4FF-2623-6F38864491BE}"/>
              </a:ext>
            </a:extLst>
          </p:cNvPr>
          <p:cNvSpPr/>
          <p:nvPr/>
        </p:nvSpPr>
        <p:spPr>
          <a:xfrm>
            <a:off x="1330523" y="2244712"/>
            <a:ext cx="1284086" cy="30634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7" name="직각 삼각형 36">
            <a:extLst>
              <a:ext uri="{FF2B5EF4-FFF2-40B4-BE49-F238E27FC236}">
                <a16:creationId xmlns:a16="http://schemas.microsoft.com/office/drawing/2014/main" id="{BBBCD3B2-8C5A-D1A0-577F-963E1EAC1408}"/>
              </a:ext>
            </a:extLst>
          </p:cNvPr>
          <p:cNvSpPr/>
          <p:nvPr/>
        </p:nvSpPr>
        <p:spPr>
          <a:xfrm flipH="1">
            <a:off x="4128940" y="1913445"/>
            <a:ext cx="4248432" cy="4384134"/>
          </a:xfrm>
          <a:prstGeom prst="rt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0" name="직각 삼각형 19">
            <a:extLst>
              <a:ext uri="{FF2B5EF4-FFF2-40B4-BE49-F238E27FC236}">
                <a16:creationId xmlns:a16="http://schemas.microsoft.com/office/drawing/2014/main" id="{8D9468E1-A5E7-3934-F771-17B5431C0318}"/>
              </a:ext>
            </a:extLst>
          </p:cNvPr>
          <p:cNvSpPr/>
          <p:nvPr/>
        </p:nvSpPr>
        <p:spPr>
          <a:xfrm flipH="1">
            <a:off x="2262433" y="3384380"/>
            <a:ext cx="6114942" cy="2913199"/>
          </a:xfrm>
          <a:prstGeom prst="rtTriangl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4" name="직각 삼각형 13">
            <a:extLst>
              <a:ext uri="{FF2B5EF4-FFF2-40B4-BE49-F238E27FC236}">
                <a16:creationId xmlns:a16="http://schemas.microsoft.com/office/drawing/2014/main" id="{15013DC7-E06E-277C-0261-0CD347EEE309}"/>
              </a:ext>
            </a:extLst>
          </p:cNvPr>
          <p:cNvSpPr/>
          <p:nvPr/>
        </p:nvSpPr>
        <p:spPr>
          <a:xfrm flipH="1">
            <a:off x="704530" y="4856839"/>
            <a:ext cx="7672843" cy="1451886"/>
          </a:xfrm>
          <a:prstGeom prst="rt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42D573F1-9D9D-121A-6CE4-8D35178A9594}"/>
              </a:ext>
            </a:extLst>
          </p:cNvPr>
          <p:cNvCxnSpPr>
            <a:cxnSpLocks/>
            <a:stCxn id="37" idx="0"/>
          </p:cNvCxnSpPr>
          <p:nvPr/>
        </p:nvCxnSpPr>
        <p:spPr>
          <a:xfrm>
            <a:off x="8377372" y="1913445"/>
            <a:ext cx="3124542" cy="0"/>
          </a:xfrm>
          <a:prstGeom prst="line">
            <a:avLst/>
          </a:prstGeom>
          <a:ln w="15875">
            <a:solidFill>
              <a:schemeClr val="accent2">
                <a:lumMod val="75000"/>
                <a:lumOff val="25000"/>
                <a:alpha val="3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AE83810F-03E7-8F82-21BF-E960488ADE7D}"/>
              </a:ext>
            </a:extLst>
          </p:cNvPr>
          <p:cNvCxnSpPr>
            <a:cxnSpLocks/>
          </p:cNvCxnSpPr>
          <p:nvPr/>
        </p:nvCxnSpPr>
        <p:spPr>
          <a:xfrm>
            <a:off x="8439089" y="3384380"/>
            <a:ext cx="3062825" cy="0"/>
          </a:xfrm>
          <a:prstGeom prst="line">
            <a:avLst/>
          </a:prstGeom>
          <a:ln w="15875">
            <a:solidFill>
              <a:schemeClr val="accent2">
                <a:lumMod val="75000"/>
                <a:lumOff val="25000"/>
                <a:alpha val="3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ACF0BA5A-DBE7-4DE5-FE1C-16CD6206F759}"/>
              </a:ext>
            </a:extLst>
          </p:cNvPr>
          <p:cNvCxnSpPr>
            <a:cxnSpLocks/>
          </p:cNvCxnSpPr>
          <p:nvPr/>
        </p:nvCxnSpPr>
        <p:spPr>
          <a:xfrm>
            <a:off x="8439089" y="4856839"/>
            <a:ext cx="3062825" cy="0"/>
          </a:xfrm>
          <a:prstGeom prst="line">
            <a:avLst/>
          </a:prstGeom>
          <a:ln w="15875">
            <a:solidFill>
              <a:schemeClr val="accent2">
                <a:lumMod val="75000"/>
                <a:lumOff val="25000"/>
                <a:alpha val="3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Box 57">
            <a:extLst>
              <a:ext uri="{FF2B5EF4-FFF2-40B4-BE49-F238E27FC236}">
                <a16:creationId xmlns:a16="http://schemas.microsoft.com/office/drawing/2014/main" id="{A41EF0FD-16AA-B0CB-08C3-D9386EE41894}"/>
              </a:ext>
            </a:extLst>
          </p:cNvPr>
          <p:cNvSpPr txBox="1"/>
          <p:nvPr/>
        </p:nvSpPr>
        <p:spPr>
          <a:xfrm>
            <a:off x="8542786" y="2056446"/>
            <a:ext cx="1279196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키워드를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입력해주세요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1AF8F1B2-BF33-B3A4-E954-036D37D45302}"/>
              </a:ext>
            </a:extLst>
          </p:cNvPr>
          <p:cNvSpPr txBox="1"/>
          <p:nvPr/>
        </p:nvSpPr>
        <p:spPr>
          <a:xfrm>
            <a:off x="8542786" y="3528904"/>
            <a:ext cx="1279196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키워드를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입력해주세요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467B2FA-BFBB-DF97-2C2D-C65D487A4947}"/>
              </a:ext>
            </a:extLst>
          </p:cNvPr>
          <p:cNvSpPr txBox="1"/>
          <p:nvPr/>
        </p:nvSpPr>
        <p:spPr>
          <a:xfrm>
            <a:off x="8542786" y="4980789"/>
            <a:ext cx="1279196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키워드를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입력해주세요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3A2588B-4B84-F052-BC1B-81F6A65C3095}"/>
              </a:ext>
            </a:extLst>
          </p:cNvPr>
          <p:cNvSpPr txBox="1"/>
          <p:nvPr/>
        </p:nvSpPr>
        <p:spPr>
          <a:xfrm>
            <a:off x="8542786" y="2948760"/>
            <a:ext cx="317395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>
                    <a:lumMod val="25000"/>
                    <a:lumOff val="75000"/>
                  </a:scheme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01</a:t>
            </a:r>
            <a:endParaRPr kumimoji="0" lang="ko-KR" altLang="en-US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>
                  <a:lumMod val="25000"/>
                  <a:lumOff val="7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65FE438-A6BF-8EA7-B1D8-97A1366C65C8}"/>
              </a:ext>
            </a:extLst>
          </p:cNvPr>
          <p:cNvSpPr txBox="1"/>
          <p:nvPr/>
        </p:nvSpPr>
        <p:spPr>
          <a:xfrm>
            <a:off x="8542786" y="4421218"/>
            <a:ext cx="317395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>
                    <a:lumMod val="25000"/>
                    <a:lumOff val="75000"/>
                  </a:scheme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02</a:t>
            </a:r>
            <a:endParaRPr kumimoji="0" lang="ko-KR" altLang="en-US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>
                  <a:lumMod val="25000"/>
                  <a:lumOff val="7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101E925-CA80-4C1E-947D-E09BA2E83935}"/>
              </a:ext>
            </a:extLst>
          </p:cNvPr>
          <p:cNvSpPr txBox="1"/>
          <p:nvPr/>
        </p:nvSpPr>
        <p:spPr>
          <a:xfrm>
            <a:off x="8542786" y="5873103"/>
            <a:ext cx="317395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>
                    <a:lumMod val="25000"/>
                    <a:lumOff val="75000"/>
                  </a:scheme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03</a:t>
            </a:r>
            <a:endParaRPr kumimoji="0" lang="ko-KR" altLang="en-US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>
                  <a:lumMod val="25000"/>
                  <a:lumOff val="7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pic>
        <p:nvPicPr>
          <p:cNvPr id="65" name="그래픽 64" descr="예술가 여성 단색으로 채워진">
            <a:extLst>
              <a:ext uri="{FF2B5EF4-FFF2-40B4-BE49-F238E27FC236}">
                <a16:creationId xmlns:a16="http://schemas.microsoft.com/office/drawing/2014/main" id="{1D0EC146-E49F-F5F5-1011-EC6C213690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901826" y="4190462"/>
            <a:ext cx="600088" cy="600088"/>
          </a:xfrm>
          <a:prstGeom prst="rect">
            <a:avLst/>
          </a:prstGeom>
        </p:spPr>
      </p:pic>
      <p:pic>
        <p:nvPicPr>
          <p:cNvPr id="67" name="그래픽 66" descr="남성 우주 비행사 단색으로 채워진">
            <a:extLst>
              <a:ext uri="{FF2B5EF4-FFF2-40B4-BE49-F238E27FC236}">
                <a16:creationId xmlns:a16="http://schemas.microsoft.com/office/drawing/2014/main" id="{ECCEC56B-39C1-D529-51AF-CA4528BBB19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901826" y="2706118"/>
            <a:ext cx="600088" cy="600088"/>
          </a:xfrm>
          <a:prstGeom prst="rect">
            <a:avLst/>
          </a:prstGeom>
        </p:spPr>
      </p:pic>
      <p:pic>
        <p:nvPicPr>
          <p:cNvPr id="70" name="그래픽 69" descr="여성 선장 단색으로 채워진">
            <a:extLst>
              <a:ext uri="{FF2B5EF4-FFF2-40B4-BE49-F238E27FC236}">
                <a16:creationId xmlns:a16="http://schemas.microsoft.com/office/drawing/2014/main" id="{6E6A9855-349C-73A4-2A8B-F69BB5CFBCF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901826" y="5671131"/>
            <a:ext cx="600088" cy="600088"/>
          </a:xfrm>
          <a:prstGeom prst="rect">
            <a:avLst/>
          </a:prstGeom>
        </p:spPr>
      </p:pic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3216736B-8689-1AC3-7C9A-BE41FED72441}"/>
              </a:ext>
            </a:extLst>
          </p:cNvPr>
          <p:cNvCxnSpPr>
            <a:cxnSpLocks/>
          </p:cNvCxnSpPr>
          <p:nvPr/>
        </p:nvCxnSpPr>
        <p:spPr>
          <a:xfrm>
            <a:off x="704533" y="6308725"/>
            <a:ext cx="10797381" cy="0"/>
          </a:xfrm>
          <a:prstGeom prst="straightConnector1">
            <a:avLst/>
          </a:prstGeom>
          <a:ln w="12700">
            <a:solidFill>
              <a:schemeClr val="accent2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화살표 연결선 8">
            <a:extLst>
              <a:ext uri="{FF2B5EF4-FFF2-40B4-BE49-F238E27FC236}">
                <a16:creationId xmlns:a16="http://schemas.microsoft.com/office/drawing/2014/main" id="{2205DE8D-0EF8-C7DB-6307-97FECE9C2D0D}"/>
              </a:ext>
            </a:extLst>
          </p:cNvPr>
          <p:cNvCxnSpPr/>
          <p:nvPr/>
        </p:nvCxnSpPr>
        <p:spPr>
          <a:xfrm flipV="1">
            <a:off x="697706" y="1785257"/>
            <a:ext cx="0" cy="4523468"/>
          </a:xfrm>
          <a:prstGeom prst="straightConnector1">
            <a:avLst/>
          </a:prstGeom>
          <a:ln w="12700">
            <a:solidFill>
              <a:schemeClr val="accent2">
                <a:lumMod val="75000"/>
                <a:lumOff val="2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DF7219C3-A401-F226-9674-0F73A859F908}"/>
              </a:ext>
            </a:extLst>
          </p:cNvPr>
          <p:cNvSpPr txBox="1"/>
          <p:nvPr/>
        </p:nvSpPr>
        <p:spPr>
          <a:xfrm>
            <a:off x="1473231" y="2290162"/>
            <a:ext cx="99867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01 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25" name="Rectangle 5">
            <a:extLst>
              <a:ext uri="{FF2B5EF4-FFF2-40B4-BE49-F238E27FC236}">
                <a16:creationId xmlns:a16="http://schemas.microsoft.com/office/drawing/2014/main" id="{92088E7F-61A5-0B9C-EB55-82747DDE12E9}"/>
              </a:ext>
            </a:extLst>
          </p:cNvPr>
          <p:cNvSpPr/>
          <p:nvPr/>
        </p:nvSpPr>
        <p:spPr>
          <a:xfrm>
            <a:off x="1413622" y="2588476"/>
            <a:ext cx="32658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2" name="사각형: 둥근 모서리 151">
            <a:extLst>
              <a:ext uri="{FF2B5EF4-FFF2-40B4-BE49-F238E27FC236}">
                <a16:creationId xmlns:a16="http://schemas.microsoft.com/office/drawing/2014/main" id="{5C84939E-241D-0D06-637A-8D756DC680CC}"/>
              </a:ext>
            </a:extLst>
          </p:cNvPr>
          <p:cNvSpPr/>
          <p:nvPr/>
        </p:nvSpPr>
        <p:spPr>
          <a:xfrm>
            <a:off x="1330523" y="3203901"/>
            <a:ext cx="1284086" cy="30634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27923EAC-8D2C-4291-ABC9-0DBC916901A0}"/>
              </a:ext>
            </a:extLst>
          </p:cNvPr>
          <p:cNvSpPr txBox="1"/>
          <p:nvPr/>
        </p:nvSpPr>
        <p:spPr>
          <a:xfrm>
            <a:off x="1473231" y="3249351"/>
            <a:ext cx="99867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02 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54" name="Rectangle 5">
            <a:extLst>
              <a:ext uri="{FF2B5EF4-FFF2-40B4-BE49-F238E27FC236}">
                <a16:creationId xmlns:a16="http://schemas.microsoft.com/office/drawing/2014/main" id="{4797A22A-6BA7-DDA4-CFB5-0EBC30B4854C}"/>
              </a:ext>
            </a:extLst>
          </p:cNvPr>
          <p:cNvSpPr/>
          <p:nvPr/>
        </p:nvSpPr>
        <p:spPr>
          <a:xfrm>
            <a:off x="1413622" y="3547665"/>
            <a:ext cx="32658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43D560E4-9242-7561-DB10-85FC79E7BDE4}"/>
              </a:ext>
            </a:extLst>
          </p:cNvPr>
          <p:cNvSpPr/>
          <p:nvPr/>
        </p:nvSpPr>
        <p:spPr>
          <a:xfrm>
            <a:off x="1330523" y="4163090"/>
            <a:ext cx="1284086" cy="30634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0C491BB-4AA3-F868-3AE6-808ED3F879A9}"/>
              </a:ext>
            </a:extLst>
          </p:cNvPr>
          <p:cNvSpPr txBox="1"/>
          <p:nvPr/>
        </p:nvSpPr>
        <p:spPr>
          <a:xfrm>
            <a:off x="1473231" y="4208540"/>
            <a:ext cx="99867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03 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57" name="Rectangle 5">
            <a:extLst>
              <a:ext uri="{FF2B5EF4-FFF2-40B4-BE49-F238E27FC236}">
                <a16:creationId xmlns:a16="http://schemas.microsoft.com/office/drawing/2014/main" id="{D54CC702-3221-2725-7E91-084F250F6F82}"/>
              </a:ext>
            </a:extLst>
          </p:cNvPr>
          <p:cNvSpPr/>
          <p:nvPr/>
        </p:nvSpPr>
        <p:spPr>
          <a:xfrm>
            <a:off x="1413622" y="4506854"/>
            <a:ext cx="326581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58E4BFF-BDFA-A639-831E-9E4DBF5EC228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0EDEA87-FF67-3486-2F01-C78B42B59D1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EEEEEE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514109075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2E2C6076-C85E-A362-413A-F5E72C89BE42}"/>
              </a:ext>
            </a:extLst>
          </p:cNvPr>
          <p:cNvSpPr/>
          <p:nvPr/>
        </p:nvSpPr>
        <p:spPr>
          <a:xfrm>
            <a:off x="0" y="0"/>
            <a:ext cx="12192000" cy="37410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1C3D4094-5251-9A61-3C9A-BB3CAC6B8DB4}"/>
              </a:ext>
            </a:extLst>
          </p:cNvPr>
          <p:cNvSpPr/>
          <p:nvPr/>
        </p:nvSpPr>
        <p:spPr>
          <a:xfrm>
            <a:off x="6096000" y="1732341"/>
            <a:ext cx="5402263" cy="4576384"/>
          </a:xfrm>
          <a:prstGeom prst="roundRect">
            <a:avLst>
              <a:gd name="adj" fmla="val 663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A575F8C0-AB6C-CF6C-8197-874D1C493AA8}"/>
              </a:ext>
            </a:extLst>
          </p:cNvPr>
          <p:cNvSpPr/>
          <p:nvPr/>
        </p:nvSpPr>
        <p:spPr>
          <a:xfrm>
            <a:off x="848862" y="4288492"/>
            <a:ext cx="498764" cy="498764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D718711B-D699-87F7-4434-55C9C8B39EB1}"/>
              </a:ext>
            </a:extLst>
          </p:cNvPr>
          <p:cNvSpPr/>
          <p:nvPr/>
        </p:nvSpPr>
        <p:spPr>
          <a:xfrm>
            <a:off x="1520656" y="4306870"/>
            <a:ext cx="32658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64F6D08-A11A-CD83-36FE-1D076B9F0B37}"/>
              </a:ext>
            </a:extLst>
          </p:cNvPr>
          <p:cNvSpPr/>
          <p:nvPr/>
        </p:nvSpPr>
        <p:spPr>
          <a:xfrm>
            <a:off x="848862" y="5006584"/>
            <a:ext cx="498764" cy="498764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DEAC95A5-FF68-EC0F-5445-DB2C00377E90}"/>
              </a:ext>
            </a:extLst>
          </p:cNvPr>
          <p:cNvSpPr/>
          <p:nvPr/>
        </p:nvSpPr>
        <p:spPr>
          <a:xfrm>
            <a:off x="1520656" y="5024962"/>
            <a:ext cx="32658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F97F22E7-6545-9FAD-C829-3FFE97142340}"/>
              </a:ext>
            </a:extLst>
          </p:cNvPr>
          <p:cNvSpPr/>
          <p:nvPr/>
        </p:nvSpPr>
        <p:spPr>
          <a:xfrm>
            <a:off x="848862" y="5724676"/>
            <a:ext cx="498764" cy="498764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457DFBC5-7576-12D1-DCF4-C66D2E9D5745}"/>
              </a:ext>
            </a:extLst>
          </p:cNvPr>
          <p:cNvSpPr/>
          <p:nvPr/>
        </p:nvSpPr>
        <p:spPr>
          <a:xfrm>
            <a:off x="1520656" y="5743054"/>
            <a:ext cx="32658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aphicFrame>
        <p:nvGraphicFramePr>
          <p:cNvPr id="22" name="차트 21">
            <a:extLst>
              <a:ext uri="{FF2B5EF4-FFF2-40B4-BE49-F238E27FC236}">
                <a16:creationId xmlns:a16="http://schemas.microsoft.com/office/drawing/2014/main" id="{619FAECD-276C-7CA1-EC0C-B766F2D01062}"/>
              </a:ext>
            </a:extLst>
          </p:cNvPr>
          <p:cNvGraphicFramePr/>
          <p:nvPr/>
        </p:nvGraphicFramePr>
        <p:xfrm>
          <a:off x="6626585" y="3429000"/>
          <a:ext cx="4330518" cy="27139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CC1A1F8D-9608-D16B-C356-4A4DB66C1CD1}"/>
              </a:ext>
            </a:extLst>
          </p:cNvPr>
          <p:cNvSpPr txBox="1"/>
          <p:nvPr/>
        </p:nvSpPr>
        <p:spPr>
          <a:xfrm>
            <a:off x="7799585" y="2136808"/>
            <a:ext cx="198451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차트 제목을 입력하세요</a:t>
            </a:r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67239A9F-4E0A-5C44-7101-D4BB459F242B}"/>
              </a:ext>
            </a:extLst>
          </p:cNvPr>
          <p:cNvSpPr/>
          <p:nvPr/>
        </p:nvSpPr>
        <p:spPr>
          <a:xfrm>
            <a:off x="8710352" y="5033960"/>
            <a:ext cx="1431636" cy="960582"/>
          </a:xfrm>
          <a:custGeom>
            <a:avLst/>
            <a:gdLst>
              <a:gd name="connsiteX0" fmla="*/ 0 w 1431636"/>
              <a:gd name="connsiteY0" fmla="*/ 0 h 960582"/>
              <a:gd name="connsiteX1" fmla="*/ 711200 w 1431636"/>
              <a:gd name="connsiteY1" fmla="*/ 960582 h 960582"/>
              <a:gd name="connsiteX2" fmla="*/ 1431636 w 1431636"/>
              <a:gd name="connsiteY2" fmla="*/ 960582 h 960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31636" h="960582">
                <a:moveTo>
                  <a:pt x="0" y="0"/>
                </a:moveTo>
                <a:lnTo>
                  <a:pt x="711200" y="960582"/>
                </a:lnTo>
                <a:lnTo>
                  <a:pt x="1431636" y="960582"/>
                </a:lnTo>
              </a:path>
            </a:pathLst>
          </a:custGeom>
          <a:noFill/>
          <a:ln w="19050">
            <a:solidFill>
              <a:schemeClr val="accent3"/>
            </a:solidFill>
            <a:prstDash val="sysDash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1E151A0A-1186-DFD1-218D-A5E03801D15A}"/>
              </a:ext>
            </a:extLst>
          </p:cNvPr>
          <p:cNvSpPr/>
          <p:nvPr/>
        </p:nvSpPr>
        <p:spPr>
          <a:xfrm>
            <a:off x="6856845" y="3403917"/>
            <a:ext cx="581891" cy="822036"/>
          </a:xfrm>
          <a:custGeom>
            <a:avLst/>
            <a:gdLst>
              <a:gd name="connsiteX0" fmla="*/ 0 w 581891"/>
              <a:gd name="connsiteY0" fmla="*/ 0 h 822036"/>
              <a:gd name="connsiteX1" fmla="*/ 0 w 581891"/>
              <a:gd name="connsiteY1" fmla="*/ 489527 h 822036"/>
              <a:gd name="connsiteX2" fmla="*/ 581891 w 581891"/>
              <a:gd name="connsiteY2" fmla="*/ 822036 h 82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891" h="822036">
                <a:moveTo>
                  <a:pt x="0" y="0"/>
                </a:moveTo>
                <a:lnTo>
                  <a:pt x="0" y="489527"/>
                </a:lnTo>
                <a:lnTo>
                  <a:pt x="581891" y="822036"/>
                </a:lnTo>
              </a:path>
            </a:pathLst>
          </a:custGeom>
          <a:noFill/>
          <a:ln w="19050">
            <a:solidFill>
              <a:schemeClr val="accent3">
                <a:lumMod val="60000"/>
                <a:lumOff val="40000"/>
              </a:schemeClr>
            </a:solidFill>
            <a:prstDash val="sysDash"/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60370D47-B4F7-0903-7BD5-35D8F084269A}"/>
              </a:ext>
            </a:extLst>
          </p:cNvPr>
          <p:cNvSpPr/>
          <p:nvPr/>
        </p:nvSpPr>
        <p:spPr>
          <a:xfrm rot="5400000">
            <a:off x="8565350" y="3058170"/>
            <a:ext cx="581891" cy="822036"/>
          </a:xfrm>
          <a:custGeom>
            <a:avLst/>
            <a:gdLst>
              <a:gd name="connsiteX0" fmla="*/ 0 w 581891"/>
              <a:gd name="connsiteY0" fmla="*/ 0 h 822036"/>
              <a:gd name="connsiteX1" fmla="*/ 0 w 581891"/>
              <a:gd name="connsiteY1" fmla="*/ 489527 h 822036"/>
              <a:gd name="connsiteX2" fmla="*/ 581891 w 581891"/>
              <a:gd name="connsiteY2" fmla="*/ 822036 h 82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891" h="822036">
                <a:moveTo>
                  <a:pt x="0" y="0"/>
                </a:moveTo>
                <a:lnTo>
                  <a:pt x="0" y="489527"/>
                </a:lnTo>
                <a:lnTo>
                  <a:pt x="581891" y="822036"/>
                </a:lnTo>
              </a:path>
            </a:pathLst>
          </a:custGeom>
          <a:noFill/>
          <a:ln w="19050">
            <a:solidFill>
              <a:schemeClr val="accent3">
                <a:lumMod val="40000"/>
                <a:lumOff val="60000"/>
              </a:schemeClr>
            </a:solidFill>
            <a:prstDash val="sysDash"/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F24396F-DB32-76D0-AB1D-83015F4C8215}"/>
              </a:ext>
            </a:extLst>
          </p:cNvPr>
          <p:cNvSpPr txBox="1"/>
          <p:nvPr/>
        </p:nvSpPr>
        <p:spPr>
          <a:xfrm>
            <a:off x="10272768" y="5608317"/>
            <a:ext cx="87164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90000"/>
                    <a:lumOff val="10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64</a:t>
            </a: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90000"/>
                    <a:lumOff val="10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%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90000"/>
                  <a:lumOff val="10000"/>
                </a:srgb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9E184A4-C631-BBD4-59AE-E0FA6D7059FC}"/>
              </a:ext>
            </a:extLst>
          </p:cNvPr>
          <p:cNvSpPr txBox="1"/>
          <p:nvPr/>
        </p:nvSpPr>
        <p:spPr>
          <a:xfrm>
            <a:off x="9348715" y="2915190"/>
            <a:ext cx="71801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000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50000"/>
                    <a:lumOff val="50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r>
              <a:rPr kumimoji="0" lang="en-US" altLang="ko-KR" sz="3600" b="0" i="0" u="none" strike="noStrike" kern="1200" cap="none" spc="-500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50000"/>
                    <a:lumOff val="50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r>
              <a:rPr kumimoji="0" lang="en-US" altLang="ko-KR" sz="2400" b="0" i="0" u="none" strike="noStrike" kern="1200" cap="none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50000"/>
                    <a:lumOff val="50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%</a:t>
            </a:r>
            <a:endParaRPr kumimoji="0" lang="ko-KR" altLang="en-US" sz="3600" b="0" i="0" u="none" strike="noStrike" kern="1200" cap="none" normalizeH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50000"/>
                  <a:lumOff val="50000"/>
                </a:srgb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84506CB-71E5-BE43-FB92-41AE42FBE67D}"/>
              </a:ext>
            </a:extLst>
          </p:cNvPr>
          <p:cNvSpPr txBox="1"/>
          <p:nvPr/>
        </p:nvSpPr>
        <p:spPr>
          <a:xfrm>
            <a:off x="6443462" y="2855886"/>
            <a:ext cx="871649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25</a:t>
            </a: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%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6829746-A83D-176B-3F0E-B635CF6448E8}"/>
              </a:ext>
            </a:extLst>
          </p:cNvPr>
          <p:cNvSpPr txBox="1"/>
          <p:nvPr/>
        </p:nvSpPr>
        <p:spPr>
          <a:xfrm>
            <a:off x="740023" y="1732341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pic>
        <p:nvPicPr>
          <p:cNvPr id="37" name="그래픽 36" descr="예술가 여성 단색으로 채워진">
            <a:extLst>
              <a:ext uri="{FF2B5EF4-FFF2-40B4-BE49-F238E27FC236}">
                <a16:creationId xmlns:a16="http://schemas.microsoft.com/office/drawing/2014/main" id="{F7467751-ED85-9DC8-BAED-0A073987FD1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05614" y="5060792"/>
            <a:ext cx="385259" cy="385259"/>
          </a:xfrm>
          <a:prstGeom prst="rect">
            <a:avLst/>
          </a:prstGeom>
        </p:spPr>
      </p:pic>
      <p:pic>
        <p:nvPicPr>
          <p:cNvPr id="38" name="그래픽 37" descr="남성 우주 비행사 단색으로 채워진">
            <a:extLst>
              <a:ext uri="{FF2B5EF4-FFF2-40B4-BE49-F238E27FC236}">
                <a16:creationId xmlns:a16="http://schemas.microsoft.com/office/drawing/2014/main" id="{FC605E7A-27A3-9B5E-A5D1-D5D75791EE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05614" y="4350742"/>
            <a:ext cx="385259" cy="385259"/>
          </a:xfrm>
          <a:prstGeom prst="rect">
            <a:avLst/>
          </a:prstGeom>
        </p:spPr>
      </p:pic>
      <p:pic>
        <p:nvPicPr>
          <p:cNvPr id="39" name="그래픽 38" descr="여성 선장 단색으로 채워진">
            <a:extLst>
              <a:ext uri="{FF2B5EF4-FFF2-40B4-BE49-F238E27FC236}">
                <a16:creationId xmlns:a16="http://schemas.microsoft.com/office/drawing/2014/main" id="{0E4388F2-5DD0-67B5-AE9C-F2B08999E31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04915" y="5783668"/>
            <a:ext cx="385259" cy="3852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314132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순서도: 다른 페이지 연결선 2">
            <a:extLst>
              <a:ext uri="{FF2B5EF4-FFF2-40B4-BE49-F238E27FC236}">
                <a16:creationId xmlns:a16="http://schemas.microsoft.com/office/drawing/2014/main" id="{8CD227A8-DDCB-C146-6B15-8947125E817F}"/>
              </a:ext>
            </a:extLst>
          </p:cNvPr>
          <p:cNvSpPr/>
          <p:nvPr/>
        </p:nvSpPr>
        <p:spPr>
          <a:xfrm rot="16200000">
            <a:off x="1012099" y="1229258"/>
            <a:ext cx="4768715" cy="5399087"/>
          </a:xfrm>
          <a:prstGeom prst="flowChartOffpageConnector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4" name="순서도: 다른 페이지 연결선 3">
            <a:extLst>
              <a:ext uri="{FF2B5EF4-FFF2-40B4-BE49-F238E27FC236}">
                <a16:creationId xmlns:a16="http://schemas.microsoft.com/office/drawing/2014/main" id="{C2EE1915-0AE0-A750-E8CD-4415CCC83906}"/>
              </a:ext>
            </a:extLst>
          </p:cNvPr>
          <p:cNvSpPr/>
          <p:nvPr/>
        </p:nvSpPr>
        <p:spPr>
          <a:xfrm rot="5400000" flipH="1">
            <a:off x="6411186" y="1229258"/>
            <a:ext cx="4768715" cy="5399087"/>
          </a:xfrm>
          <a:prstGeom prst="flowChartOffpageConnector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B644EA87-B3F0-FCF5-10FD-585C643C0EEB}"/>
              </a:ext>
            </a:extLst>
          </p:cNvPr>
          <p:cNvSpPr/>
          <p:nvPr/>
        </p:nvSpPr>
        <p:spPr>
          <a:xfrm>
            <a:off x="5270500" y="3035300"/>
            <a:ext cx="1651000" cy="1651000"/>
          </a:xfrm>
          <a:prstGeom prst="ellipse">
            <a:avLst/>
          </a:prstGeom>
          <a:solidFill>
            <a:schemeClr val="bg1"/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F56D433A-4614-7151-B67C-D2CF7570EA3D}"/>
              </a:ext>
            </a:extLst>
          </p:cNvPr>
          <p:cNvSpPr/>
          <p:nvPr/>
        </p:nvSpPr>
        <p:spPr>
          <a:xfrm>
            <a:off x="863600" y="1680446"/>
            <a:ext cx="4318000" cy="605553"/>
          </a:xfrm>
          <a:custGeom>
            <a:avLst/>
            <a:gdLst>
              <a:gd name="connsiteX0" fmla="*/ 0 w 4318000"/>
              <a:gd name="connsiteY0" fmla="*/ 0 h 605553"/>
              <a:gd name="connsiteX1" fmla="*/ 4052314 w 4318000"/>
              <a:gd name="connsiteY1" fmla="*/ 0 h 605553"/>
              <a:gd name="connsiteX2" fmla="*/ 4318000 w 4318000"/>
              <a:gd name="connsiteY2" fmla="*/ 605553 h 605553"/>
              <a:gd name="connsiteX3" fmla="*/ 286544 w 4318000"/>
              <a:gd name="connsiteY3" fmla="*/ 605553 h 605553"/>
              <a:gd name="connsiteX4" fmla="*/ 265686 w 4318000"/>
              <a:gd name="connsiteY4" fmla="*/ 605553 h 605553"/>
              <a:gd name="connsiteX5" fmla="*/ 0 w 4318000"/>
              <a:gd name="connsiteY5" fmla="*/ 605553 h 60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18000" h="605553">
                <a:moveTo>
                  <a:pt x="0" y="0"/>
                </a:moveTo>
                <a:lnTo>
                  <a:pt x="4052314" y="0"/>
                </a:lnTo>
                <a:lnTo>
                  <a:pt x="4318000" y="605553"/>
                </a:lnTo>
                <a:lnTo>
                  <a:pt x="286544" y="605553"/>
                </a:lnTo>
                <a:lnTo>
                  <a:pt x="265686" y="605553"/>
                </a:lnTo>
                <a:lnTo>
                  <a:pt x="0" y="60555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99388358-F516-B9B8-0810-9521C5A261A5}"/>
              </a:ext>
            </a:extLst>
          </p:cNvPr>
          <p:cNvSpPr/>
          <p:nvPr/>
        </p:nvSpPr>
        <p:spPr>
          <a:xfrm flipH="1">
            <a:off x="7010400" y="1680445"/>
            <a:ext cx="4318000" cy="605553"/>
          </a:xfrm>
          <a:custGeom>
            <a:avLst/>
            <a:gdLst>
              <a:gd name="connsiteX0" fmla="*/ 0 w 4318000"/>
              <a:gd name="connsiteY0" fmla="*/ 0 h 605553"/>
              <a:gd name="connsiteX1" fmla="*/ 4052314 w 4318000"/>
              <a:gd name="connsiteY1" fmla="*/ 0 h 605553"/>
              <a:gd name="connsiteX2" fmla="*/ 4318000 w 4318000"/>
              <a:gd name="connsiteY2" fmla="*/ 605553 h 605553"/>
              <a:gd name="connsiteX3" fmla="*/ 286544 w 4318000"/>
              <a:gd name="connsiteY3" fmla="*/ 605553 h 605553"/>
              <a:gd name="connsiteX4" fmla="*/ 265686 w 4318000"/>
              <a:gd name="connsiteY4" fmla="*/ 605553 h 605553"/>
              <a:gd name="connsiteX5" fmla="*/ 0 w 4318000"/>
              <a:gd name="connsiteY5" fmla="*/ 605553 h 605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318000" h="605553">
                <a:moveTo>
                  <a:pt x="0" y="0"/>
                </a:moveTo>
                <a:lnTo>
                  <a:pt x="4052314" y="0"/>
                </a:lnTo>
                <a:lnTo>
                  <a:pt x="4318000" y="605553"/>
                </a:lnTo>
                <a:lnTo>
                  <a:pt x="286544" y="605553"/>
                </a:lnTo>
                <a:lnTo>
                  <a:pt x="265686" y="605553"/>
                </a:lnTo>
                <a:lnTo>
                  <a:pt x="0" y="60555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28D61AD-C197-A0B0-90E5-BB934DCE7D5A}"/>
              </a:ext>
            </a:extLst>
          </p:cNvPr>
          <p:cNvSpPr txBox="1"/>
          <p:nvPr/>
        </p:nvSpPr>
        <p:spPr>
          <a:xfrm>
            <a:off x="1929055" y="1817021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83E61AB-E333-3794-1C57-BF116D853B5A}"/>
              </a:ext>
            </a:extLst>
          </p:cNvPr>
          <p:cNvSpPr txBox="1"/>
          <p:nvPr/>
        </p:nvSpPr>
        <p:spPr>
          <a:xfrm>
            <a:off x="8355256" y="1817021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7E22AE3D-8E27-5262-3F1E-F32E180762D2}"/>
              </a:ext>
            </a:extLst>
          </p:cNvPr>
          <p:cNvGrpSpPr/>
          <p:nvPr/>
        </p:nvGrpSpPr>
        <p:grpSpPr>
          <a:xfrm>
            <a:off x="1063940" y="2610403"/>
            <a:ext cx="345760" cy="345760"/>
            <a:chOff x="1063940" y="2610403"/>
            <a:chExt cx="345760" cy="345760"/>
          </a:xfrm>
        </p:grpSpPr>
        <p:sp>
          <p:nvSpPr>
            <p:cNvPr id="21" name="사각형: 둥근 모서리 20">
              <a:extLst>
                <a:ext uri="{FF2B5EF4-FFF2-40B4-BE49-F238E27FC236}">
                  <a16:creationId xmlns:a16="http://schemas.microsoft.com/office/drawing/2014/main" id="{70D7E894-C485-4F7B-B3BF-EDECA5EFD646}"/>
                </a:ext>
              </a:extLst>
            </p:cNvPr>
            <p:cNvSpPr/>
            <p:nvPr/>
          </p:nvSpPr>
          <p:spPr>
            <a:xfrm>
              <a:off x="1063940" y="2610403"/>
              <a:ext cx="345760" cy="345760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12F89EE-6FC9-3C35-17B4-8D8BF6A8F555}"/>
                </a:ext>
              </a:extLst>
            </p:cNvPr>
            <p:cNvSpPr txBox="1"/>
            <p:nvPr/>
          </p:nvSpPr>
          <p:spPr>
            <a:xfrm>
              <a:off x="1160741" y="2648386"/>
              <a:ext cx="152158" cy="30777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>
              <a:defPPr>
                <a:defRPr lang="ko-KR"/>
              </a:defPPr>
              <a:lvl1pPr>
                <a:defRPr sz="3600" spc="-151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3"/>
                  </a:solidFill>
                  <a:latin typeface="G마켓 산스 TTF Bold" panose="02000000000000000000" pitchFamily="2" charset="-127"/>
                  <a:ea typeface="G마켓 산스 TTF Bold" panose="02000000000000000000" pitchFamily="2" charset="-127"/>
                </a:defRPr>
              </a:lvl1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2000" b="0" i="0" u="none" strike="noStrike" kern="1200" cap="none" spc="-151" normalizeH="0" baseline="0" noProof="0">
                  <a:ln>
                    <a:solidFill>
                      <a:srgbClr val="F2F2F2">
                        <a:shade val="50000"/>
                        <a:alpha val="0"/>
                      </a:srgbClr>
                    </a:solidFill>
                  </a:ln>
                  <a:solidFill>
                    <a:prstClr val="white"/>
                  </a:solidFill>
                  <a:effectLst/>
                  <a:uLnTx/>
                  <a:uFillTx/>
                  <a:latin typeface="페이퍼로지 8 ExtraBold" pitchFamily="2" charset="-127"/>
                  <a:ea typeface="페이퍼로지 8 ExtraBold" pitchFamily="2" charset="-127"/>
                  <a:cs typeface="+mn-cs"/>
                </a:rPr>
                <a:t>1</a:t>
              </a:r>
              <a:endParaRPr kumimoji="0" lang="ko-KR" altLang="en-US" sz="20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endParaRPr>
            </a:p>
          </p:txBody>
        </p:sp>
      </p:grp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5540F058-0331-EB05-722A-F4B991AEDDAA}"/>
              </a:ext>
            </a:extLst>
          </p:cNvPr>
          <p:cNvSpPr/>
          <p:nvPr/>
        </p:nvSpPr>
        <p:spPr>
          <a:xfrm>
            <a:off x="1063940" y="3823568"/>
            <a:ext cx="345760" cy="34576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3D0B243-298F-1FE0-851A-3127C0ACABD9}"/>
              </a:ext>
            </a:extLst>
          </p:cNvPr>
          <p:cNvSpPr txBox="1"/>
          <p:nvPr/>
        </p:nvSpPr>
        <p:spPr>
          <a:xfrm>
            <a:off x="1160741" y="3861551"/>
            <a:ext cx="15215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</a:t>
            </a:r>
            <a:endParaRPr kumimoji="0" lang="ko-KR" altLang="en-US" sz="20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BF89A8B7-5DC6-447B-3F92-45836EFED8C3}"/>
              </a:ext>
            </a:extLst>
          </p:cNvPr>
          <p:cNvSpPr/>
          <p:nvPr/>
        </p:nvSpPr>
        <p:spPr>
          <a:xfrm>
            <a:off x="1063940" y="5001794"/>
            <a:ext cx="345760" cy="34576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B3E12B5-4777-7BFB-59F6-1C0D6E3B90C7}"/>
              </a:ext>
            </a:extLst>
          </p:cNvPr>
          <p:cNvSpPr txBox="1"/>
          <p:nvPr/>
        </p:nvSpPr>
        <p:spPr>
          <a:xfrm>
            <a:off x="1159939" y="5039777"/>
            <a:ext cx="153761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3</a:t>
            </a:r>
            <a:endParaRPr kumimoji="0" lang="ko-KR" altLang="en-US" sz="20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B306900-26EC-664F-11C7-F2421390161F}"/>
              </a:ext>
            </a:extLst>
          </p:cNvPr>
          <p:cNvSpPr txBox="1"/>
          <p:nvPr/>
        </p:nvSpPr>
        <p:spPr>
          <a:xfrm>
            <a:off x="1570040" y="2616393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5F048C3-A8CA-332C-8AC9-88F97FD3CB64}"/>
              </a:ext>
            </a:extLst>
          </p:cNvPr>
          <p:cNvSpPr txBox="1"/>
          <p:nvPr/>
        </p:nvSpPr>
        <p:spPr>
          <a:xfrm>
            <a:off x="1477066" y="3060462"/>
            <a:ext cx="2396490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BAA4A2B8-E523-7CAF-A9CF-03AE0FF90CF7}"/>
              </a:ext>
            </a:extLst>
          </p:cNvPr>
          <p:cNvSpPr txBox="1"/>
          <p:nvPr/>
        </p:nvSpPr>
        <p:spPr>
          <a:xfrm>
            <a:off x="1477066" y="3375908"/>
            <a:ext cx="2109552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 관련 내용을 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D6090F74-6424-B5D5-E77C-D414E907D065}"/>
              </a:ext>
            </a:extLst>
          </p:cNvPr>
          <p:cNvSpPr txBox="1"/>
          <p:nvPr/>
        </p:nvSpPr>
        <p:spPr>
          <a:xfrm>
            <a:off x="1570040" y="3829558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7C31753-72B6-044D-3CB3-E5A0B82F2F42}"/>
              </a:ext>
            </a:extLst>
          </p:cNvPr>
          <p:cNvSpPr txBox="1"/>
          <p:nvPr/>
        </p:nvSpPr>
        <p:spPr>
          <a:xfrm>
            <a:off x="1477066" y="4273627"/>
            <a:ext cx="2396490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25D29DF-C70B-7310-D1BE-DF421C3A0924}"/>
              </a:ext>
            </a:extLst>
          </p:cNvPr>
          <p:cNvSpPr txBox="1"/>
          <p:nvPr/>
        </p:nvSpPr>
        <p:spPr>
          <a:xfrm>
            <a:off x="1477066" y="4589073"/>
            <a:ext cx="2109552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 관련 내용을 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C349369-ACF9-0458-DC9F-CD34A910F23A}"/>
              </a:ext>
            </a:extLst>
          </p:cNvPr>
          <p:cNvSpPr txBox="1"/>
          <p:nvPr/>
        </p:nvSpPr>
        <p:spPr>
          <a:xfrm>
            <a:off x="1570040" y="5004740"/>
            <a:ext cx="175528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CDD99B79-6DCB-1EB8-66E1-065914C2541F}"/>
              </a:ext>
            </a:extLst>
          </p:cNvPr>
          <p:cNvSpPr txBox="1"/>
          <p:nvPr/>
        </p:nvSpPr>
        <p:spPr>
          <a:xfrm>
            <a:off x="1477066" y="5448809"/>
            <a:ext cx="2396490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8D8BB8C0-8988-2379-FA95-FE2B3A20EE1F}"/>
              </a:ext>
            </a:extLst>
          </p:cNvPr>
          <p:cNvSpPr txBox="1"/>
          <p:nvPr/>
        </p:nvSpPr>
        <p:spPr>
          <a:xfrm>
            <a:off x="1477066" y="5764255"/>
            <a:ext cx="2109552" cy="20300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 관련 내용을 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0" name="이등변 삼각형 79">
            <a:extLst>
              <a:ext uri="{FF2B5EF4-FFF2-40B4-BE49-F238E27FC236}">
                <a16:creationId xmlns:a16="http://schemas.microsoft.com/office/drawing/2014/main" id="{5DC8AAEC-3DDB-D751-C38F-AA64207F4D5A}"/>
              </a:ext>
            </a:extLst>
          </p:cNvPr>
          <p:cNvSpPr/>
          <p:nvPr/>
        </p:nvSpPr>
        <p:spPr>
          <a:xfrm rot="10800000">
            <a:off x="7654521" y="5012390"/>
            <a:ext cx="3156757" cy="330330"/>
          </a:xfrm>
          <a:prstGeom prst="triangle">
            <a:avLst/>
          </a:prstGeom>
          <a:gradFill>
            <a:gsLst>
              <a:gs pos="53200">
                <a:schemeClr val="accent3">
                  <a:alpha val="38000"/>
                </a:schemeClr>
              </a:gs>
              <a:gs pos="0">
                <a:schemeClr val="accent3">
                  <a:alpha val="8000"/>
                </a:schemeClr>
              </a:gs>
              <a:gs pos="100000">
                <a:schemeClr val="accent3">
                  <a:alpha val="66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79" name="사각형: 둥근 모서리 78">
            <a:extLst>
              <a:ext uri="{FF2B5EF4-FFF2-40B4-BE49-F238E27FC236}">
                <a16:creationId xmlns:a16="http://schemas.microsoft.com/office/drawing/2014/main" id="{9EA11C8B-29E3-B332-484D-AAA130ABCEE3}"/>
              </a:ext>
            </a:extLst>
          </p:cNvPr>
          <p:cNvSpPr/>
          <p:nvPr/>
        </p:nvSpPr>
        <p:spPr>
          <a:xfrm>
            <a:off x="7364676" y="2421999"/>
            <a:ext cx="3687234" cy="2617778"/>
          </a:xfrm>
          <a:prstGeom prst="roundRect">
            <a:avLst>
              <a:gd name="adj" fmla="val 356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aphicFrame>
        <p:nvGraphicFramePr>
          <p:cNvPr id="76" name="차트 75">
            <a:extLst>
              <a:ext uri="{FF2B5EF4-FFF2-40B4-BE49-F238E27FC236}">
                <a16:creationId xmlns:a16="http://schemas.microsoft.com/office/drawing/2014/main" id="{0AB42E7F-19AA-4ACA-1409-BBC688FE5907}"/>
              </a:ext>
            </a:extLst>
          </p:cNvPr>
          <p:cNvGraphicFramePr/>
          <p:nvPr/>
        </p:nvGraphicFramePr>
        <p:xfrm>
          <a:off x="7486691" y="2482810"/>
          <a:ext cx="3426140" cy="18238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7" name="TextBox 76">
            <a:extLst>
              <a:ext uri="{FF2B5EF4-FFF2-40B4-BE49-F238E27FC236}">
                <a16:creationId xmlns:a16="http://schemas.microsoft.com/office/drawing/2014/main" id="{B1F3277F-C568-49FB-3D4D-08A8EADE3B22}"/>
              </a:ext>
            </a:extLst>
          </p:cNvPr>
          <p:cNvSpPr txBox="1"/>
          <p:nvPr/>
        </p:nvSpPr>
        <p:spPr>
          <a:xfrm>
            <a:off x="8123601" y="4390816"/>
            <a:ext cx="2223366" cy="42460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kumimoji="0" lang="en-US" altLang="ko-KR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 관련 내용을 제공해드리고 있습니다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B175193A-35C3-5686-E1C5-0EFAC365EBF0}"/>
              </a:ext>
            </a:extLst>
          </p:cNvPr>
          <p:cNvSpPr txBox="1"/>
          <p:nvPr/>
        </p:nvSpPr>
        <p:spPr>
          <a:xfrm>
            <a:off x="7717272" y="5522876"/>
            <a:ext cx="3086669" cy="380480"/>
          </a:xfrm>
          <a:prstGeom prst="rect">
            <a:avLst/>
          </a:prstGeom>
          <a:solidFill>
            <a:schemeClr val="accent3"/>
          </a:solidFill>
        </p:spPr>
        <p:txBody>
          <a:bodyPr wrap="none" lIns="36000" tIns="36000" rIns="36000" bIns="3600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중요한 내용을 짧게 적어주세요</a:t>
            </a:r>
            <a:r>
              <a:rPr kumimoji="0" lang="en-US" altLang="ko-KR" sz="20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!</a:t>
            </a:r>
            <a:endParaRPr kumimoji="0" lang="ko-KR" altLang="en-US" sz="20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pic>
        <p:nvPicPr>
          <p:cNvPr id="85" name="그래픽 84" descr="카메라 윤곽선">
            <a:extLst>
              <a:ext uri="{FF2B5EF4-FFF2-40B4-BE49-F238E27FC236}">
                <a16:creationId xmlns:a16="http://schemas.microsoft.com/office/drawing/2014/main" id="{C2A1CDA6-99E6-0F23-9B71-A043C4AD6D2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37397" y="3375908"/>
            <a:ext cx="736600" cy="736600"/>
          </a:xfrm>
          <a:prstGeom prst="rect">
            <a:avLst/>
          </a:prstGeom>
        </p:spPr>
      </p:pic>
      <p:sp>
        <p:nvSpPr>
          <p:cNvPr id="86" name="Rectangle 5">
            <a:extLst>
              <a:ext uri="{FF2B5EF4-FFF2-40B4-BE49-F238E27FC236}">
                <a16:creationId xmlns:a16="http://schemas.microsoft.com/office/drawing/2014/main" id="{91014B5C-E563-197A-5081-A03ED1660C0D}"/>
              </a:ext>
            </a:extLst>
          </p:cNvPr>
          <p:cNvSpPr/>
          <p:nvPr/>
        </p:nvSpPr>
        <p:spPr>
          <a:xfrm>
            <a:off x="5669665" y="4089853"/>
            <a:ext cx="872064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&lt;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사진 삽입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&gt;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3D8E010-5A00-03E4-52DC-3D27BE532B43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2B2AC30-55E4-0B41-F1CA-117ABA4A2FC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EEEEEE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772746793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타원 107">
            <a:extLst>
              <a:ext uri="{FF2B5EF4-FFF2-40B4-BE49-F238E27FC236}">
                <a16:creationId xmlns:a16="http://schemas.microsoft.com/office/drawing/2014/main" id="{3E869337-68CD-9F47-84A4-C2FA1A046010}"/>
              </a:ext>
            </a:extLst>
          </p:cNvPr>
          <p:cNvSpPr/>
          <p:nvPr/>
        </p:nvSpPr>
        <p:spPr>
          <a:xfrm>
            <a:off x="4904982" y="4309168"/>
            <a:ext cx="443164" cy="443164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Rectangle 5">
            <a:extLst>
              <a:ext uri="{FF2B5EF4-FFF2-40B4-BE49-F238E27FC236}">
                <a16:creationId xmlns:a16="http://schemas.microsoft.com/office/drawing/2014/main" id="{C5392728-1D87-AF39-D9A7-7F2B728E1B08}"/>
              </a:ext>
            </a:extLst>
          </p:cNvPr>
          <p:cNvSpPr/>
          <p:nvPr/>
        </p:nvSpPr>
        <p:spPr>
          <a:xfrm>
            <a:off x="4922423" y="523835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B5DB09A-76C7-25BC-5AFB-9A8C1E13713B}"/>
              </a:ext>
            </a:extLst>
          </p:cNvPr>
          <p:cNvSpPr txBox="1"/>
          <p:nvPr/>
        </p:nvSpPr>
        <p:spPr>
          <a:xfrm>
            <a:off x="4922422" y="49036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11" name="Straight Connector 9">
            <a:extLst>
              <a:ext uri="{FF2B5EF4-FFF2-40B4-BE49-F238E27FC236}">
                <a16:creationId xmlns:a16="http://schemas.microsoft.com/office/drawing/2014/main" id="{FB3D7DE0-E390-559E-6B32-0180DCC8AACD}"/>
              </a:ext>
            </a:extLst>
          </p:cNvPr>
          <p:cNvCxnSpPr>
            <a:cxnSpLocks/>
          </p:cNvCxnSpPr>
          <p:nvPr/>
        </p:nvCxnSpPr>
        <p:spPr>
          <a:xfrm>
            <a:off x="5001243" y="3644785"/>
            <a:ext cx="0" cy="443164"/>
          </a:xfrm>
          <a:prstGeom prst="line">
            <a:avLst/>
          </a:prstGeom>
          <a:noFill/>
          <a:ln w="12700" cap="flat" cmpd="sng" algn="ctr">
            <a:solidFill>
              <a:schemeClr val="accent3">
                <a:lumMod val="60000"/>
                <a:lumOff val="40000"/>
              </a:schemeClr>
            </a:solidFill>
            <a:prstDash val="solid"/>
            <a:miter lim="800000"/>
            <a:tailEnd type="oval"/>
          </a:ln>
          <a:effectLst/>
        </p:spPr>
      </p:cxnSp>
      <p:pic>
        <p:nvPicPr>
          <p:cNvPr id="112" name="그래픽 111">
            <a:extLst>
              <a:ext uri="{FF2B5EF4-FFF2-40B4-BE49-F238E27FC236}">
                <a16:creationId xmlns:a16="http://schemas.microsoft.com/office/drawing/2014/main" id="{A399596B-A028-265E-27AC-A09172E8E0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012076" y="4416262"/>
            <a:ext cx="228976" cy="228976"/>
          </a:xfrm>
          <a:prstGeom prst="rect">
            <a:avLst/>
          </a:prstGeom>
        </p:spPr>
      </p:pic>
      <p:sp>
        <p:nvSpPr>
          <p:cNvPr id="114" name="타원 113">
            <a:extLst>
              <a:ext uri="{FF2B5EF4-FFF2-40B4-BE49-F238E27FC236}">
                <a16:creationId xmlns:a16="http://schemas.microsoft.com/office/drawing/2014/main" id="{8BA043DE-4EFB-0059-3EDD-D68AC95D266C}"/>
              </a:ext>
            </a:extLst>
          </p:cNvPr>
          <p:cNvSpPr/>
          <p:nvPr/>
        </p:nvSpPr>
        <p:spPr>
          <a:xfrm>
            <a:off x="8564884" y="4309168"/>
            <a:ext cx="443164" cy="4431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5" name="Rectangle 5">
            <a:extLst>
              <a:ext uri="{FF2B5EF4-FFF2-40B4-BE49-F238E27FC236}">
                <a16:creationId xmlns:a16="http://schemas.microsoft.com/office/drawing/2014/main" id="{01E959DD-15DD-6885-1F8A-10948A167323}"/>
              </a:ext>
            </a:extLst>
          </p:cNvPr>
          <p:cNvSpPr/>
          <p:nvPr/>
        </p:nvSpPr>
        <p:spPr>
          <a:xfrm>
            <a:off x="8582325" y="523835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1F30254-232A-6F26-8CE9-0873960C4B18}"/>
              </a:ext>
            </a:extLst>
          </p:cNvPr>
          <p:cNvSpPr txBox="1"/>
          <p:nvPr/>
        </p:nvSpPr>
        <p:spPr>
          <a:xfrm>
            <a:off x="8582324" y="49036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17" name="Straight Connector 9">
            <a:extLst>
              <a:ext uri="{FF2B5EF4-FFF2-40B4-BE49-F238E27FC236}">
                <a16:creationId xmlns:a16="http://schemas.microsoft.com/office/drawing/2014/main" id="{CAF4BD0E-4F9C-6246-0C71-C76F662A5B33}"/>
              </a:ext>
            </a:extLst>
          </p:cNvPr>
          <p:cNvCxnSpPr>
            <a:cxnSpLocks/>
          </p:cNvCxnSpPr>
          <p:nvPr/>
        </p:nvCxnSpPr>
        <p:spPr>
          <a:xfrm>
            <a:off x="8661145" y="3644785"/>
            <a:ext cx="0" cy="443164"/>
          </a:xfrm>
          <a:prstGeom prst="line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  <a:tailEnd type="oval"/>
          </a:ln>
          <a:effectLst/>
        </p:spPr>
      </p:cxnSp>
      <p:pic>
        <p:nvPicPr>
          <p:cNvPr id="118" name="그래픽 117">
            <a:extLst>
              <a:ext uri="{FF2B5EF4-FFF2-40B4-BE49-F238E27FC236}">
                <a16:creationId xmlns:a16="http://schemas.microsoft.com/office/drawing/2014/main" id="{3A50B1A3-1D5E-1B0E-60B5-ECFA27AACF2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8671978" y="4416262"/>
            <a:ext cx="228976" cy="228976"/>
          </a:xfrm>
          <a:prstGeom prst="rect">
            <a:avLst/>
          </a:prstGeom>
        </p:spPr>
      </p:pic>
      <p:cxnSp>
        <p:nvCxnSpPr>
          <p:cNvPr id="51" name="Straight Connector 3">
            <a:extLst>
              <a:ext uri="{FF2B5EF4-FFF2-40B4-BE49-F238E27FC236}">
                <a16:creationId xmlns:a16="http://schemas.microsoft.com/office/drawing/2014/main" id="{AB95FB42-6E2C-0684-3A4C-4C090F8CCC87}"/>
              </a:ext>
            </a:extLst>
          </p:cNvPr>
          <p:cNvCxnSpPr>
            <a:cxnSpLocks/>
          </p:cNvCxnSpPr>
          <p:nvPr/>
        </p:nvCxnSpPr>
        <p:spPr>
          <a:xfrm>
            <a:off x="864683" y="3644786"/>
            <a:ext cx="11327317" cy="0"/>
          </a:xfrm>
          <a:prstGeom prst="line">
            <a:avLst/>
          </a:prstGeom>
          <a:noFill/>
          <a:ln w="12700" cap="flat" cmpd="sng" algn="ctr">
            <a:solidFill>
              <a:schemeClr val="accent1">
                <a:lumMod val="75000"/>
              </a:schemeClr>
            </a:solidFill>
            <a:prstDash val="solid"/>
            <a:miter lim="800000"/>
            <a:headEnd type="oval"/>
          </a:ln>
          <a:effectLst/>
        </p:spPr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5A26CDED-09FF-400F-636A-F99D291A0792}"/>
              </a:ext>
            </a:extLst>
          </p:cNvPr>
          <p:cNvSpPr txBox="1"/>
          <p:nvPr/>
        </p:nvSpPr>
        <p:spPr>
          <a:xfrm>
            <a:off x="834310" y="780871"/>
            <a:ext cx="4025204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8" name="Rectangle 5">
            <a:extLst>
              <a:ext uri="{FF2B5EF4-FFF2-40B4-BE49-F238E27FC236}">
                <a16:creationId xmlns:a16="http://schemas.microsoft.com/office/drawing/2014/main" id="{718C65E9-BB65-CCCE-2D12-DC7932906A6A}"/>
              </a:ext>
            </a:extLst>
          </p:cNvPr>
          <p:cNvSpPr/>
          <p:nvPr/>
        </p:nvSpPr>
        <p:spPr>
          <a:xfrm>
            <a:off x="882083" y="2110086"/>
            <a:ext cx="38882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41D8C6B5-24DA-F71D-B85B-1989918B94C9}"/>
              </a:ext>
            </a:extLst>
          </p:cNvPr>
          <p:cNvSpPr/>
          <p:nvPr/>
        </p:nvSpPr>
        <p:spPr>
          <a:xfrm>
            <a:off x="1245080" y="4309168"/>
            <a:ext cx="443164" cy="4431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Rectangle 5">
            <a:extLst>
              <a:ext uri="{FF2B5EF4-FFF2-40B4-BE49-F238E27FC236}">
                <a16:creationId xmlns:a16="http://schemas.microsoft.com/office/drawing/2014/main" id="{85966A52-CA3A-E492-D657-52E0024A0902}"/>
              </a:ext>
            </a:extLst>
          </p:cNvPr>
          <p:cNvSpPr/>
          <p:nvPr/>
        </p:nvSpPr>
        <p:spPr>
          <a:xfrm>
            <a:off x="1262521" y="523835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0819C68-E3D5-7BE3-0E67-BC1ECDC27212}"/>
              </a:ext>
            </a:extLst>
          </p:cNvPr>
          <p:cNvSpPr txBox="1"/>
          <p:nvPr/>
        </p:nvSpPr>
        <p:spPr>
          <a:xfrm>
            <a:off x="1262520" y="49036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58" name="Straight Connector 9">
            <a:extLst>
              <a:ext uri="{FF2B5EF4-FFF2-40B4-BE49-F238E27FC236}">
                <a16:creationId xmlns:a16="http://schemas.microsoft.com/office/drawing/2014/main" id="{DE7F7365-C3AD-257D-F00A-34521514F14B}"/>
              </a:ext>
            </a:extLst>
          </p:cNvPr>
          <p:cNvCxnSpPr>
            <a:cxnSpLocks/>
          </p:cNvCxnSpPr>
          <p:nvPr/>
        </p:nvCxnSpPr>
        <p:spPr>
          <a:xfrm>
            <a:off x="1341341" y="3644785"/>
            <a:ext cx="0" cy="443164"/>
          </a:xfrm>
          <a:prstGeom prst="line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  <a:tailEnd type="oval"/>
          </a:ln>
          <a:effectLst/>
        </p:spPr>
      </p:cxnSp>
      <p:pic>
        <p:nvPicPr>
          <p:cNvPr id="102" name="그래픽 101" descr="사과 단색으로 채워진">
            <a:extLst>
              <a:ext uri="{FF2B5EF4-FFF2-40B4-BE49-F238E27FC236}">
                <a16:creationId xmlns:a16="http://schemas.microsoft.com/office/drawing/2014/main" id="{CEB672FF-E15C-BBA2-7FE7-CEA059085F0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52174" y="4416262"/>
            <a:ext cx="228976" cy="2289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3077925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타원 107">
            <a:extLst>
              <a:ext uri="{FF2B5EF4-FFF2-40B4-BE49-F238E27FC236}">
                <a16:creationId xmlns:a16="http://schemas.microsoft.com/office/drawing/2014/main" id="{3E869337-68CD-9F47-84A4-C2FA1A046010}"/>
              </a:ext>
            </a:extLst>
          </p:cNvPr>
          <p:cNvSpPr/>
          <p:nvPr/>
        </p:nvSpPr>
        <p:spPr>
          <a:xfrm>
            <a:off x="4904982" y="4309168"/>
            <a:ext cx="443164" cy="443164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9" name="Rectangle 5">
            <a:extLst>
              <a:ext uri="{FF2B5EF4-FFF2-40B4-BE49-F238E27FC236}">
                <a16:creationId xmlns:a16="http://schemas.microsoft.com/office/drawing/2014/main" id="{C5392728-1D87-AF39-D9A7-7F2B728E1B08}"/>
              </a:ext>
            </a:extLst>
          </p:cNvPr>
          <p:cNvSpPr/>
          <p:nvPr/>
        </p:nvSpPr>
        <p:spPr>
          <a:xfrm>
            <a:off x="4922423" y="523835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B5DB09A-76C7-25BC-5AFB-9A8C1E13713B}"/>
              </a:ext>
            </a:extLst>
          </p:cNvPr>
          <p:cNvSpPr txBox="1"/>
          <p:nvPr/>
        </p:nvSpPr>
        <p:spPr>
          <a:xfrm>
            <a:off x="4922422" y="49036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11" name="Straight Connector 9">
            <a:extLst>
              <a:ext uri="{FF2B5EF4-FFF2-40B4-BE49-F238E27FC236}">
                <a16:creationId xmlns:a16="http://schemas.microsoft.com/office/drawing/2014/main" id="{FB3D7DE0-E390-559E-6B32-0180DCC8AACD}"/>
              </a:ext>
            </a:extLst>
          </p:cNvPr>
          <p:cNvCxnSpPr>
            <a:cxnSpLocks/>
          </p:cNvCxnSpPr>
          <p:nvPr/>
        </p:nvCxnSpPr>
        <p:spPr>
          <a:xfrm>
            <a:off x="5001243" y="3644785"/>
            <a:ext cx="0" cy="443164"/>
          </a:xfrm>
          <a:prstGeom prst="line">
            <a:avLst/>
          </a:prstGeom>
          <a:noFill/>
          <a:ln w="12700" cap="flat" cmpd="sng" algn="ctr">
            <a:solidFill>
              <a:schemeClr val="accent3">
                <a:lumMod val="60000"/>
                <a:lumOff val="40000"/>
              </a:schemeClr>
            </a:solidFill>
            <a:prstDash val="solid"/>
            <a:miter lim="800000"/>
            <a:tailEnd type="oval"/>
          </a:ln>
          <a:effectLst/>
        </p:spPr>
      </p:cxnSp>
      <p:pic>
        <p:nvPicPr>
          <p:cNvPr id="112" name="그래픽 111">
            <a:extLst>
              <a:ext uri="{FF2B5EF4-FFF2-40B4-BE49-F238E27FC236}">
                <a16:creationId xmlns:a16="http://schemas.microsoft.com/office/drawing/2014/main" id="{A399596B-A028-265E-27AC-A09172E8E0D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5012076" y="4416262"/>
            <a:ext cx="228976" cy="228976"/>
          </a:xfrm>
          <a:prstGeom prst="rect">
            <a:avLst/>
          </a:prstGeom>
        </p:spPr>
      </p:pic>
      <p:cxnSp>
        <p:nvCxnSpPr>
          <p:cNvPr id="51" name="Straight Connector 3">
            <a:extLst>
              <a:ext uri="{FF2B5EF4-FFF2-40B4-BE49-F238E27FC236}">
                <a16:creationId xmlns:a16="http://schemas.microsoft.com/office/drawing/2014/main" id="{AB95FB42-6E2C-0684-3A4C-4C090F8CCC87}"/>
              </a:ext>
            </a:extLst>
          </p:cNvPr>
          <p:cNvCxnSpPr>
            <a:cxnSpLocks/>
          </p:cNvCxnSpPr>
          <p:nvPr/>
        </p:nvCxnSpPr>
        <p:spPr>
          <a:xfrm>
            <a:off x="0" y="3644786"/>
            <a:ext cx="7581900" cy="0"/>
          </a:xfrm>
          <a:prstGeom prst="line">
            <a:avLst/>
          </a:prstGeom>
          <a:noFill/>
          <a:ln w="12700" cap="flat" cmpd="sng" algn="ctr">
            <a:solidFill>
              <a:schemeClr val="accent1">
                <a:lumMod val="75000"/>
              </a:schemeClr>
            </a:solidFill>
            <a:prstDash val="solid"/>
            <a:miter lim="800000"/>
            <a:headEnd type="none"/>
            <a:tailEnd type="oval"/>
          </a:ln>
          <a:effectLst/>
        </p:spPr>
      </p:cxnSp>
      <p:sp>
        <p:nvSpPr>
          <p:cNvPr id="97" name="TextBox 96">
            <a:extLst>
              <a:ext uri="{FF2B5EF4-FFF2-40B4-BE49-F238E27FC236}">
                <a16:creationId xmlns:a16="http://schemas.microsoft.com/office/drawing/2014/main" id="{5A26CDED-09FF-400F-636A-F99D291A0792}"/>
              </a:ext>
            </a:extLst>
          </p:cNvPr>
          <p:cNvSpPr txBox="1"/>
          <p:nvPr/>
        </p:nvSpPr>
        <p:spPr>
          <a:xfrm>
            <a:off x="9008047" y="2153815"/>
            <a:ext cx="2372569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 효율</a:t>
            </a: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8" name="Rectangle 5">
            <a:extLst>
              <a:ext uri="{FF2B5EF4-FFF2-40B4-BE49-F238E27FC236}">
                <a16:creationId xmlns:a16="http://schemas.microsoft.com/office/drawing/2014/main" id="{718C65E9-BB65-CCCE-2D12-DC7932906A6A}"/>
              </a:ext>
            </a:extLst>
          </p:cNvPr>
          <p:cNvSpPr/>
          <p:nvPr/>
        </p:nvSpPr>
        <p:spPr>
          <a:xfrm>
            <a:off x="9055819" y="4758223"/>
            <a:ext cx="2372573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41D8C6B5-24DA-F71D-B85B-1989918B94C9}"/>
              </a:ext>
            </a:extLst>
          </p:cNvPr>
          <p:cNvSpPr/>
          <p:nvPr/>
        </p:nvSpPr>
        <p:spPr>
          <a:xfrm>
            <a:off x="1245080" y="4309168"/>
            <a:ext cx="443164" cy="4431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Rectangle 5">
            <a:extLst>
              <a:ext uri="{FF2B5EF4-FFF2-40B4-BE49-F238E27FC236}">
                <a16:creationId xmlns:a16="http://schemas.microsoft.com/office/drawing/2014/main" id="{85966A52-CA3A-E492-D657-52E0024A0902}"/>
              </a:ext>
            </a:extLst>
          </p:cNvPr>
          <p:cNvSpPr/>
          <p:nvPr/>
        </p:nvSpPr>
        <p:spPr>
          <a:xfrm>
            <a:off x="1262521" y="5238353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50819C68-E3D5-7BE3-0E67-BC1ECDC27212}"/>
              </a:ext>
            </a:extLst>
          </p:cNvPr>
          <p:cNvSpPr txBox="1"/>
          <p:nvPr/>
        </p:nvSpPr>
        <p:spPr>
          <a:xfrm>
            <a:off x="1262520" y="49036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58" name="Straight Connector 9">
            <a:extLst>
              <a:ext uri="{FF2B5EF4-FFF2-40B4-BE49-F238E27FC236}">
                <a16:creationId xmlns:a16="http://schemas.microsoft.com/office/drawing/2014/main" id="{DE7F7365-C3AD-257D-F00A-34521514F14B}"/>
              </a:ext>
            </a:extLst>
          </p:cNvPr>
          <p:cNvCxnSpPr>
            <a:cxnSpLocks/>
          </p:cNvCxnSpPr>
          <p:nvPr/>
        </p:nvCxnSpPr>
        <p:spPr>
          <a:xfrm>
            <a:off x="1341341" y="3644785"/>
            <a:ext cx="0" cy="443164"/>
          </a:xfrm>
          <a:prstGeom prst="line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  <a:tailEnd type="oval"/>
          </a:ln>
          <a:effectLst/>
        </p:spPr>
      </p:cxnSp>
      <p:pic>
        <p:nvPicPr>
          <p:cNvPr id="9" name="그래픽 8">
            <a:extLst>
              <a:ext uri="{FF2B5EF4-FFF2-40B4-BE49-F238E27FC236}">
                <a16:creationId xmlns:a16="http://schemas.microsoft.com/office/drawing/2014/main" id="{E9232FCC-0974-8D6B-DCAA-B85EEC2940E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1352174" y="4416262"/>
            <a:ext cx="228976" cy="2289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16196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10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715FB30B-CBFA-00BE-C72F-840455E8DF8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34" name="Rectangle 66">
            <a:extLst>
              <a:ext uri="{FF2B5EF4-FFF2-40B4-BE49-F238E27FC236}">
                <a16:creationId xmlns:a16="http://schemas.microsoft.com/office/drawing/2014/main" id="{CEBFF6F3-8EBF-A5EC-022B-DFF99DDE17EB}"/>
              </a:ext>
            </a:extLst>
          </p:cNvPr>
          <p:cNvSpPr/>
          <p:nvPr/>
        </p:nvSpPr>
        <p:spPr>
          <a:xfrm>
            <a:off x="6934069" y="0"/>
            <a:ext cx="5248767" cy="6865620"/>
          </a:xfrm>
          <a:prstGeom prst="rect">
            <a:avLst/>
          </a:prstGeom>
          <a:gradFill>
            <a:gsLst>
              <a:gs pos="0">
                <a:schemeClr val="accent3">
                  <a:alpha val="20000"/>
                </a:schemeClr>
              </a:gs>
              <a:gs pos="100000">
                <a:schemeClr val="accent3">
                  <a:alpha val="40000"/>
                </a:schemeClr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id="{BF165B0C-4406-0116-F70F-B89256A7B0EA}"/>
              </a:ext>
            </a:extLst>
          </p:cNvPr>
          <p:cNvSpPr/>
          <p:nvPr/>
        </p:nvSpPr>
        <p:spPr>
          <a:xfrm>
            <a:off x="798892" y="4878036"/>
            <a:ext cx="289635" cy="202268"/>
          </a:xfrm>
          <a:custGeom>
            <a:avLst/>
            <a:gdLst>
              <a:gd name="connsiteX0" fmla="*/ 161662 w 416766"/>
              <a:gd name="connsiteY0" fmla="*/ 291052 h 291051"/>
              <a:gd name="connsiteX1" fmla="*/ 161173 w 416766"/>
              <a:gd name="connsiteY1" fmla="*/ 291052 h 291051"/>
              <a:gd name="connsiteX2" fmla="*/ 161173 w 416766"/>
              <a:gd name="connsiteY2" fmla="*/ 274151 h 291051"/>
              <a:gd name="connsiteX3" fmla="*/ 161658 w 416766"/>
              <a:gd name="connsiteY3" fmla="*/ 274151 h 291051"/>
              <a:gd name="connsiteX4" fmla="*/ 177500 w 416766"/>
              <a:gd name="connsiteY4" fmla="*/ 273620 h 291051"/>
              <a:gd name="connsiteX5" fmla="*/ 178618 w 416766"/>
              <a:gd name="connsiteY5" fmla="*/ 290486 h 291051"/>
              <a:gd name="connsiteX6" fmla="*/ 161662 w 416766"/>
              <a:gd name="connsiteY6" fmla="*/ 291052 h 291051"/>
              <a:gd name="connsiteX7" fmla="*/ 143678 w 416766"/>
              <a:gd name="connsiteY7" fmla="*/ 290423 h 291051"/>
              <a:gd name="connsiteX8" fmla="*/ 126292 w 416766"/>
              <a:gd name="connsiteY8" fmla="*/ 288596 h 291051"/>
              <a:gd name="connsiteX9" fmla="*/ 128634 w 416766"/>
              <a:gd name="connsiteY9" fmla="*/ 271860 h 291051"/>
              <a:gd name="connsiteX10" fmla="*/ 144872 w 416766"/>
              <a:gd name="connsiteY10" fmla="*/ 273561 h 291051"/>
              <a:gd name="connsiteX11" fmla="*/ 143678 w 416766"/>
              <a:gd name="connsiteY11" fmla="*/ 290423 h 291051"/>
              <a:gd name="connsiteX12" fmla="*/ 195999 w 416766"/>
              <a:gd name="connsiteY12" fmla="*/ 288735 h 291051"/>
              <a:gd name="connsiteX13" fmla="*/ 193729 w 416766"/>
              <a:gd name="connsiteY13" fmla="*/ 271983 h 291051"/>
              <a:gd name="connsiteX14" fmla="*/ 209794 w 416766"/>
              <a:gd name="connsiteY14" fmla="*/ 269236 h 291051"/>
              <a:gd name="connsiteX15" fmla="*/ 213224 w 416766"/>
              <a:gd name="connsiteY15" fmla="*/ 285782 h 291051"/>
              <a:gd name="connsiteX16" fmla="*/ 195999 w 416766"/>
              <a:gd name="connsiteY16" fmla="*/ 288735 h 291051"/>
              <a:gd name="connsiteX17" fmla="*/ 109063 w 416766"/>
              <a:gd name="connsiteY17" fmla="*/ 285563 h 291051"/>
              <a:gd name="connsiteX18" fmla="*/ 92087 w 416766"/>
              <a:gd name="connsiteY18" fmla="*/ 281340 h 291051"/>
              <a:gd name="connsiteX19" fmla="*/ 96732 w 416766"/>
              <a:gd name="connsiteY19" fmla="*/ 265089 h 291051"/>
              <a:gd name="connsiteX20" fmla="*/ 112560 w 416766"/>
              <a:gd name="connsiteY20" fmla="*/ 269025 h 291051"/>
              <a:gd name="connsiteX21" fmla="*/ 109063 w 416766"/>
              <a:gd name="connsiteY21" fmla="*/ 285563 h 291051"/>
              <a:gd name="connsiteX22" fmla="*/ 230200 w 416766"/>
              <a:gd name="connsiteY22" fmla="*/ 281640 h 291051"/>
              <a:gd name="connsiteX23" fmla="*/ 225627 w 416766"/>
              <a:gd name="connsiteY23" fmla="*/ 265368 h 291051"/>
              <a:gd name="connsiteX24" fmla="*/ 241165 w 416766"/>
              <a:gd name="connsiteY24" fmla="*/ 260423 h 291051"/>
              <a:gd name="connsiteX25" fmla="*/ 246852 w 416766"/>
              <a:gd name="connsiteY25" fmla="*/ 276332 h 291051"/>
              <a:gd name="connsiteX26" fmla="*/ 230200 w 416766"/>
              <a:gd name="connsiteY26" fmla="*/ 281640 h 291051"/>
              <a:gd name="connsiteX27" fmla="*/ 75457 w 416766"/>
              <a:gd name="connsiteY27" fmla="*/ 275957 h 291051"/>
              <a:gd name="connsiteX28" fmla="*/ 59235 w 416766"/>
              <a:gd name="connsiteY28" fmla="*/ 269430 h 291051"/>
              <a:gd name="connsiteX29" fmla="*/ 66087 w 416766"/>
              <a:gd name="connsiteY29" fmla="*/ 253981 h 291051"/>
              <a:gd name="connsiteX30" fmla="*/ 81219 w 416766"/>
              <a:gd name="connsiteY30" fmla="*/ 260073 h 291051"/>
              <a:gd name="connsiteX31" fmla="*/ 75457 w 416766"/>
              <a:gd name="connsiteY31" fmla="*/ 275957 h 291051"/>
              <a:gd name="connsiteX32" fmla="*/ 263081 w 416766"/>
              <a:gd name="connsiteY32" fmla="*/ 269882 h 291051"/>
              <a:gd name="connsiteX33" fmla="*/ 256297 w 416766"/>
              <a:gd name="connsiteY33" fmla="*/ 254403 h 291051"/>
              <a:gd name="connsiteX34" fmla="*/ 270983 w 416766"/>
              <a:gd name="connsiteY34" fmla="*/ 247354 h 291051"/>
              <a:gd name="connsiteX35" fmla="*/ 278813 w 416766"/>
              <a:gd name="connsiteY35" fmla="*/ 262330 h 291051"/>
              <a:gd name="connsiteX36" fmla="*/ 263081 w 416766"/>
              <a:gd name="connsiteY36" fmla="*/ 269882 h 291051"/>
              <a:gd name="connsiteX37" fmla="*/ 43508 w 416766"/>
              <a:gd name="connsiteY37" fmla="*/ 261799 h 291051"/>
              <a:gd name="connsiteX38" fmla="*/ 28346 w 416766"/>
              <a:gd name="connsiteY38" fmla="*/ 253095 h 291051"/>
              <a:gd name="connsiteX39" fmla="*/ 37260 w 416766"/>
              <a:gd name="connsiteY39" fmla="*/ 238739 h 291051"/>
              <a:gd name="connsiteX40" fmla="*/ 51410 w 416766"/>
              <a:gd name="connsiteY40" fmla="*/ 246856 h 291051"/>
              <a:gd name="connsiteX41" fmla="*/ 43508 w 416766"/>
              <a:gd name="connsiteY41" fmla="*/ 261799 h 291051"/>
              <a:gd name="connsiteX42" fmla="*/ 294000 w 416766"/>
              <a:gd name="connsiteY42" fmla="*/ 253711 h 291051"/>
              <a:gd name="connsiteX43" fmla="*/ 285162 w 416766"/>
              <a:gd name="connsiteY43" fmla="*/ 239304 h 291051"/>
              <a:gd name="connsiteX44" fmla="*/ 298751 w 416766"/>
              <a:gd name="connsiteY44" fmla="*/ 230306 h 291051"/>
              <a:gd name="connsiteX45" fmla="*/ 308564 w 416766"/>
              <a:gd name="connsiteY45" fmla="*/ 244072 h 291051"/>
              <a:gd name="connsiteX46" fmla="*/ 294000 w 416766"/>
              <a:gd name="connsiteY46" fmla="*/ 253711 h 291051"/>
              <a:gd name="connsiteX47" fmla="*/ 13821 w 416766"/>
              <a:gd name="connsiteY47" fmla="*/ 243380 h 291051"/>
              <a:gd name="connsiteX48" fmla="*/ 2814 w 416766"/>
              <a:gd name="connsiteY48" fmla="*/ 235001 h 291051"/>
              <a:gd name="connsiteX49" fmla="*/ 0 w 416766"/>
              <a:gd name="connsiteY49" fmla="*/ 232706 h 291051"/>
              <a:gd name="connsiteX50" fmla="*/ 10766 w 416766"/>
              <a:gd name="connsiteY50" fmla="*/ 219675 h 291051"/>
              <a:gd name="connsiteX51" fmla="*/ 13403 w 416766"/>
              <a:gd name="connsiteY51" fmla="*/ 221830 h 291051"/>
              <a:gd name="connsiteX52" fmla="*/ 23692 w 416766"/>
              <a:gd name="connsiteY52" fmla="*/ 229665 h 291051"/>
              <a:gd name="connsiteX53" fmla="*/ 13821 w 416766"/>
              <a:gd name="connsiteY53" fmla="*/ 243380 h 291051"/>
              <a:gd name="connsiteX54" fmla="*/ 322431 w 416766"/>
              <a:gd name="connsiteY54" fmla="*/ 233453 h 291051"/>
              <a:gd name="connsiteX55" fmla="*/ 311711 w 416766"/>
              <a:gd name="connsiteY55" fmla="*/ 220388 h 291051"/>
              <a:gd name="connsiteX56" fmla="*/ 323962 w 416766"/>
              <a:gd name="connsiteY56" fmla="*/ 209613 h 291051"/>
              <a:gd name="connsiteX57" fmla="*/ 335547 w 416766"/>
              <a:gd name="connsiteY57" fmla="*/ 221915 h 291051"/>
              <a:gd name="connsiteX58" fmla="*/ 322431 w 416766"/>
              <a:gd name="connsiteY58" fmla="*/ 233453 h 291051"/>
              <a:gd name="connsiteX59" fmla="*/ 347861 w 416766"/>
              <a:gd name="connsiteY59" fmla="*/ 209520 h 291051"/>
              <a:gd name="connsiteX60" fmla="*/ 335458 w 416766"/>
              <a:gd name="connsiteY60" fmla="*/ 198032 h 291051"/>
              <a:gd name="connsiteX61" fmla="*/ 346157 w 416766"/>
              <a:gd name="connsiteY61" fmla="*/ 185684 h 291051"/>
              <a:gd name="connsiteX62" fmla="*/ 359294 w 416766"/>
              <a:gd name="connsiteY62" fmla="*/ 196320 h 291051"/>
              <a:gd name="connsiteX63" fmla="*/ 347861 w 416766"/>
              <a:gd name="connsiteY63" fmla="*/ 209520 h 291051"/>
              <a:gd name="connsiteX64" fmla="*/ 369820 w 416766"/>
              <a:gd name="connsiteY64" fmla="*/ 182372 h 291051"/>
              <a:gd name="connsiteX65" fmla="*/ 355999 w 416766"/>
              <a:gd name="connsiteY65" fmla="*/ 172652 h 291051"/>
              <a:gd name="connsiteX66" fmla="*/ 364930 w 416766"/>
              <a:gd name="connsiteY66" fmla="*/ 158988 h 291051"/>
              <a:gd name="connsiteX67" fmla="*/ 379384 w 416766"/>
              <a:gd name="connsiteY67" fmla="*/ 167742 h 291051"/>
              <a:gd name="connsiteX68" fmla="*/ 369820 w 416766"/>
              <a:gd name="connsiteY68" fmla="*/ 182372 h 291051"/>
              <a:gd name="connsiteX69" fmla="*/ 387939 w 416766"/>
              <a:gd name="connsiteY69" fmla="*/ 152491 h 291051"/>
              <a:gd name="connsiteX70" fmla="*/ 372921 w 416766"/>
              <a:gd name="connsiteY70" fmla="*/ 144745 h 291051"/>
              <a:gd name="connsiteX71" fmla="*/ 379924 w 416766"/>
              <a:gd name="connsiteY71" fmla="*/ 129975 h 291051"/>
              <a:gd name="connsiteX72" fmla="*/ 395432 w 416766"/>
              <a:gd name="connsiteY72" fmla="*/ 136704 h 291051"/>
              <a:gd name="connsiteX73" fmla="*/ 387939 w 416766"/>
              <a:gd name="connsiteY73" fmla="*/ 152491 h 291051"/>
              <a:gd name="connsiteX74" fmla="*/ 401844 w 416766"/>
              <a:gd name="connsiteY74" fmla="*/ 120428 h 291051"/>
              <a:gd name="connsiteX75" fmla="*/ 385919 w 416766"/>
              <a:gd name="connsiteY75" fmla="*/ 114775 h 291051"/>
              <a:gd name="connsiteX76" fmla="*/ 390859 w 416766"/>
              <a:gd name="connsiteY76" fmla="*/ 99217 h 291051"/>
              <a:gd name="connsiteX77" fmla="*/ 407130 w 416766"/>
              <a:gd name="connsiteY77" fmla="*/ 103781 h 291051"/>
              <a:gd name="connsiteX78" fmla="*/ 401844 w 416766"/>
              <a:gd name="connsiteY78" fmla="*/ 120428 h 291051"/>
              <a:gd name="connsiteX79" fmla="*/ 411273 w 416766"/>
              <a:gd name="connsiteY79" fmla="*/ 86818 h 291051"/>
              <a:gd name="connsiteX80" fmla="*/ 394727 w 416766"/>
              <a:gd name="connsiteY80" fmla="*/ 83371 h 291051"/>
              <a:gd name="connsiteX81" fmla="*/ 397524 w 416766"/>
              <a:gd name="connsiteY81" fmla="*/ 67285 h 291051"/>
              <a:gd name="connsiteX82" fmla="*/ 414260 w 416766"/>
              <a:gd name="connsiteY82" fmla="*/ 69630 h 291051"/>
              <a:gd name="connsiteX83" fmla="*/ 411273 w 416766"/>
              <a:gd name="connsiteY83" fmla="*/ 86818 h 291051"/>
              <a:gd name="connsiteX84" fmla="*/ 416095 w 416766"/>
              <a:gd name="connsiteY84" fmla="*/ 52270 h 291051"/>
              <a:gd name="connsiteX85" fmla="*/ 399237 w 416766"/>
              <a:gd name="connsiteY85" fmla="*/ 51055 h 291051"/>
              <a:gd name="connsiteX86" fmla="*/ 399866 w 416766"/>
              <a:gd name="connsiteY86" fmla="*/ 34737 h 291051"/>
              <a:gd name="connsiteX87" fmla="*/ 416766 w 416766"/>
              <a:gd name="connsiteY87" fmla="*/ 34834 h 291051"/>
              <a:gd name="connsiteX88" fmla="*/ 416095 w 416766"/>
              <a:gd name="connsiteY88" fmla="*/ 52270 h 291051"/>
              <a:gd name="connsiteX89" fmla="*/ 399419 w 416766"/>
              <a:gd name="connsiteY89" fmla="*/ 18402 h 291051"/>
              <a:gd name="connsiteX90" fmla="*/ 397891 w 416766"/>
              <a:gd name="connsiteY90" fmla="*/ 2143 h 291051"/>
              <a:gd name="connsiteX91" fmla="*/ 414653 w 416766"/>
              <a:gd name="connsiteY91" fmla="*/ 0 h 291051"/>
              <a:gd name="connsiteX92" fmla="*/ 416289 w 416766"/>
              <a:gd name="connsiteY92" fmla="*/ 17385 h 291051"/>
              <a:gd name="connsiteX93" fmla="*/ 399419 w 416766"/>
              <a:gd name="connsiteY93" fmla="*/ 18402 h 291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16766" h="291051">
                <a:moveTo>
                  <a:pt x="161662" y="291052"/>
                </a:moveTo>
                <a:lnTo>
                  <a:pt x="161173" y="291052"/>
                </a:lnTo>
                <a:lnTo>
                  <a:pt x="161173" y="274151"/>
                </a:lnTo>
                <a:lnTo>
                  <a:pt x="161658" y="274151"/>
                </a:lnTo>
                <a:cubicBezTo>
                  <a:pt x="166953" y="274147"/>
                  <a:pt x="172285" y="273970"/>
                  <a:pt x="177500" y="273620"/>
                </a:cubicBezTo>
                <a:lnTo>
                  <a:pt x="178618" y="290486"/>
                </a:lnTo>
                <a:cubicBezTo>
                  <a:pt x="173040" y="290858"/>
                  <a:pt x="167337" y="291047"/>
                  <a:pt x="161662" y="291052"/>
                </a:cubicBezTo>
                <a:close/>
                <a:moveTo>
                  <a:pt x="143678" y="290423"/>
                </a:moveTo>
                <a:cubicBezTo>
                  <a:pt x="137869" y="290010"/>
                  <a:pt x="132017" y="289398"/>
                  <a:pt x="126292" y="288596"/>
                </a:cubicBezTo>
                <a:lnTo>
                  <a:pt x="128634" y="271860"/>
                </a:lnTo>
                <a:cubicBezTo>
                  <a:pt x="133983" y="272607"/>
                  <a:pt x="139447" y="273181"/>
                  <a:pt x="144872" y="273561"/>
                </a:cubicBezTo>
                <a:lnTo>
                  <a:pt x="143678" y="290423"/>
                </a:lnTo>
                <a:close/>
                <a:moveTo>
                  <a:pt x="195999" y="288735"/>
                </a:moveTo>
                <a:lnTo>
                  <a:pt x="193729" y="271983"/>
                </a:lnTo>
                <a:cubicBezTo>
                  <a:pt x="199091" y="271261"/>
                  <a:pt x="204491" y="270333"/>
                  <a:pt x="209794" y="269236"/>
                </a:cubicBezTo>
                <a:lnTo>
                  <a:pt x="213224" y="285782"/>
                </a:lnTo>
                <a:cubicBezTo>
                  <a:pt x="207537" y="286959"/>
                  <a:pt x="201741" y="287959"/>
                  <a:pt x="195999" y="288735"/>
                </a:cubicBezTo>
                <a:close/>
                <a:moveTo>
                  <a:pt x="109063" y="285563"/>
                </a:moveTo>
                <a:cubicBezTo>
                  <a:pt x="103393" y="284361"/>
                  <a:pt x="97681" y="282943"/>
                  <a:pt x="92087" y="281340"/>
                </a:cubicBezTo>
                <a:lnTo>
                  <a:pt x="96732" y="265089"/>
                </a:lnTo>
                <a:cubicBezTo>
                  <a:pt x="101950" y="266583"/>
                  <a:pt x="107279" y="267903"/>
                  <a:pt x="112560" y="269025"/>
                </a:cubicBezTo>
                <a:lnTo>
                  <a:pt x="109063" y="285563"/>
                </a:lnTo>
                <a:close/>
                <a:moveTo>
                  <a:pt x="230200" y="281640"/>
                </a:moveTo>
                <a:lnTo>
                  <a:pt x="225627" y="265368"/>
                </a:lnTo>
                <a:cubicBezTo>
                  <a:pt x="230837" y="263908"/>
                  <a:pt x="236064" y="262242"/>
                  <a:pt x="241165" y="260423"/>
                </a:cubicBezTo>
                <a:lnTo>
                  <a:pt x="246852" y="276332"/>
                </a:lnTo>
                <a:cubicBezTo>
                  <a:pt x="241388" y="278286"/>
                  <a:pt x="235786" y="280074"/>
                  <a:pt x="230200" y="281640"/>
                </a:cubicBezTo>
                <a:close/>
                <a:moveTo>
                  <a:pt x="75457" y="275957"/>
                </a:moveTo>
                <a:cubicBezTo>
                  <a:pt x="69993" y="273978"/>
                  <a:pt x="64534" y="271785"/>
                  <a:pt x="59235" y="269430"/>
                </a:cubicBezTo>
                <a:lnTo>
                  <a:pt x="66087" y="253981"/>
                </a:lnTo>
                <a:cubicBezTo>
                  <a:pt x="71031" y="256175"/>
                  <a:pt x="76119" y="258221"/>
                  <a:pt x="81219" y="260073"/>
                </a:cubicBezTo>
                <a:lnTo>
                  <a:pt x="75457" y="275957"/>
                </a:lnTo>
                <a:close/>
                <a:moveTo>
                  <a:pt x="263081" y="269882"/>
                </a:moveTo>
                <a:lnTo>
                  <a:pt x="256297" y="254403"/>
                </a:lnTo>
                <a:cubicBezTo>
                  <a:pt x="261271" y="252226"/>
                  <a:pt x="266212" y="249855"/>
                  <a:pt x="270983" y="247354"/>
                </a:cubicBezTo>
                <a:lnTo>
                  <a:pt x="278813" y="262330"/>
                </a:lnTo>
                <a:cubicBezTo>
                  <a:pt x="273700" y="265005"/>
                  <a:pt x="268405" y="267549"/>
                  <a:pt x="263081" y="269882"/>
                </a:cubicBezTo>
                <a:close/>
                <a:moveTo>
                  <a:pt x="43508" y="261799"/>
                </a:moveTo>
                <a:cubicBezTo>
                  <a:pt x="38391" y="259090"/>
                  <a:pt x="33286" y="256162"/>
                  <a:pt x="28346" y="253095"/>
                </a:cubicBezTo>
                <a:lnTo>
                  <a:pt x="37260" y="238739"/>
                </a:lnTo>
                <a:cubicBezTo>
                  <a:pt x="41871" y="241599"/>
                  <a:pt x="46630" y="244329"/>
                  <a:pt x="51410" y="246856"/>
                </a:cubicBezTo>
                <a:lnTo>
                  <a:pt x="43508" y="261799"/>
                </a:lnTo>
                <a:close/>
                <a:moveTo>
                  <a:pt x="294000" y="253711"/>
                </a:moveTo>
                <a:lnTo>
                  <a:pt x="285162" y="239304"/>
                </a:lnTo>
                <a:cubicBezTo>
                  <a:pt x="289756" y="236486"/>
                  <a:pt x="294330" y="233457"/>
                  <a:pt x="298751" y="230306"/>
                </a:cubicBezTo>
                <a:lnTo>
                  <a:pt x="308564" y="244072"/>
                </a:lnTo>
                <a:cubicBezTo>
                  <a:pt x="303826" y="247447"/>
                  <a:pt x="298920" y="250691"/>
                  <a:pt x="294000" y="253711"/>
                </a:cubicBezTo>
                <a:close/>
                <a:moveTo>
                  <a:pt x="13821" y="243380"/>
                </a:moveTo>
                <a:cubicBezTo>
                  <a:pt x="10100" y="240701"/>
                  <a:pt x="6396" y="237878"/>
                  <a:pt x="2814" y="235001"/>
                </a:cubicBezTo>
                <a:cubicBezTo>
                  <a:pt x="1877" y="234242"/>
                  <a:pt x="937" y="233478"/>
                  <a:pt x="0" y="232706"/>
                </a:cubicBezTo>
                <a:lnTo>
                  <a:pt x="10766" y="219675"/>
                </a:lnTo>
                <a:cubicBezTo>
                  <a:pt x="11644" y="220400"/>
                  <a:pt x="12521" y="221117"/>
                  <a:pt x="13403" y="221830"/>
                </a:cubicBezTo>
                <a:cubicBezTo>
                  <a:pt x="16753" y="224530"/>
                  <a:pt x="20216" y="227163"/>
                  <a:pt x="23692" y="229665"/>
                </a:cubicBezTo>
                <a:lnTo>
                  <a:pt x="13821" y="243380"/>
                </a:lnTo>
                <a:close/>
                <a:moveTo>
                  <a:pt x="322431" y="233453"/>
                </a:moveTo>
                <a:lnTo>
                  <a:pt x="311711" y="220388"/>
                </a:lnTo>
                <a:cubicBezTo>
                  <a:pt x="315900" y="216949"/>
                  <a:pt x="320030" y="213321"/>
                  <a:pt x="323962" y="209613"/>
                </a:cubicBezTo>
                <a:lnTo>
                  <a:pt x="335547" y="221915"/>
                </a:lnTo>
                <a:cubicBezTo>
                  <a:pt x="331332" y="225885"/>
                  <a:pt x="326915" y="229770"/>
                  <a:pt x="322431" y="233453"/>
                </a:cubicBezTo>
                <a:close/>
                <a:moveTo>
                  <a:pt x="347861" y="209520"/>
                </a:moveTo>
                <a:lnTo>
                  <a:pt x="335458" y="198032"/>
                </a:lnTo>
                <a:cubicBezTo>
                  <a:pt x="339166" y="194033"/>
                  <a:pt x="342765" y="189878"/>
                  <a:pt x="346157" y="185684"/>
                </a:cubicBezTo>
                <a:lnTo>
                  <a:pt x="359294" y="196320"/>
                </a:lnTo>
                <a:cubicBezTo>
                  <a:pt x="355666" y="200808"/>
                  <a:pt x="351814" y="205242"/>
                  <a:pt x="347861" y="209520"/>
                </a:cubicBezTo>
                <a:close/>
                <a:moveTo>
                  <a:pt x="369820" y="182372"/>
                </a:moveTo>
                <a:lnTo>
                  <a:pt x="355999" y="172652"/>
                </a:lnTo>
                <a:cubicBezTo>
                  <a:pt x="359117" y="168210"/>
                  <a:pt x="362125" y="163612"/>
                  <a:pt x="364930" y="158988"/>
                </a:cubicBezTo>
                <a:lnTo>
                  <a:pt x="379384" y="167742"/>
                </a:lnTo>
                <a:cubicBezTo>
                  <a:pt x="376380" y="172699"/>
                  <a:pt x="373161" y="177618"/>
                  <a:pt x="369820" y="182372"/>
                </a:cubicBezTo>
                <a:close/>
                <a:moveTo>
                  <a:pt x="387939" y="152491"/>
                </a:moveTo>
                <a:lnTo>
                  <a:pt x="372921" y="144745"/>
                </a:lnTo>
                <a:cubicBezTo>
                  <a:pt x="375431" y="139885"/>
                  <a:pt x="377781" y="134920"/>
                  <a:pt x="379924" y="129975"/>
                </a:cubicBezTo>
                <a:lnTo>
                  <a:pt x="395432" y="136704"/>
                </a:lnTo>
                <a:cubicBezTo>
                  <a:pt x="393137" y="141990"/>
                  <a:pt x="390618" y="147306"/>
                  <a:pt x="387939" y="152491"/>
                </a:cubicBezTo>
                <a:close/>
                <a:moveTo>
                  <a:pt x="401844" y="120428"/>
                </a:moveTo>
                <a:lnTo>
                  <a:pt x="385919" y="114775"/>
                </a:lnTo>
                <a:cubicBezTo>
                  <a:pt x="387745" y="109641"/>
                  <a:pt x="389403" y="104410"/>
                  <a:pt x="390859" y="99217"/>
                </a:cubicBezTo>
                <a:lnTo>
                  <a:pt x="407130" y="103781"/>
                </a:lnTo>
                <a:cubicBezTo>
                  <a:pt x="405574" y="109337"/>
                  <a:pt x="403793" y="114940"/>
                  <a:pt x="401844" y="120428"/>
                </a:cubicBezTo>
                <a:close/>
                <a:moveTo>
                  <a:pt x="411273" y="86818"/>
                </a:moveTo>
                <a:lnTo>
                  <a:pt x="394727" y="83371"/>
                </a:lnTo>
                <a:cubicBezTo>
                  <a:pt x="395833" y="78089"/>
                  <a:pt x="396769" y="72676"/>
                  <a:pt x="397524" y="67285"/>
                </a:cubicBezTo>
                <a:lnTo>
                  <a:pt x="414260" y="69630"/>
                </a:lnTo>
                <a:cubicBezTo>
                  <a:pt x="413459" y="75385"/>
                  <a:pt x="412455" y="81169"/>
                  <a:pt x="411273" y="86818"/>
                </a:cubicBezTo>
                <a:close/>
                <a:moveTo>
                  <a:pt x="416095" y="52270"/>
                </a:moveTo>
                <a:lnTo>
                  <a:pt x="399237" y="51055"/>
                </a:lnTo>
                <a:cubicBezTo>
                  <a:pt x="399625" y="45668"/>
                  <a:pt x="399836" y="40175"/>
                  <a:pt x="399866" y="34737"/>
                </a:cubicBezTo>
                <a:lnTo>
                  <a:pt x="416766" y="34834"/>
                </a:lnTo>
                <a:cubicBezTo>
                  <a:pt x="416732" y="40648"/>
                  <a:pt x="416505" y="46507"/>
                  <a:pt x="416095" y="52270"/>
                </a:cubicBezTo>
                <a:close/>
                <a:moveTo>
                  <a:pt x="399419" y="18402"/>
                </a:moveTo>
                <a:cubicBezTo>
                  <a:pt x="399094" y="13015"/>
                  <a:pt x="398579" y="7543"/>
                  <a:pt x="397891" y="2143"/>
                </a:cubicBezTo>
                <a:lnTo>
                  <a:pt x="414653" y="0"/>
                </a:lnTo>
                <a:cubicBezTo>
                  <a:pt x="415391" y="5767"/>
                  <a:pt x="415943" y="11618"/>
                  <a:pt x="416289" y="17385"/>
                </a:cubicBezTo>
                <a:lnTo>
                  <a:pt x="399419" y="18402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8" name="자유형: 도형 67">
            <a:extLst>
              <a:ext uri="{FF2B5EF4-FFF2-40B4-BE49-F238E27FC236}">
                <a16:creationId xmlns:a16="http://schemas.microsoft.com/office/drawing/2014/main" id="{40EBDA85-8707-E22F-227E-ABCB9687B425}"/>
              </a:ext>
            </a:extLst>
          </p:cNvPr>
          <p:cNvSpPr/>
          <p:nvPr/>
        </p:nvSpPr>
        <p:spPr>
          <a:xfrm>
            <a:off x="734004" y="4722152"/>
            <a:ext cx="255080" cy="242206"/>
          </a:xfrm>
          <a:custGeom>
            <a:avLst/>
            <a:gdLst>
              <a:gd name="connsiteX0" fmla="*/ 16242 w 367043"/>
              <a:gd name="connsiteY0" fmla="*/ 348519 h 348519"/>
              <a:gd name="connsiteX1" fmla="*/ 10699 w 367043"/>
              <a:gd name="connsiteY1" fmla="*/ 331961 h 348519"/>
              <a:gd name="connsiteX2" fmla="*/ 26899 w 367043"/>
              <a:gd name="connsiteY2" fmla="*/ 327135 h 348519"/>
              <a:gd name="connsiteX3" fmla="*/ 32084 w 367043"/>
              <a:gd name="connsiteY3" fmla="*/ 342617 h 348519"/>
              <a:gd name="connsiteX4" fmla="*/ 16242 w 367043"/>
              <a:gd name="connsiteY4" fmla="*/ 348519 h 348519"/>
              <a:gd name="connsiteX5" fmla="*/ 6286 w 367043"/>
              <a:gd name="connsiteY5" fmla="*/ 315052 h 348519"/>
              <a:gd name="connsiteX6" fmla="*/ 3029 w 367043"/>
              <a:gd name="connsiteY6" fmla="*/ 297899 h 348519"/>
              <a:gd name="connsiteX7" fmla="*/ 19731 w 367043"/>
              <a:gd name="connsiteY7" fmla="*/ 295308 h 348519"/>
              <a:gd name="connsiteX8" fmla="*/ 22773 w 367043"/>
              <a:gd name="connsiteY8" fmla="*/ 311352 h 348519"/>
              <a:gd name="connsiteX9" fmla="*/ 6286 w 367043"/>
              <a:gd name="connsiteY9" fmla="*/ 315052 h 348519"/>
              <a:gd name="connsiteX10" fmla="*/ 937 w 367043"/>
              <a:gd name="connsiteY10" fmla="*/ 280560 h 348519"/>
              <a:gd name="connsiteX11" fmla="*/ 0 w 367043"/>
              <a:gd name="connsiteY11" fmla="*/ 263132 h 348519"/>
              <a:gd name="connsiteX12" fmla="*/ 16896 w 367043"/>
              <a:gd name="connsiteY12" fmla="*/ 262786 h 348519"/>
              <a:gd name="connsiteX13" fmla="*/ 17774 w 367043"/>
              <a:gd name="connsiteY13" fmla="*/ 279100 h 348519"/>
              <a:gd name="connsiteX14" fmla="*/ 937 w 367043"/>
              <a:gd name="connsiteY14" fmla="*/ 280560 h 348519"/>
              <a:gd name="connsiteX15" fmla="*/ 17094 w 367043"/>
              <a:gd name="connsiteY15" fmla="*/ 246447 h 348519"/>
              <a:gd name="connsiteX16" fmla="*/ 211 w 367043"/>
              <a:gd name="connsiteY16" fmla="*/ 245679 h 348519"/>
              <a:gd name="connsiteX17" fmla="*/ 1582 w 367043"/>
              <a:gd name="connsiteY17" fmla="*/ 228281 h 348519"/>
              <a:gd name="connsiteX18" fmla="*/ 18373 w 367043"/>
              <a:gd name="connsiteY18" fmla="*/ 230171 h 348519"/>
              <a:gd name="connsiteX19" fmla="*/ 17094 w 367043"/>
              <a:gd name="connsiteY19" fmla="*/ 246447 h 348519"/>
              <a:gd name="connsiteX20" fmla="*/ 20748 w 367043"/>
              <a:gd name="connsiteY20" fmla="*/ 214021 h 348519"/>
              <a:gd name="connsiteX21" fmla="*/ 4117 w 367043"/>
              <a:gd name="connsiteY21" fmla="*/ 211013 h 348519"/>
              <a:gd name="connsiteX22" fmla="*/ 7805 w 367043"/>
              <a:gd name="connsiteY22" fmla="*/ 193944 h 348519"/>
              <a:gd name="connsiteX23" fmla="*/ 24195 w 367043"/>
              <a:gd name="connsiteY23" fmla="*/ 198075 h 348519"/>
              <a:gd name="connsiteX24" fmla="*/ 20748 w 367043"/>
              <a:gd name="connsiteY24" fmla="*/ 214021 h 348519"/>
              <a:gd name="connsiteX25" fmla="*/ 28713 w 367043"/>
              <a:gd name="connsiteY25" fmla="*/ 182389 h 348519"/>
              <a:gd name="connsiteX26" fmla="*/ 12644 w 367043"/>
              <a:gd name="connsiteY26" fmla="*/ 177162 h 348519"/>
              <a:gd name="connsiteX27" fmla="*/ 18617 w 367043"/>
              <a:gd name="connsiteY27" fmla="*/ 160722 h 348519"/>
              <a:gd name="connsiteX28" fmla="*/ 34294 w 367043"/>
              <a:gd name="connsiteY28" fmla="*/ 167033 h 348519"/>
              <a:gd name="connsiteX29" fmla="*/ 28713 w 367043"/>
              <a:gd name="connsiteY29" fmla="*/ 182389 h 348519"/>
              <a:gd name="connsiteX30" fmla="*/ 40905 w 367043"/>
              <a:gd name="connsiteY30" fmla="*/ 152090 h 348519"/>
              <a:gd name="connsiteX31" fmla="*/ 25692 w 367043"/>
              <a:gd name="connsiteY31" fmla="*/ 144733 h 348519"/>
              <a:gd name="connsiteX32" fmla="*/ 33834 w 367043"/>
              <a:gd name="connsiteY32" fmla="*/ 129263 h 348519"/>
              <a:gd name="connsiteX33" fmla="*/ 48511 w 367043"/>
              <a:gd name="connsiteY33" fmla="*/ 137633 h 348519"/>
              <a:gd name="connsiteX34" fmla="*/ 40905 w 367043"/>
              <a:gd name="connsiteY34" fmla="*/ 152090 h 348519"/>
              <a:gd name="connsiteX35" fmla="*/ 57075 w 367043"/>
              <a:gd name="connsiteY35" fmla="*/ 123723 h 348519"/>
              <a:gd name="connsiteX36" fmla="*/ 42998 w 367043"/>
              <a:gd name="connsiteY36" fmla="*/ 114375 h 348519"/>
              <a:gd name="connsiteX37" fmla="*/ 53144 w 367043"/>
              <a:gd name="connsiteY37" fmla="*/ 100153 h 348519"/>
              <a:gd name="connsiteX38" fmla="*/ 66563 w 367043"/>
              <a:gd name="connsiteY38" fmla="*/ 110430 h 348519"/>
              <a:gd name="connsiteX39" fmla="*/ 57075 w 367043"/>
              <a:gd name="connsiteY39" fmla="*/ 123723 h 348519"/>
              <a:gd name="connsiteX40" fmla="*/ 76925 w 367043"/>
              <a:gd name="connsiteY40" fmla="*/ 97808 h 348519"/>
              <a:gd name="connsiteX41" fmla="*/ 64235 w 367043"/>
              <a:gd name="connsiteY41" fmla="*/ 86649 h 348519"/>
              <a:gd name="connsiteX42" fmla="*/ 76203 w 367043"/>
              <a:gd name="connsiteY42" fmla="*/ 73925 h 348519"/>
              <a:gd name="connsiteX43" fmla="*/ 88113 w 367043"/>
              <a:gd name="connsiteY43" fmla="*/ 85919 h 348519"/>
              <a:gd name="connsiteX44" fmla="*/ 76925 w 367043"/>
              <a:gd name="connsiteY44" fmla="*/ 97808 h 348519"/>
              <a:gd name="connsiteX45" fmla="*/ 100073 w 367043"/>
              <a:gd name="connsiteY45" fmla="*/ 74815 h 348519"/>
              <a:gd name="connsiteX46" fmla="*/ 89003 w 367043"/>
              <a:gd name="connsiteY46" fmla="*/ 62045 h 348519"/>
              <a:gd name="connsiteX47" fmla="*/ 102583 w 367043"/>
              <a:gd name="connsiteY47" fmla="*/ 51060 h 348519"/>
              <a:gd name="connsiteX48" fmla="*/ 112759 w 367043"/>
              <a:gd name="connsiteY48" fmla="*/ 64551 h 348519"/>
              <a:gd name="connsiteX49" fmla="*/ 100073 w 367043"/>
              <a:gd name="connsiteY49" fmla="*/ 74815 h 348519"/>
              <a:gd name="connsiteX50" fmla="*/ 126111 w 367043"/>
              <a:gd name="connsiteY50" fmla="*/ 55185 h 348519"/>
              <a:gd name="connsiteX51" fmla="*/ 116880 w 367043"/>
              <a:gd name="connsiteY51" fmla="*/ 41032 h 348519"/>
              <a:gd name="connsiteX52" fmla="*/ 131823 w 367043"/>
              <a:gd name="connsiteY52" fmla="*/ 31999 h 348519"/>
              <a:gd name="connsiteX53" fmla="*/ 140063 w 367043"/>
              <a:gd name="connsiteY53" fmla="*/ 46752 h 348519"/>
              <a:gd name="connsiteX54" fmla="*/ 126111 w 367043"/>
              <a:gd name="connsiteY54" fmla="*/ 55185 h 348519"/>
              <a:gd name="connsiteX55" fmla="*/ 359564 w 367043"/>
              <a:gd name="connsiteY55" fmla="*/ 41255 h 348519"/>
              <a:gd name="connsiteX56" fmla="*/ 344693 w 367043"/>
              <a:gd name="connsiteY56" fmla="*/ 34530 h 348519"/>
              <a:gd name="connsiteX57" fmla="*/ 351122 w 367043"/>
              <a:gd name="connsiteY57" fmla="*/ 18904 h 348519"/>
              <a:gd name="connsiteX58" fmla="*/ 367044 w 367043"/>
              <a:gd name="connsiteY58" fmla="*/ 26097 h 348519"/>
              <a:gd name="connsiteX59" fmla="*/ 359564 w 367043"/>
              <a:gd name="connsiteY59" fmla="*/ 41255 h 348519"/>
              <a:gd name="connsiteX60" fmla="*/ 154554 w 367043"/>
              <a:gd name="connsiteY60" fmla="*/ 39310 h 348519"/>
              <a:gd name="connsiteX61" fmla="*/ 147353 w 367043"/>
              <a:gd name="connsiteY61" fmla="*/ 24017 h 348519"/>
              <a:gd name="connsiteX62" fmla="*/ 163392 w 367043"/>
              <a:gd name="connsiteY62" fmla="*/ 17128 h 348519"/>
              <a:gd name="connsiteX63" fmla="*/ 169522 w 367043"/>
              <a:gd name="connsiteY63" fmla="*/ 32877 h 348519"/>
              <a:gd name="connsiteX64" fmla="*/ 154554 w 367043"/>
              <a:gd name="connsiteY64" fmla="*/ 39310 h 348519"/>
              <a:gd name="connsiteX65" fmla="*/ 329396 w 367043"/>
              <a:gd name="connsiteY65" fmla="*/ 28865 h 348519"/>
              <a:gd name="connsiteX66" fmla="*/ 313744 w 367043"/>
              <a:gd name="connsiteY66" fmla="*/ 24270 h 348519"/>
              <a:gd name="connsiteX67" fmla="*/ 317938 w 367043"/>
              <a:gd name="connsiteY67" fmla="*/ 7897 h 348519"/>
              <a:gd name="connsiteX68" fmla="*/ 334720 w 367043"/>
              <a:gd name="connsiteY68" fmla="*/ 12825 h 348519"/>
              <a:gd name="connsiteX69" fmla="*/ 329396 w 367043"/>
              <a:gd name="connsiteY69" fmla="*/ 28865 h 348519"/>
              <a:gd name="connsiteX70" fmla="*/ 184912 w 367043"/>
              <a:gd name="connsiteY70" fmla="*/ 27498 h 348519"/>
              <a:gd name="connsiteX71" fmla="*/ 179896 w 367043"/>
              <a:gd name="connsiteY71" fmla="*/ 11365 h 348519"/>
              <a:gd name="connsiteX72" fmla="*/ 196758 w 367043"/>
              <a:gd name="connsiteY72" fmla="*/ 6758 h 348519"/>
              <a:gd name="connsiteX73" fmla="*/ 200640 w 367043"/>
              <a:gd name="connsiteY73" fmla="*/ 23203 h 348519"/>
              <a:gd name="connsiteX74" fmla="*/ 184912 w 367043"/>
              <a:gd name="connsiteY74" fmla="*/ 27498 h 348519"/>
              <a:gd name="connsiteX75" fmla="*/ 297818 w 367043"/>
              <a:gd name="connsiteY75" fmla="*/ 20782 h 348519"/>
              <a:gd name="connsiteX76" fmla="*/ 281678 w 367043"/>
              <a:gd name="connsiteY76" fmla="*/ 18398 h 348519"/>
              <a:gd name="connsiteX77" fmla="*/ 283568 w 367043"/>
              <a:gd name="connsiteY77" fmla="*/ 1603 h 348519"/>
              <a:gd name="connsiteX78" fmla="*/ 300864 w 367043"/>
              <a:gd name="connsiteY78" fmla="*/ 4155 h 348519"/>
              <a:gd name="connsiteX79" fmla="*/ 297818 w 367043"/>
              <a:gd name="connsiteY79" fmla="*/ 20782 h 348519"/>
              <a:gd name="connsiteX80" fmla="*/ 216629 w 367043"/>
              <a:gd name="connsiteY80" fmla="*/ 20014 h 348519"/>
              <a:gd name="connsiteX81" fmla="*/ 213895 w 367043"/>
              <a:gd name="connsiteY81" fmla="*/ 3337 h 348519"/>
              <a:gd name="connsiteX82" fmla="*/ 231230 w 367043"/>
              <a:gd name="connsiteY82" fmla="*/ 1114 h 348519"/>
              <a:gd name="connsiteX83" fmla="*/ 232799 w 367043"/>
              <a:gd name="connsiteY83" fmla="*/ 17938 h 348519"/>
              <a:gd name="connsiteX84" fmla="*/ 216629 w 367043"/>
              <a:gd name="connsiteY84" fmla="*/ 20014 h 348519"/>
              <a:gd name="connsiteX85" fmla="*/ 265410 w 367043"/>
              <a:gd name="connsiteY85" fmla="*/ 17124 h 348519"/>
              <a:gd name="connsiteX86" fmla="*/ 254804 w 367043"/>
              <a:gd name="connsiteY86" fmla="*/ 16900 h 348519"/>
              <a:gd name="connsiteX87" fmla="*/ 249083 w 367043"/>
              <a:gd name="connsiteY87" fmla="*/ 16976 h 348519"/>
              <a:gd name="connsiteX88" fmla="*/ 248657 w 367043"/>
              <a:gd name="connsiteY88" fmla="*/ 80 h 348519"/>
              <a:gd name="connsiteX89" fmla="*/ 255040 w 367043"/>
              <a:gd name="connsiteY89" fmla="*/ 0 h 348519"/>
              <a:gd name="connsiteX90" fmla="*/ 266140 w 367043"/>
              <a:gd name="connsiteY90" fmla="*/ 240 h 348519"/>
              <a:gd name="connsiteX91" fmla="*/ 265410 w 367043"/>
              <a:gd name="connsiteY91" fmla="*/ 17124 h 348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367043" h="348519">
                <a:moveTo>
                  <a:pt x="16242" y="348519"/>
                </a:moveTo>
                <a:cubicBezTo>
                  <a:pt x="14217" y="343081"/>
                  <a:pt x="12353" y="337513"/>
                  <a:pt x="10699" y="331961"/>
                </a:cubicBezTo>
                <a:lnTo>
                  <a:pt x="26899" y="327135"/>
                </a:lnTo>
                <a:cubicBezTo>
                  <a:pt x="28443" y="332324"/>
                  <a:pt x="30185" y="337534"/>
                  <a:pt x="32084" y="342617"/>
                </a:cubicBezTo>
                <a:lnTo>
                  <a:pt x="16242" y="348519"/>
                </a:lnTo>
                <a:close/>
                <a:moveTo>
                  <a:pt x="6286" y="315052"/>
                </a:moveTo>
                <a:cubicBezTo>
                  <a:pt x="5016" y="309407"/>
                  <a:pt x="3919" y="303636"/>
                  <a:pt x="3029" y="297899"/>
                </a:cubicBezTo>
                <a:lnTo>
                  <a:pt x="19731" y="295308"/>
                </a:lnTo>
                <a:cubicBezTo>
                  <a:pt x="20562" y="300670"/>
                  <a:pt x="21587" y="306070"/>
                  <a:pt x="22773" y="311352"/>
                </a:cubicBezTo>
                <a:lnTo>
                  <a:pt x="6286" y="315052"/>
                </a:lnTo>
                <a:close/>
                <a:moveTo>
                  <a:pt x="937" y="280560"/>
                </a:moveTo>
                <a:cubicBezTo>
                  <a:pt x="435" y="274809"/>
                  <a:pt x="122" y="268945"/>
                  <a:pt x="0" y="263132"/>
                </a:cubicBezTo>
                <a:lnTo>
                  <a:pt x="16896" y="262786"/>
                </a:lnTo>
                <a:cubicBezTo>
                  <a:pt x="17010" y="268228"/>
                  <a:pt x="17305" y="273717"/>
                  <a:pt x="17774" y="279100"/>
                </a:cubicBezTo>
                <a:lnTo>
                  <a:pt x="937" y="280560"/>
                </a:lnTo>
                <a:close/>
                <a:moveTo>
                  <a:pt x="17094" y="246447"/>
                </a:moveTo>
                <a:lnTo>
                  <a:pt x="211" y="245679"/>
                </a:lnTo>
                <a:cubicBezTo>
                  <a:pt x="477" y="239870"/>
                  <a:pt x="937" y="234014"/>
                  <a:pt x="1582" y="228281"/>
                </a:cubicBezTo>
                <a:lnTo>
                  <a:pt x="18373" y="230171"/>
                </a:lnTo>
                <a:cubicBezTo>
                  <a:pt x="17774" y="235537"/>
                  <a:pt x="17343" y="241013"/>
                  <a:pt x="17094" y="246447"/>
                </a:cubicBezTo>
                <a:close/>
                <a:moveTo>
                  <a:pt x="20748" y="214021"/>
                </a:moveTo>
                <a:lnTo>
                  <a:pt x="4117" y="211013"/>
                </a:lnTo>
                <a:cubicBezTo>
                  <a:pt x="5151" y="205310"/>
                  <a:pt x="6391" y="199568"/>
                  <a:pt x="7805" y="193944"/>
                </a:cubicBezTo>
                <a:lnTo>
                  <a:pt x="24195" y="198075"/>
                </a:lnTo>
                <a:cubicBezTo>
                  <a:pt x="22870" y="203323"/>
                  <a:pt x="21710" y="208693"/>
                  <a:pt x="20748" y="214021"/>
                </a:cubicBezTo>
                <a:close/>
                <a:moveTo>
                  <a:pt x="28713" y="182389"/>
                </a:moveTo>
                <a:lnTo>
                  <a:pt x="12644" y="177162"/>
                </a:lnTo>
                <a:cubicBezTo>
                  <a:pt x="14437" y="171648"/>
                  <a:pt x="16445" y="166122"/>
                  <a:pt x="18617" y="160722"/>
                </a:cubicBezTo>
                <a:lnTo>
                  <a:pt x="34294" y="167033"/>
                </a:lnTo>
                <a:cubicBezTo>
                  <a:pt x="32269" y="172074"/>
                  <a:pt x="30388" y="177242"/>
                  <a:pt x="28713" y="182389"/>
                </a:cubicBezTo>
                <a:close/>
                <a:moveTo>
                  <a:pt x="40905" y="152090"/>
                </a:moveTo>
                <a:lnTo>
                  <a:pt x="25692" y="144733"/>
                </a:lnTo>
                <a:cubicBezTo>
                  <a:pt x="28223" y="139501"/>
                  <a:pt x="30961" y="134291"/>
                  <a:pt x="33834" y="129263"/>
                </a:cubicBezTo>
                <a:lnTo>
                  <a:pt x="48511" y="137633"/>
                </a:lnTo>
                <a:cubicBezTo>
                  <a:pt x="45833" y="142332"/>
                  <a:pt x="43272" y="147201"/>
                  <a:pt x="40905" y="152090"/>
                </a:cubicBezTo>
                <a:close/>
                <a:moveTo>
                  <a:pt x="57075" y="123723"/>
                </a:moveTo>
                <a:lnTo>
                  <a:pt x="42998" y="114375"/>
                </a:lnTo>
                <a:cubicBezTo>
                  <a:pt x="46208" y="109540"/>
                  <a:pt x="49617" y="104760"/>
                  <a:pt x="53144" y="100153"/>
                </a:cubicBezTo>
                <a:lnTo>
                  <a:pt x="66563" y="110430"/>
                </a:lnTo>
                <a:cubicBezTo>
                  <a:pt x="63269" y="114729"/>
                  <a:pt x="60075" y="119209"/>
                  <a:pt x="57075" y="123723"/>
                </a:cubicBezTo>
                <a:close/>
                <a:moveTo>
                  <a:pt x="76925" y="97808"/>
                </a:moveTo>
                <a:lnTo>
                  <a:pt x="64235" y="86649"/>
                </a:lnTo>
                <a:cubicBezTo>
                  <a:pt x="68074" y="82283"/>
                  <a:pt x="72098" y="78000"/>
                  <a:pt x="76203" y="73925"/>
                </a:cubicBezTo>
                <a:lnTo>
                  <a:pt x="88113" y="85919"/>
                </a:lnTo>
                <a:cubicBezTo>
                  <a:pt x="84278" y="89724"/>
                  <a:pt x="80515" y="93724"/>
                  <a:pt x="76925" y="97808"/>
                </a:cubicBezTo>
                <a:close/>
                <a:moveTo>
                  <a:pt x="100073" y="74815"/>
                </a:moveTo>
                <a:lnTo>
                  <a:pt x="89003" y="62045"/>
                </a:lnTo>
                <a:cubicBezTo>
                  <a:pt x="93395" y="58240"/>
                  <a:pt x="97964" y="54548"/>
                  <a:pt x="102583" y="51060"/>
                </a:cubicBezTo>
                <a:lnTo>
                  <a:pt x="112759" y="64551"/>
                </a:lnTo>
                <a:cubicBezTo>
                  <a:pt x="108443" y="67808"/>
                  <a:pt x="104174" y="71263"/>
                  <a:pt x="100073" y="74815"/>
                </a:cubicBezTo>
                <a:close/>
                <a:moveTo>
                  <a:pt x="126111" y="55185"/>
                </a:moveTo>
                <a:lnTo>
                  <a:pt x="116880" y="41032"/>
                </a:lnTo>
                <a:cubicBezTo>
                  <a:pt x="121740" y="37863"/>
                  <a:pt x="126769" y="34822"/>
                  <a:pt x="131823" y="31999"/>
                </a:cubicBezTo>
                <a:lnTo>
                  <a:pt x="140063" y="46752"/>
                </a:lnTo>
                <a:cubicBezTo>
                  <a:pt x="135342" y="49389"/>
                  <a:pt x="130646" y="52228"/>
                  <a:pt x="126111" y="55185"/>
                </a:cubicBezTo>
                <a:close/>
                <a:moveTo>
                  <a:pt x="359564" y="41255"/>
                </a:moveTo>
                <a:cubicBezTo>
                  <a:pt x="354704" y="38855"/>
                  <a:pt x="349696" y="36593"/>
                  <a:pt x="344693" y="34530"/>
                </a:cubicBezTo>
                <a:lnTo>
                  <a:pt x="351122" y="18904"/>
                </a:lnTo>
                <a:cubicBezTo>
                  <a:pt x="356484" y="21106"/>
                  <a:pt x="361842" y="23528"/>
                  <a:pt x="367044" y="26097"/>
                </a:cubicBezTo>
                <a:lnTo>
                  <a:pt x="359564" y="41255"/>
                </a:lnTo>
                <a:close/>
                <a:moveTo>
                  <a:pt x="154554" y="39310"/>
                </a:moveTo>
                <a:lnTo>
                  <a:pt x="147353" y="24017"/>
                </a:lnTo>
                <a:cubicBezTo>
                  <a:pt x="152596" y="21549"/>
                  <a:pt x="157992" y="19229"/>
                  <a:pt x="163392" y="17128"/>
                </a:cubicBezTo>
                <a:lnTo>
                  <a:pt x="169522" y="32877"/>
                </a:lnTo>
                <a:cubicBezTo>
                  <a:pt x="164489" y="34843"/>
                  <a:pt x="159452" y="37003"/>
                  <a:pt x="154554" y="39310"/>
                </a:cubicBezTo>
                <a:close/>
                <a:moveTo>
                  <a:pt x="329396" y="28865"/>
                </a:moveTo>
                <a:cubicBezTo>
                  <a:pt x="324249" y="27160"/>
                  <a:pt x="318980" y="25612"/>
                  <a:pt x="313744" y="24270"/>
                </a:cubicBezTo>
                <a:lnTo>
                  <a:pt x="317938" y="7897"/>
                </a:lnTo>
                <a:cubicBezTo>
                  <a:pt x="323553" y="9336"/>
                  <a:pt x="329198" y="10994"/>
                  <a:pt x="334720" y="12825"/>
                </a:cubicBezTo>
                <a:lnTo>
                  <a:pt x="329396" y="28865"/>
                </a:lnTo>
                <a:close/>
                <a:moveTo>
                  <a:pt x="184912" y="27498"/>
                </a:moveTo>
                <a:lnTo>
                  <a:pt x="179896" y="11365"/>
                </a:lnTo>
                <a:cubicBezTo>
                  <a:pt x="185431" y="9644"/>
                  <a:pt x="191105" y="8096"/>
                  <a:pt x="196758" y="6758"/>
                </a:cubicBezTo>
                <a:lnTo>
                  <a:pt x="200640" y="23203"/>
                </a:lnTo>
                <a:cubicBezTo>
                  <a:pt x="195370" y="24452"/>
                  <a:pt x="190076" y="25899"/>
                  <a:pt x="184912" y="27498"/>
                </a:cubicBezTo>
                <a:close/>
                <a:moveTo>
                  <a:pt x="297818" y="20782"/>
                </a:moveTo>
                <a:cubicBezTo>
                  <a:pt x="292494" y="19807"/>
                  <a:pt x="287065" y="19001"/>
                  <a:pt x="281678" y="18398"/>
                </a:cubicBezTo>
                <a:lnTo>
                  <a:pt x="283568" y="1603"/>
                </a:lnTo>
                <a:cubicBezTo>
                  <a:pt x="289339" y="2249"/>
                  <a:pt x="295161" y="3109"/>
                  <a:pt x="300864" y="4155"/>
                </a:cubicBezTo>
                <a:lnTo>
                  <a:pt x="297818" y="20782"/>
                </a:lnTo>
                <a:close/>
                <a:moveTo>
                  <a:pt x="216629" y="20014"/>
                </a:moveTo>
                <a:lnTo>
                  <a:pt x="213895" y="3337"/>
                </a:lnTo>
                <a:cubicBezTo>
                  <a:pt x="219620" y="2396"/>
                  <a:pt x="225454" y="1654"/>
                  <a:pt x="231230" y="1114"/>
                </a:cubicBezTo>
                <a:lnTo>
                  <a:pt x="232799" y="17938"/>
                </a:lnTo>
                <a:cubicBezTo>
                  <a:pt x="227408" y="18440"/>
                  <a:pt x="221970" y="19140"/>
                  <a:pt x="216629" y="20014"/>
                </a:cubicBezTo>
                <a:close/>
                <a:moveTo>
                  <a:pt x="265410" y="17124"/>
                </a:moveTo>
                <a:cubicBezTo>
                  <a:pt x="261892" y="16976"/>
                  <a:pt x="258415" y="16951"/>
                  <a:pt x="254804" y="16900"/>
                </a:cubicBezTo>
                <a:cubicBezTo>
                  <a:pt x="252885" y="16900"/>
                  <a:pt x="250978" y="16926"/>
                  <a:pt x="249083" y="16976"/>
                </a:cubicBezTo>
                <a:lnTo>
                  <a:pt x="248657" y="80"/>
                </a:lnTo>
                <a:cubicBezTo>
                  <a:pt x="250775" y="25"/>
                  <a:pt x="252914" y="25"/>
                  <a:pt x="255040" y="0"/>
                </a:cubicBezTo>
                <a:cubicBezTo>
                  <a:pt x="258749" y="0"/>
                  <a:pt x="262453" y="84"/>
                  <a:pt x="266140" y="240"/>
                </a:cubicBezTo>
                <a:lnTo>
                  <a:pt x="265410" y="17124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51CF532E-8420-007B-4FF4-0B53E60ADB82}"/>
              </a:ext>
            </a:extLst>
          </p:cNvPr>
          <p:cNvSpPr/>
          <p:nvPr/>
        </p:nvSpPr>
        <p:spPr>
          <a:xfrm>
            <a:off x="811575" y="4866866"/>
            <a:ext cx="221502" cy="157408"/>
          </a:xfrm>
          <a:custGeom>
            <a:avLst/>
            <a:gdLst>
              <a:gd name="connsiteX0" fmla="*/ 143412 w 318726"/>
              <a:gd name="connsiteY0" fmla="*/ 226500 h 226500"/>
              <a:gd name="connsiteX1" fmla="*/ 0 w 318726"/>
              <a:gd name="connsiteY1" fmla="*/ 151280 h 226500"/>
              <a:gd name="connsiteX2" fmla="*/ 13863 w 318726"/>
              <a:gd name="connsiteY2" fmla="*/ 141619 h 226500"/>
              <a:gd name="connsiteX3" fmla="*/ 143412 w 318726"/>
              <a:gd name="connsiteY3" fmla="*/ 209600 h 226500"/>
              <a:gd name="connsiteX4" fmla="*/ 301822 w 318726"/>
              <a:gd name="connsiteY4" fmla="*/ 49444 h 226500"/>
              <a:gd name="connsiteX5" fmla="*/ 295549 w 318726"/>
              <a:gd name="connsiteY5" fmla="*/ 4674 h 226500"/>
              <a:gd name="connsiteX6" fmla="*/ 311787 w 318726"/>
              <a:gd name="connsiteY6" fmla="*/ 0 h 226500"/>
              <a:gd name="connsiteX7" fmla="*/ 318727 w 318726"/>
              <a:gd name="connsiteY7" fmla="*/ 49448 h 226500"/>
              <a:gd name="connsiteX8" fmla="*/ 143412 w 318726"/>
              <a:gd name="connsiteY8" fmla="*/ 226500 h 22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8726" h="226500">
                <a:moveTo>
                  <a:pt x="143412" y="226500"/>
                </a:moveTo>
                <a:cubicBezTo>
                  <a:pt x="86459" y="226500"/>
                  <a:pt x="32847" y="198383"/>
                  <a:pt x="0" y="151280"/>
                </a:cubicBezTo>
                <a:lnTo>
                  <a:pt x="13863" y="141619"/>
                </a:lnTo>
                <a:cubicBezTo>
                  <a:pt x="43546" y="184186"/>
                  <a:pt x="91977" y="209600"/>
                  <a:pt x="143412" y="209600"/>
                </a:cubicBezTo>
                <a:cubicBezTo>
                  <a:pt x="230766" y="209600"/>
                  <a:pt x="301822" y="137755"/>
                  <a:pt x="301822" y="49444"/>
                </a:cubicBezTo>
                <a:cubicBezTo>
                  <a:pt x="301822" y="34206"/>
                  <a:pt x="299708" y="19140"/>
                  <a:pt x="295549" y="4674"/>
                </a:cubicBezTo>
                <a:lnTo>
                  <a:pt x="311787" y="0"/>
                </a:lnTo>
                <a:cubicBezTo>
                  <a:pt x="316389" y="15989"/>
                  <a:pt x="318727" y="32624"/>
                  <a:pt x="318727" y="49448"/>
                </a:cubicBezTo>
                <a:cubicBezTo>
                  <a:pt x="318722" y="147074"/>
                  <a:pt x="240076" y="226500"/>
                  <a:pt x="143412" y="226500"/>
                </a:cubicBez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id="{FC1C79B3-3CAE-DF77-9400-2885BF27080D}"/>
              </a:ext>
            </a:extLst>
          </p:cNvPr>
          <p:cNvSpPr/>
          <p:nvPr/>
        </p:nvSpPr>
        <p:spPr>
          <a:xfrm>
            <a:off x="789416" y="4778189"/>
            <a:ext cx="204063" cy="132988"/>
          </a:xfrm>
          <a:custGeom>
            <a:avLst/>
            <a:gdLst>
              <a:gd name="connsiteX0" fmla="*/ 561 w 293633"/>
              <a:gd name="connsiteY0" fmla="*/ 191362 h 191362"/>
              <a:gd name="connsiteX1" fmla="*/ 0 w 293633"/>
              <a:gd name="connsiteY1" fmla="*/ 177044 h 191362"/>
              <a:gd name="connsiteX2" fmla="*/ 175293 w 293633"/>
              <a:gd name="connsiteY2" fmla="*/ 0 h 191362"/>
              <a:gd name="connsiteX3" fmla="*/ 293633 w 293633"/>
              <a:gd name="connsiteY3" fmla="*/ 46427 h 191362"/>
              <a:gd name="connsiteX4" fmla="*/ 282163 w 293633"/>
              <a:gd name="connsiteY4" fmla="*/ 58835 h 191362"/>
              <a:gd name="connsiteX5" fmla="*/ 175289 w 293633"/>
              <a:gd name="connsiteY5" fmla="*/ 16900 h 191362"/>
              <a:gd name="connsiteX6" fmla="*/ 16896 w 293633"/>
              <a:gd name="connsiteY6" fmla="*/ 177044 h 191362"/>
              <a:gd name="connsiteX7" fmla="*/ 17407 w 293633"/>
              <a:gd name="connsiteY7" fmla="*/ 190034 h 191362"/>
              <a:gd name="connsiteX8" fmla="*/ 561 w 293633"/>
              <a:gd name="connsiteY8" fmla="*/ 191362 h 19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3633" h="191362">
                <a:moveTo>
                  <a:pt x="561" y="191362"/>
                </a:moveTo>
                <a:cubicBezTo>
                  <a:pt x="190" y="186638"/>
                  <a:pt x="0" y="181820"/>
                  <a:pt x="0" y="177044"/>
                </a:cubicBezTo>
                <a:cubicBezTo>
                  <a:pt x="0" y="79422"/>
                  <a:pt x="78633" y="0"/>
                  <a:pt x="175293" y="0"/>
                </a:cubicBezTo>
                <a:cubicBezTo>
                  <a:pt x="219227" y="0"/>
                  <a:pt x="261255" y="16487"/>
                  <a:pt x="293633" y="46427"/>
                </a:cubicBezTo>
                <a:lnTo>
                  <a:pt x="282163" y="58835"/>
                </a:lnTo>
                <a:cubicBezTo>
                  <a:pt x="252910" y="31792"/>
                  <a:pt x="214958" y="16900"/>
                  <a:pt x="175289" y="16900"/>
                </a:cubicBezTo>
                <a:cubicBezTo>
                  <a:pt x="87948" y="16900"/>
                  <a:pt x="16896" y="88737"/>
                  <a:pt x="16896" y="177044"/>
                </a:cubicBezTo>
                <a:cubicBezTo>
                  <a:pt x="16896" y="181377"/>
                  <a:pt x="17069" y="185747"/>
                  <a:pt x="17407" y="190034"/>
                </a:cubicBezTo>
                <a:lnTo>
                  <a:pt x="561" y="191362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71" name="자유형: 도형 70">
            <a:extLst>
              <a:ext uri="{FF2B5EF4-FFF2-40B4-BE49-F238E27FC236}">
                <a16:creationId xmlns:a16="http://schemas.microsoft.com/office/drawing/2014/main" id="{A0C90B5A-996F-5648-9EB7-FDD65A5D7CD1}"/>
              </a:ext>
            </a:extLst>
          </p:cNvPr>
          <p:cNvSpPr/>
          <p:nvPr/>
        </p:nvSpPr>
        <p:spPr>
          <a:xfrm>
            <a:off x="722412" y="4762482"/>
            <a:ext cx="375278" cy="279965"/>
          </a:xfrm>
          <a:custGeom>
            <a:avLst/>
            <a:gdLst>
              <a:gd name="connsiteX0" fmla="*/ 46221 w 540000"/>
              <a:gd name="connsiteY0" fmla="*/ 402853 h 402852"/>
              <a:gd name="connsiteX1" fmla="*/ 0 w 540000"/>
              <a:gd name="connsiteY1" fmla="*/ 358746 h 402852"/>
              <a:gd name="connsiteX2" fmla="*/ 225281 w 540000"/>
              <a:gd name="connsiteY2" fmla="*/ 117703 h 402852"/>
              <a:gd name="connsiteX3" fmla="*/ 308133 w 540000"/>
              <a:gd name="connsiteY3" fmla="*/ 189451 h 402852"/>
              <a:gd name="connsiteX4" fmla="*/ 436134 w 540000"/>
              <a:gd name="connsiteY4" fmla="*/ 64142 h 402852"/>
              <a:gd name="connsiteX5" fmla="*/ 400347 w 540000"/>
              <a:gd name="connsiteY5" fmla="*/ 64142 h 402852"/>
              <a:gd name="connsiteX6" fmla="*/ 400347 w 540000"/>
              <a:gd name="connsiteY6" fmla="*/ 0 h 402852"/>
              <a:gd name="connsiteX7" fmla="*/ 540000 w 540000"/>
              <a:gd name="connsiteY7" fmla="*/ 0 h 402852"/>
              <a:gd name="connsiteX8" fmla="*/ 540000 w 540000"/>
              <a:gd name="connsiteY8" fmla="*/ 140919 h 402852"/>
              <a:gd name="connsiteX9" fmla="*/ 476343 w 540000"/>
              <a:gd name="connsiteY9" fmla="*/ 140919 h 402852"/>
              <a:gd name="connsiteX10" fmla="*/ 476343 w 540000"/>
              <a:gd name="connsiteY10" fmla="*/ 114214 h 402852"/>
              <a:gd name="connsiteX11" fmla="*/ 310762 w 540000"/>
              <a:gd name="connsiteY11" fmla="*/ 276307 h 402852"/>
              <a:gd name="connsiteX12" fmla="*/ 229935 w 540000"/>
              <a:gd name="connsiteY12" fmla="*/ 206301 h 402852"/>
              <a:gd name="connsiteX13" fmla="*/ 46221 w 540000"/>
              <a:gd name="connsiteY13" fmla="*/ 402853 h 402852"/>
              <a:gd name="connsiteX14" fmla="*/ 23764 w 540000"/>
              <a:gd name="connsiteY14" fmla="*/ 358066 h 402852"/>
              <a:gd name="connsiteX15" fmla="*/ 45533 w 540000"/>
              <a:gd name="connsiteY15" fmla="*/ 378844 h 402852"/>
              <a:gd name="connsiteX16" fmla="*/ 228698 w 540000"/>
              <a:gd name="connsiteY16" fmla="*/ 182879 h 402852"/>
              <a:gd name="connsiteX17" fmla="*/ 310065 w 540000"/>
              <a:gd name="connsiteY17" fmla="*/ 253344 h 402852"/>
              <a:gd name="connsiteX18" fmla="*/ 493248 w 540000"/>
              <a:gd name="connsiteY18" fmla="*/ 74026 h 402852"/>
              <a:gd name="connsiteX19" fmla="*/ 493248 w 540000"/>
              <a:gd name="connsiteY19" fmla="*/ 124023 h 402852"/>
              <a:gd name="connsiteX20" fmla="*/ 523104 w 540000"/>
              <a:gd name="connsiteY20" fmla="*/ 124023 h 402852"/>
              <a:gd name="connsiteX21" fmla="*/ 523104 w 540000"/>
              <a:gd name="connsiteY21" fmla="*/ 16900 h 402852"/>
              <a:gd name="connsiteX22" fmla="*/ 417243 w 540000"/>
              <a:gd name="connsiteY22" fmla="*/ 16900 h 402852"/>
              <a:gd name="connsiteX23" fmla="*/ 417243 w 540000"/>
              <a:gd name="connsiteY23" fmla="*/ 47242 h 402852"/>
              <a:gd name="connsiteX24" fmla="*/ 477558 w 540000"/>
              <a:gd name="connsiteY24" fmla="*/ 47242 h 402852"/>
              <a:gd name="connsiteX25" fmla="*/ 308834 w 540000"/>
              <a:gd name="connsiteY25" fmla="*/ 212414 h 402852"/>
              <a:gd name="connsiteX26" fmla="*/ 226522 w 540000"/>
              <a:gd name="connsiteY26" fmla="*/ 141130 h 402852"/>
              <a:gd name="connsiteX27" fmla="*/ 23764 w 540000"/>
              <a:gd name="connsiteY27" fmla="*/ 358066 h 402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40000" h="402852">
                <a:moveTo>
                  <a:pt x="46221" y="402853"/>
                </a:moveTo>
                <a:lnTo>
                  <a:pt x="0" y="358746"/>
                </a:lnTo>
                <a:lnTo>
                  <a:pt x="225281" y="117703"/>
                </a:lnTo>
                <a:lnTo>
                  <a:pt x="308133" y="189451"/>
                </a:lnTo>
                <a:lnTo>
                  <a:pt x="436134" y="64142"/>
                </a:lnTo>
                <a:lnTo>
                  <a:pt x="400347" y="64142"/>
                </a:lnTo>
                <a:lnTo>
                  <a:pt x="400347" y="0"/>
                </a:lnTo>
                <a:lnTo>
                  <a:pt x="540000" y="0"/>
                </a:lnTo>
                <a:lnTo>
                  <a:pt x="540000" y="140919"/>
                </a:lnTo>
                <a:lnTo>
                  <a:pt x="476343" y="140919"/>
                </a:lnTo>
                <a:lnTo>
                  <a:pt x="476343" y="114214"/>
                </a:lnTo>
                <a:lnTo>
                  <a:pt x="310762" y="276307"/>
                </a:lnTo>
                <a:lnTo>
                  <a:pt x="229935" y="206301"/>
                </a:lnTo>
                <a:lnTo>
                  <a:pt x="46221" y="402853"/>
                </a:lnTo>
                <a:close/>
                <a:moveTo>
                  <a:pt x="23764" y="358066"/>
                </a:moveTo>
                <a:lnTo>
                  <a:pt x="45533" y="378844"/>
                </a:lnTo>
                <a:lnTo>
                  <a:pt x="228698" y="182879"/>
                </a:lnTo>
                <a:lnTo>
                  <a:pt x="310065" y="253344"/>
                </a:lnTo>
                <a:lnTo>
                  <a:pt x="493248" y="74026"/>
                </a:lnTo>
                <a:lnTo>
                  <a:pt x="493248" y="124023"/>
                </a:lnTo>
                <a:lnTo>
                  <a:pt x="523104" y="124023"/>
                </a:lnTo>
                <a:lnTo>
                  <a:pt x="523104" y="16900"/>
                </a:lnTo>
                <a:lnTo>
                  <a:pt x="417243" y="16900"/>
                </a:lnTo>
                <a:lnTo>
                  <a:pt x="417243" y="47242"/>
                </a:lnTo>
                <a:lnTo>
                  <a:pt x="477558" y="47242"/>
                </a:lnTo>
                <a:lnTo>
                  <a:pt x="308834" y="212414"/>
                </a:lnTo>
                <a:lnTo>
                  <a:pt x="226522" y="141130"/>
                </a:lnTo>
                <a:lnTo>
                  <a:pt x="23764" y="358066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27" name="그래픽 160">
            <a:extLst>
              <a:ext uri="{FF2B5EF4-FFF2-40B4-BE49-F238E27FC236}">
                <a16:creationId xmlns:a16="http://schemas.microsoft.com/office/drawing/2014/main" id="{9B1594E4-6E63-3ACD-6B94-3A5C275833D4}"/>
              </a:ext>
            </a:extLst>
          </p:cNvPr>
          <p:cNvGrpSpPr/>
          <p:nvPr/>
        </p:nvGrpSpPr>
        <p:grpSpPr>
          <a:xfrm>
            <a:off x="3781026" y="2849935"/>
            <a:ext cx="375278" cy="282757"/>
            <a:chOff x="9571522" y="5243155"/>
            <a:chExt cx="540000" cy="406868"/>
          </a:xfrm>
          <a:solidFill>
            <a:schemeClr val="accent3"/>
          </a:solidFill>
        </p:grpSpPr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49091762-4B3A-C8F8-BA70-0E898B1E284B}"/>
                </a:ext>
              </a:extLst>
            </p:cNvPr>
            <p:cNvSpPr/>
            <p:nvPr/>
          </p:nvSpPr>
          <p:spPr>
            <a:xfrm>
              <a:off x="9571522" y="5243155"/>
              <a:ext cx="540000" cy="83430"/>
            </a:xfrm>
            <a:custGeom>
              <a:avLst/>
              <a:gdLst>
                <a:gd name="connsiteX0" fmla="*/ 540000 w 540000"/>
                <a:gd name="connsiteY0" fmla="*/ 83430 h 83430"/>
                <a:gd name="connsiteX1" fmla="*/ 523125 w 540000"/>
                <a:gd name="connsiteY1" fmla="*/ 83430 h 83430"/>
                <a:gd name="connsiteX2" fmla="*/ 523125 w 540000"/>
                <a:gd name="connsiteY2" fmla="*/ 16875 h 83430"/>
                <a:gd name="connsiteX3" fmla="*/ 16875 w 540000"/>
                <a:gd name="connsiteY3" fmla="*/ 16875 h 83430"/>
                <a:gd name="connsiteX4" fmla="*/ 16875 w 540000"/>
                <a:gd name="connsiteY4" fmla="*/ 83430 h 83430"/>
                <a:gd name="connsiteX5" fmla="*/ 0 w 540000"/>
                <a:gd name="connsiteY5" fmla="*/ 83430 h 83430"/>
                <a:gd name="connsiteX6" fmla="*/ 0 w 540000"/>
                <a:gd name="connsiteY6" fmla="*/ 0 h 83430"/>
                <a:gd name="connsiteX7" fmla="*/ 540000 w 540000"/>
                <a:gd name="connsiteY7" fmla="*/ 0 h 8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000" h="83430">
                  <a:moveTo>
                    <a:pt x="540000" y="83430"/>
                  </a:moveTo>
                  <a:lnTo>
                    <a:pt x="523125" y="83430"/>
                  </a:lnTo>
                  <a:lnTo>
                    <a:pt x="523125" y="16875"/>
                  </a:lnTo>
                  <a:lnTo>
                    <a:pt x="16875" y="16875"/>
                  </a:lnTo>
                  <a:lnTo>
                    <a:pt x="16875" y="83430"/>
                  </a:lnTo>
                  <a:lnTo>
                    <a:pt x="0" y="83430"/>
                  </a:lnTo>
                  <a:lnTo>
                    <a:pt x="0" y="0"/>
                  </a:lnTo>
                  <a:lnTo>
                    <a:pt x="540000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1BD2D414-FD1F-ECA6-821B-7E3DAAE0EEDC}"/>
                </a:ext>
              </a:extLst>
            </p:cNvPr>
            <p:cNvSpPr/>
            <p:nvPr/>
          </p:nvSpPr>
          <p:spPr>
            <a:xfrm>
              <a:off x="9606558" y="5283149"/>
              <a:ext cx="22093" cy="16875"/>
            </a:xfrm>
            <a:custGeom>
              <a:avLst/>
              <a:gdLst>
                <a:gd name="connsiteX0" fmla="*/ 0 w 22093"/>
                <a:gd name="connsiteY0" fmla="*/ 0 h 16875"/>
                <a:gd name="connsiteX1" fmla="*/ 22094 w 22093"/>
                <a:gd name="connsiteY1" fmla="*/ 0 h 16875"/>
                <a:gd name="connsiteX2" fmla="*/ 22094 w 22093"/>
                <a:gd name="connsiteY2" fmla="*/ 16875 h 16875"/>
                <a:gd name="connsiteX3" fmla="*/ 0 w 2209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3" h="16875">
                  <a:moveTo>
                    <a:pt x="0" y="0"/>
                  </a:moveTo>
                  <a:lnTo>
                    <a:pt x="22094" y="0"/>
                  </a:lnTo>
                  <a:lnTo>
                    <a:pt x="2209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C7FF5415-B9B0-CFBF-7405-C9A1DE79129D}"/>
                </a:ext>
              </a:extLst>
            </p:cNvPr>
            <p:cNvSpPr/>
            <p:nvPr/>
          </p:nvSpPr>
          <p:spPr>
            <a:xfrm>
              <a:off x="9644805" y="5283149"/>
              <a:ext cx="22110" cy="16875"/>
            </a:xfrm>
            <a:custGeom>
              <a:avLst/>
              <a:gdLst>
                <a:gd name="connsiteX0" fmla="*/ 0 w 22110"/>
                <a:gd name="connsiteY0" fmla="*/ 0 h 16875"/>
                <a:gd name="connsiteX1" fmla="*/ 22110 w 22110"/>
                <a:gd name="connsiteY1" fmla="*/ 0 h 16875"/>
                <a:gd name="connsiteX2" fmla="*/ 22110 w 22110"/>
                <a:gd name="connsiteY2" fmla="*/ 16875 h 16875"/>
                <a:gd name="connsiteX3" fmla="*/ 0 w 2211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10" h="16875">
                  <a:moveTo>
                    <a:pt x="0" y="0"/>
                  </a:moveTo>
                  <a:lnTo>
                    <a:pt x="22110" y="0"/>
                  </a:lnTo>
                  <a:lnTo>
                    <a:pt x="2211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496089F5-A03B-145F-B82A-68B2CF146898}"/>
                </a:ext>
              </a:extLst>
            </p:cNvPr>
            <p:cNvSpPr/>
            <p:nvPr/>
          </p:nvSpPr>
          <p:spPr>
            <a:xfrm>
              <a:off x="9683069" y="5283149"/>
              <a:ext cx="22110" cy="16875"/>
            </a:xfrm>
            <a:custGeom>
              <a:avLst/>
              <a:gdLst>
                <a:gd name="connsiteX0" fmla="*/ 0 w 22110"/>
                <a:gd name="connsiteY0" fmla="*/ 0 h 16875"/>
                <a:gd name="connsiteX1" fmla="*/ 22110 w 22110"/>
                <a:gd name="connsiteY1" fmla="*/ 0 h 16875"/>
                <a:gd name="connsiteX2" fmla="*/ 22110 w 22110"/>
                <a:gd name="connsiteY2" fmla="*/ 16875 h 16875"/>
                <a:gd name="connsiteX3" fmla="*/ 0 w 2211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110" h="16875">
                  <a:moveTo>
                    <a:pt x="0" y="0"/>
                  </a:moveTo>
                  <a:lnTo>
                    <a:pt x="22110" y="0"/>
                  </a:lnTo>
                  <a:lnTo>
                    <a:pt x="2211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901276E8-1578-1D20-0A01-445B5303217D}"/>
                </a:ext>
              </a:extLst>
            </p:cNvPr>
            <p:cNvSpPr/>
            <p:nvPr/>
          </p:nvSpPr>
          <p:spPr>
            <a:xfrm>
              <a:off x="9571522" y="5330150"/>
              <a:ext cx="540000" cy="319874"/>
            </a:xfrm>
            <a:custGeom>
              <a:avLst/>
              <a:gdLst>
                <a:gd name="connsiteX0" fmla="*/ 540000 w 540000"/>
                <a:gd name="connsiteY0" fmla="*/ 319874 h 319874"/>
                <a:gd name="connsiteX1" fmla="*/ 464333 w 540000"/>
                <a:gd name="connsiteY1" fmla="*/ 319874 h 319874"/>
                <a:gd name="connsiteX2" fmla="*/ 464333 w 540000"/>
                <a:gd name="connsiteY2" fmla="*/ 302999 h 319874"/>
                <a:gd name="connsiteX3" fmla="*/ 523125 w 540000"/>
                <a:gd name="connsiteY3" fmla="*/ 302999 h 319874"/>
                <a:gd name="connsiteX4" fmla="*/ 523125 w 540000"/>
                <a:gd name="connsiteY4" fmla="*/ 16875 h 319874"/>
                <a:gd name="connsiteX5" fmla="*/ 16875 w 540000"/>
                <a:gd name="connsiteY5" fmla="*/ 16875 h 319874"/>
                <a:gd name="connsiteX6" fmla="*/ 16875 w 540000"/>
                <a:gd name="connsiteY6" fmla="*/ 302999 h 319874"/>
                <a:gd name="connsiteX7" fmla="*/ 75655 w 540000"/>
                <a:gd name="connsiteY7" fmla="*/ 302999 h 319874"/>
                <a:gd name="connsiteX8" fmla="*/ 75655 w 540000"/>
                <a:gd name="connsiteY8" fmla="*/ 319874 h 319874"/>
                <a:gd name="connsiteX9" fmla="*/ 0 w 540000"/>
                <a:gd name="connsiteY9" fmla="*/ 319874 h 319874"/>
                <a:gd name="connsiteX10" fmla="*/ 0 w 540000"/>
                <a:gd name="connsiteY10" fmla="*/ 0 h 319874"/>
                <a:gd name="connsiteX11" fmla="*/ 540000 w 540000"/>
                <a:gd name="connsiteY11" fmla="*/ 0 h 31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0000" h="319874">
                  <a:moveTo>
                    <a:pt x="540000" y="319874"/>
                  </a:moveTo>
                  <a:lnTo>
                    <a:pt x="464333" y="319874"/>
                  </a:lnTo>
                  <a:lnTo>
                    <a:pt x="464333" y="302999"/>
                  </a:lnTo>
                  <a:lnTo>
                    <a:pt x="523125" y="302999"/>
                  </a:lnTo>
                  <a:lnTo>
                    <a:pt x="523125" y="16875"/>
                  </a:lnTo>
                  <a:lnTo>
                    <a:pt x="16875" y="16875"/>
                  </a:lnTo>
                  <a:lnTo>
                    <a:pt x="16875" y="302999"/>
                  </a:lnTo>
                  <a:lnTo>
                    <a:pt x="75655" y="302999"/>
                  </a:lnTo>
                  <a:lnTo>
                    <a:pt x="75655" y="319874"/>
                  </a:lnTo>
                  <a:lnTo>
                    <a:pt x="0" y="319874"/>
                  </a:lnTo>
                  <a:lnTo>
                    <a:pt x="0" y="0"/>
                  </a:lnTo>
                  <a:lnTo>
                    <a:pt x="540000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8" name="자유형: 도형 27">
            <a:extLst>
              <a:ext uri="{FF2B5EF4-FFF2-40B4-BE49-F238E27FC236}">
                <a16:creationId xmlns:a16="http://schemas.microsoft.com/office/drawing/2014/main" id="{388819BB-2F9B-D45B-964B-BB387D317FA9}"/>
              </a:ext>
            </a:extLst>
          </p:cNvPr>
          <p:cNvSpPr/>
          <p:nvPr/>
        </p:nvSpPr>
        <p:spPr>
          <a:xfrm>
            <a:off x="3850516" y="2935587"/>
            <a:ext cx="236293" cy="263251"/>
          </a:xfrm>
          <a:custGeom>
            <a:avLst/>
            <a:gdLst>
              <a:gd name="connsiteX0" fmla="*/ 170003 w 340010"/>
              <a:gd name="connsiteY0" fmla="*/ 378802 h 378801"/>
              <a:gd name="connsiteX1" fmla="*/ 167607 w 340010"/>
              <a:gd name="connsiteY1" fmla="*/ 378093 h 378801"/>
              <a:gd name="connsiteX2" fmla="*/ 0 w 340010"/>
              <a:gd name="connsiteY2" fmla="*/ 193177 h 378801"/>
              <a:gd name="connsiteX3" fmla="*/ 0 w 340010"/>
              <a:gd name="connsiteY3" fmla="*/ 48212 h 378801"/>
              <a:gd name="connsiteX4" fmla="*/ 9758 w 340010"/>
              <a:gd name="connsiteY4" fmla="*/ 49756 h 378801"/>
              <a:gd name="connsiteX5" fmla="*/ 75731 w 340010"/>
              <a:gd name="connsiteY5" fmla="*/ 48225 h 378801"/>
              <a:gd name="connsiteX6" fmla="*/ 164063 w 340010"/>
              <a:gd name="connsiteY6" fmla="*/ 5915 h 378801"/>
              <a:gd name="connsiteX7" fmla="*/ 170007 w 340010"/>
              <a:gd name="connsiteY7" fmla="*/ 0 h 378801"/>
              <a:gd name="connsiteX8" fmla="*/ 175956 w 340010"/>
              <a:gd name="connsiteY8" fmla="*/ 5919 h 378801"/>
              <a:gd name="connsiteX9" fmla="*/ 264279 w 340010"/>
              <a:gd name="connsiteY9" fmla="*/ 48225 h 378801"/>
              <a:gd name="connsiteX10" fmla="*/ 330252 w 340010"/>
              <a:gd name="connsiteY10" fmla="*/ 49760 h 378801"/>
              <a:gd name="connsiteX11" fmla="*/ 340010 w 340010"/>
              <a:gd name="connsiteY11" fmla="*/ 48220 h 378801"/>
              <a:gd name="connsiteX12" fmla="*/ 340010 w 340010"/>
              <a:gd name="connsiteY12" fmla="*/ 193177 h 378801"/>
              <a:gd name="connsiteX13" fmla="*/ 172403 w 340010"/>
              <a:gd name="connsiteY13" fmla="*/ 378093 h 378801"/>
              <a:gd name="connsiteX14" fmla="*/ 170003 w 340010"/>
              <a:gd name="connsiteY14" fmla="*/ 378802 h 378801"/>
              <a:gd name="connsiteX15" fmla="*/ 16871 w 340010"/>
              <a:gd name="connsiteY15" fmla="*/ 67698 h 378801"/>
              <a:gd name="connsiteX16" fmla="*/ 16871 w 340010"/>
              <a:gd name="connsiteY16" fmla="*/ 193177 h 378801"/>
              <a:gd name="connsiteX17" fmla="*/ 170003 w 340010"/>
              <a:gd name="connsiteY17" fmla="*/ 361193 h 378801"/>
              <a:gd name="connsiteX18" fmla="*/ 323131 w 340010"/>
              <a:gd name="connsiteY18" fmla="*/ 193177 h 378801"/>
              <a:gd name="connsiteX19" fmla="*/ 323131 w 340010"/>
              <a:gd name="connsiteY19" fmla="*/ 67698 h 378801"/>
              <a:gd name="connsiteX20" fmla="*/ 261149 w 340010"/>
              <a:gd name="connsiteY20" fmla="*/ 64804 h 378801"/>
              <a:gd name="connsiteX21" fmla="*/ 170007 w 340010"/>
              <a:gd name="connsiteY21" fmla="*/ 23418 h 378801"/>
              <a:gd name="connsiteX22" fmla="*/ 78857 w 340010"/>
              <a:gd name="connsiteY22" fmla="*/ 64808 h 378801"/>
              <a:gd name="connsiteX23" fmla="*/ 16871 w 340010"/>
              <a:gd name="connsiteY23" fmla="*/ 67698 h 378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40010" h="378801">
                <a:moveTo>
                  <a:pt x="170003" y="378802"/>
                </a:moveTo>
                <a:lnTo>
                  <a:pt x="167607" y="378093"/>
                </a:lnTo>
                <a:cubicBezTo>
                  <a:pt x="89568" y="354957"/>
                  <a:pt x="0" y="313031"/>
                  <a:pt x="0" y="193177"/>
                </a:cubicBezTo>
                <a:lnTo>
                  <a:pt x="0" y="48212"/>
                </a:lnTo>
                <a:lnTo>
                  <a:pt x="9758" y="49756"/>
                </a:lnTo>
                <a:cubicBezTo>
                  <a:pt x="30308" y="53009"/>
                  <a:pt x="53169" y="52481"/>
                  <a:pt x="75731" y="48225"/>
                </a:cubicBezTo>
                <a:cubicBezTo>
                  <a:pt x="111649" y="41441"/>
                  <a:pt x="143847" y="26017"/>
                  <a:pt x="164063" y="5915"/>
                </a:cubicBezTo>
                <a:lnTo>
                  <a:pt x="170007" y="0"/>
                </a:lnTo>
                <a:lnTo>
                  <a:pt x="175956" y="5919"/>
                </a:lnTo>
                <a:cubicBezTo>
                  <a:pt x="196172" y="26025"/>
                  <a:pt x="228361" y="41445"/>
                  <a:pt x="264279" y="48225"/>
                </a:cubicBezTo>
                <a:cubicBezTo>
                  <a:pt x="286841" y="52481"/>
                  <a:pt x="309724" y="53004"/>
                  <a:pt x="330252" y="49760"/>
                </a:cubicBezTo>
                <a:lnTo>
                  <a:pt x="340010" y="48220"/>
                </a:lnTo>
                <a:lnTo>
                  <a:pt x="340010" y="193177"/>
                </a:lnTo>
                <a:cubicBezTo>
                  <a:pt x="340010" y="313031"/>
                  <a:pt x="250442" y="354957"/>
                  <a:pt x="172403" y="378093"/>
                </a:cubicBezTo>
                <a:lnTo>
                  <a:pt x="170003" y="378802"/>
                </a:lnTo>
                <a:close/>
                <a:moveTo>
                  <a:pt x="16871" y="67698"/>
                </a:moveTo>
                <a:lnTo>
                  <a:pt x="16871" y="193177"/>
                </a:lnTo>
                <a:cubicBezTo>
                  <a:pt x="16871" y="278501"/>
                  <a:pt x="62708" y="328852"/>
                  <a:pt x="170003" y="361193"/>
                </a:cubicBezTo>
                <a:cubicBezTo>
                  <a:pt x="277298" y="328852"/>
                  <a:pt x="323131" y="278497"/>
                  <a:pt x="323131" y="193177"/>
                </a:cubicBezTo>
                <a:lnTo>
                  <a:pt x="323131" y="67698"/>
                </a:lnTo>
                <a:cubicBezTo>
                  <a:pt x="303332" y="69749"/>
                  <a:pt x="282125" y="68761"/>
                  <a:pt x="261149" y="64804"/>
                </a:cubicBezTo>
                <a:cubicBezTo>
                  <a:pt x="225285" y="58037"/>
                  <a:pt x="192582" y="43120"/>
                  <a:pt x="170007" y="23418"/>
                </a:cubicBezTo>
                <a:cubicBezTo>
                  <a:pt x="147433" y="43111"/>
                  <a:pt x="114725" y="58033"/>
                  <a:pt x="78857" y="64808"/>
                </a:cubicBezTo>
                <a:cubicBezTo>
                  <a:pt x="57873" y="68761"/>
                  <a:pt x="36678" y="69749"/>
                  <a:pt x="16871" y="67698"/>
                </a:cubicBez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3C005109-0109-C9B6-5CE9-C74E9A2689DB}"/>
              </a:ext>
            </a:extLst>
          </p:cNvPr>
          <p:cNvSpPr/>
          <p:nvPr/>
        </p:nvSpPr>
        <p:spPr>
          <a:xfrm>
            <a:off x="3917604" y="3013938"/>
            <a:ext cx="102110" cy="103468"/>
          </a:xfrm>
          <a:custGeom>
            <a:avLst/>
            <a:gdLst>
              <a:gd name="connsiteX0" fmla="*/ 73465 w 146930"/>
              <a:gd name="connsiteY0" fmla="*/ 148884 h 148883"/>
              <a:gd name="connsiteX1" fmla="*/ 0 w 146930"/>
              <a:gd name="connsiteY1" fmla="*/ 74444 h 148883"/>
              <a:gd name="connsiteX2" fmla="*/ 73465 w 146930"/>
              <a:gd name="connsiteY2" fmla="*/ 0 h 148883"/>
              <a:gd name="connsiteX3" fmla="*/ 146931 w 146930"/>
              <a:gd name="connsiteY3" fmla="*/ 74444 h 148883"/>
              <a:gd name="connsiteX4" fmla="*/ 73465 w 146930"/>
              <a:gd name="connsiteY4" fmla="*/ 148884 h 148883"/>
              <a:gd name="connsiteX5" fmla="*/ 73465 w 146930"/>
              <a:gd name="connsiteY5" fmla="*/ 16879 h 148883"/>
              <a:gd name="connsiteX6" fmla="*/ 16875 w 146930"/>
              <a:gd name="connsiteY6" fmla="*/ 74448 h 148883"/>
              <a:gd name="connsiteX7" fmla="*/ 73465 w 146930"/>
              <a:gd name="connsiteY7" fmla="*/ 132013 h 148883"/>
              <a:gd name="connsiteX8" fmla="*/ 130056 w 146930"/>
              <a:gd name="connsiteY8" fmla="*/ 74448 h 148883"/>
              <a:gd name="connsiteX9" fmla="*/ 73465 w 146930"/>
              <a:gd name="connsiteY9" fmla="*/ 16879 h 148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6930" h="148883">
                <a:moveTo>
                  <a:pt x="73465" y="148884"/>
                </a:moveTo>
                <a:cubicBezTo>
                  <a:pt x="32957" y="148884"/>
                  <a:pt x="0" y="115488"/>
                  <a:pt x="0" y="74444"/>
                </a:cubicBezTo>
                <a:cubicBezTo>
                  <a:pt x="0" y="33396"/>
                  <a:pt x="32957" y="0"/>
                  <a:pt x="73465" y="0"/>
                </a:cubicBezTo>
                <a:cubicBezTo>
                  <a:pt x="113978" y="0"/>
                  <a:pt x="146931" y="33391"/>
                  <a:pt x="146931" y="74444"/>
                </a:cubicBezTo>
                <a:cubicBezTo>
                  <a:pt x="146931" y="115488"/>
                  <a:pt x="113978" y="148884"/>
                  <a:pt x="73465" y="148884"/>
                </a:cubicBezTo>
                <a:close/>
                <a:moveTo>
                  <a:pt x="73465" y="16879"/>
                </a:moveTo>
                <a:cubicBezTo>
                  <a:pt x="42263" y="16879"/>
                  <a:pt x="16875" y="42706"/>
                  <a:pt x="16875" y="74448"/>
                </a:cubicBezTo>
                <a:cubicBezTo>
                  <a:pt x="16875" y="106190"/>
                  <a:pt x="42263" y="132013"/>
                  <a:pt x="73465" y="132013"/>
                </a:cubicBezTo>
                <a:cubicBezTo>
                  <a:pt x="104667" y="132013"/>
                  <a:pt x="130056" y="106190"/>
                  <a:pt x="130056" y="74448"/>
                </a:cubicBezTo>
                <a:cubicBezTo>
                  <a:pt x="130056" y="42706"/>
                  <a:pt x="104671" y="16879"/>
                  <a:pt x="73465" y="16879"/>
                </a:cubicBez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0" name="자유형: 도형 29">
            <a:extLst>
              <a:ext uri="{FF2B5EF4-FFF2-40B4-BE49-F238E27FC236}">
                <a16:creationId xmlns:a16="http://schemas.microsoft.com/office/drawing/2014/main" id="{5AE502EB-E4D1-82DC-CE1E-FD1886EE2BE0}"/>
              </a:ext>
            </a:extLst>
          </p:cNvPr>
          <p:cNvSpPr/>
          <p:nvPr/>
        </p:nvSpPr>
        <p:spPr>
          <a:xfrm>
            <a:off x="3946262" y="3044819"/>
            <a:ext cx="46194" cy="40925"/>
          </a:xfrm>
          <a:custGeom>
            <a:avLst/>
            <a:gdLst>
              <a:gd name="connsiteX0" fmla="*/ 28388 w 66470"/>
              <a:gd name="connsiteY0" fmla="*/ 58890 h 58889"/>
              <a:gd name="connsiteX1" fmla="*/ 0 w 66470"/>
              <a:gd name="connsiteY1" fmla="*/ 40306 h 58889"/>
              <a:gd name="connsiteX2" fmla="*/ 9239 w 66470"/>
              <a:gd name="connsiteY2" fmla="*/ 26186 h 58889"/>
              <a:gd name="connsiteX3" fmla="*/ 24680 w 66470"/>
              <a:gd name="connsiteY3" fmla="*/ 36294 h 58889"/>
              <a:gd name="connsiteX4" fmla="*/ 53207 w 66470"/>
              <a:gd name="connsiteY4" fmla="*/ 0 h 58889"/>
              <a:gd name="connsiteX5" fmla="*/ 66471 w 66470"/>
              <a:gd name="connsiteY5" fmla="*/ 10420 h 58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470" h="58889">
                <a:moveTo>
                  <a:pt x="28388" y="58890"/>
                </a:moveTo>
                <a:lnTo>
                  <a:pt x="0" y="40306"/>
                </a:lnTo>
                <a:lnTo>
                  <a:pt x="9239" y="26186"/>
                </a:lnTo>
                <a:lnTo>
                  <a:pt x="24680" y="36294"/>
                </a:lnTo>
                <a:lnTo>
                  <a:pt x="53207" y="0"/>
                </a:lnTo>
                <a:lnTo>
                  <a:pt x="66471" y="10420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7657B5F-19C7-0F17-921A-E1E5E2AAE74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0FE095E-BC0E-97C9-6C34-AC94F43B181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182B68B-4E70-3FE2-9502-C578BC73CD28}"/>
              </a:ext>
            </a:extLst>
          </p:cNvPr>
          <p:cNvSpPr/>
          <p:nvPr/>
        </p:nvSpPr>
        <p:spPr>
          <a:xfrm>
            <a:off x="697706" y="1556199"/>
            <a:ext cx="38882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817B4FB4-891D-A36A-2447-82C7A050418D}"/>
              </a:ext>
            </a:extLst>
          </p:cNvPr>
          <p:cNvSpPr/>
          <p:nvPr/>
        </p:nvSpPr>
        <p:spPr>
          <a:xfrm>
            <a:off x="697707" y="3741822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8A8EF23-3B68-9BB9-EA2E-561FCFF17C26}"/>
              </a:ext>
            </a:extLst>
          </p:cNvPr>
          <p:cNvSpPr txBox="1"/>
          <p:nvPr/>
        </p:nvSpPr>
        <p:spPr>
          <a:xfrm>
            <a:off x="697706" y="340709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" name="자유형: 도형 11">
            <a:extLst>
              <a:ext uri="{FF2B5EF4-FFF2-40B4-BE49-F238E27FC236}">
                <a16:creationId xmlns:a16="http://schemas.microsoft.com/office/drawing/2014/main" id="{4132E7B3-489A-B21B-7B18-77679DC7B229}"/>
              </a:ext>
            </a:extLst>
          </p:cNvPr>
          <p:cNvSpPr/>
          <p:nvPr/>
        </p:nvSpPr>
        <p:spPr>
          <a:xfrm>
            <a:off x="752729" y="2833078"/>
            <a:ext cx="206126" cy="146058"/>
          </a:xfrm>
          <a:custGeom>
            <a:avLst/>
            <a:gdLst>
              <a:gd name="connsiteX0" fmla="*/ 292739 w 292743"/>
              <a:gd name="connsiteY0" fmla="*/ 207436 h 207435"/>
              <a:gd name="connsiteX1" fmla="*/ 275864 w 292743"/>
              <a:gd name="connsiteY1" fmla="*/ 207436 h 207435"/>
              <a:gd name="connsiteX2" fmla="*/ 275864 w 292743"/>
              <a:gd name="connsiteY2" fmla="*/ 126862 h 207435"/>
              <a:gd name="connsiteX3" fmla="*/ 164932 w 292743"/>
              <a:gd name="connsiteY3" fmla="*/ 16875 h 207435"/>
              <a:gd name="connsiteX4" fmla="*/ 127786 w 292743"/>
              <a:gd name="connsiteY4" fmla="*/ 16875 h 207435"/>
              <a:gd name="connsiteX5" fmla="*/ 16875 w 292743"/>
              <a:gd name="connsiteY5" fmla="*/ 126862 h 207435"/>
              <a:gd name="connsiteX6" fmla="*/ 16875 w 292743"/>
              <a:gd name="connsiteY6" fmla="*/ 207263 h 207435"/>
              <a:gd name="connsiteX7" fmla="*/ 0 w 292743"/>
              <a:gd name="connsiteY7" fmla="*/ 207263 h 207435"/>
              <a:gd name="connsiteX8" fmla="*/ 0 w 292743"/>
              <a:gd name="connsiteY8" fmla="*/ 126862 h 207435"/>
              <a:gd name="connsiteX9" fmla="*/ 127790 w 292743"/>
              <a:gd name="connsiteY9" fmla="*/ 0 h 207435"/>
              <a:gd name="connsiteX10" fmla="*/ 164936 w 292743"/>
              <a:gd name="connsiteY10" fmla="*/ 0 h 207435"/>
              <a:gd name="connsiteX11" fmla="*/ 292743 w 292743"/>
              <a:gd name="connsiteY11" fmla="*/ 126862 h 207435"/>
              <a:gd name="connsiteX12" fmla="*/ 292743 w 292743"/>
              <a:gd name="connsiteY12" fmla="*/ 207436 h 20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92743" h="207435">
                <a:moveTo>
                  <a:pt x="292739" y="207436"/>
                </a:moveTo>
                <a:lnTo>
                  <a:pt x="275864" y="207436"/>
                </a:lnTo>
                <a:lnTo>
                  <a:pt x="275864" y="126862"/>
                </a:lnTo>
                <a:cubicBezTo>
                  <a:pt x="275864" y="66213"/>
                  <a:pt x="226100" y="16875"/>
                  <a:pt x="164932" y="16875"/>
                </a:cubicBezTo>
                <a:lnTo>
                  <a:pt x="127786" y="16875"/>
                </a:lnTo>
                <a:cubicBezTo>
                  <a:pt x="66631" y="16875"/>
                  <a:pt x="16875" y="66213"/>
                  <a:pt x="16875" y="126862"/>
                </a:cubicBezTo>
                <a:lnTo>
                  <a:pt x="16875" y="207263"/>
                </a:lnTo>
                <a:lnTo>
                  <a:pt x="0" y="207263"/>
                </a:lnTo>
                <a:lnTo>
                  <a:pt x="0" y="126862"/>
                </a:lnTo>
                <a:cubicBezTo>
                  <a:pt x="4" y="56911"/>
                  <a:pt x="57329" y="0"/>
                  <a:pt x="127790" y="0"/>
                </a:cubicBezTo>
                <a:lnTo>
                  <a:pt x="164936" y="0"/>
                </a:lnTo>
                <a:cubicBezTo>
                  <a:pt x="235410" y="0"/>
                  <a:pt x="292743" y="56911"/>
                  <a:pt x="292743" y="126862"/>
                </a:cubicBezTo>
                <a:lnTo>
                  <a:pt x="292743" y="207436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059BA391-D520-71F2-F449-CACD3116A4A9}"/>
              </a:ext>
            </a:extLst>
          </p:cNvPr>
          <p:cNvSpPr/>
          <p:nvPr/>
        </p:nvSpPr>
        <p:spPr>
          <a:xfrm>
            <a:off x="720983" y="2971978"/>
            <a:ext cx="269617" cy="241323"/>
          </a:xfrm>
          <a:custGeom>
            <a:avLst/>
            <a:gdLst>
              <a:gd name="connsiteX0" fmla="*/ 382915 w 382914"/>
              <a:gd name="connsiteY0" fmla="*/ 342731 h 342731"/>
              <a:gd name="connsiteX1" fmla="*/ 0 w 382914"/>
              <a:gd name="connsiteY1" fmla="*/ 342731 h 342731"/>
              <a:gd name="connsiteX2" fmla="*/ 0 w 382914"/>
              <a:gd name="connsiteY2" fmla="*/ 0 h 342731"/>
              <a:gd name="connsiteX3" fmla="*/ 382915 w 382914"/>
              <a:gd name="connsiteY3" fmla="*/ 0 h 342731"/>
              <a:gd name="connsiteX4" fmla="*/ 382915 w 382914"/>
              <a:gd name="connsiteY4" fmla="*/ 342731 h 342731"/>
              <a:gd name="connsiteX5" fmla="*/ 16875 w 382914"/>
              <a:gd name="connsiteY5" fmla="*/ 325856 h 342731"/>
              <a:gd name="connsiteX6" fmla="*/ 366040 w 382914"/>
              <a:gd name="connsiteY6" fmla="*/ 325856 h 342731"/>
              <a:gd name="connsiteX7" fmla="*/ 366040 w 382914"/>
              <a:gd name="connsiteY7" fmla="*/ 16875 h 342731"/>
              <a:gd name="connsiteX8" fmla="*/ 16875 w 382914"/>
              <a:gd name="connsiteY8" fmla="*/ 16875 h 342731"/>
              <a:gd name="connsiteX9" fmla="*/ 16875 w 382914"/>
              <a:gd name="connsiteY9" fmla="*/ 325856 h 342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82914" h="342731">
                <a:moveTo>
                  <a:pt x="382915" y="342731"/>
                </a:moveTo>
                <a:lnTo>
                  <a:pt x="0" y="342731"/>
                </a:lnTo>
                <a:lnTo>
                  <a:pt x="0" y="0"/>
                </a:lnTo>
                <a:lnTo>
                  <a:pt x="382915" y="0"/>
                </a:lnTo>
                <a:lnTo>
                  <a:pt x="382915" y="342731"/>
                </a:lnTo>
                <a:close/>
                <a:moveTo>
                  <a:pt x="16875" y="325856"/>
                </a:moveTo>
                <a:lnTo>
                  <a:pt x="366040" y="325856"/>
                </a:lnTo>
                <a:lnTo>
                  <a:pt x="366040" y="16875"/>
                </a:lnTo>
                <a:lnTo>
                  <a:pt x="16875" y="16875"/>
                </a:lnTo>
                <a:lnTo>
                  <a:pt x="16875" y="325856"/>
                </a:lnTo>
                <a:close/>
              </a:path>
            </a:pathLst>
          </a:custGeom>
          <a:solidFill>
            <a:schemeClr val="accent3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grpSp>
        <p:nvGrpSpPr>
          <p:cNvPr id="14" name="그래픽 11">
            <a:extLst>
              <a:ext uri="{FF2B5EF4-FFF2-40B4-BE49-F238E27FC236}">
                <a16:creationId xmlns:a16="http://schemas.microsoft.com/office/drawing/2014/main" id="{FE92F96F-32CA-B6E2-DE44-2B3057DF29D4}"/>
              </a:ext>
            </a:extLst>
          </p:cNvPr>
          <p:cNvGrpSpPr/>
          <p:nvPr/>
        </p:nvGrpSpPr>
        <p:grpSpPr>
          <a:xfrm>
            <a:off x="723930" y="3034566"/>
            <a:ext cx="263735" cy="108366"/>
            <a:chOff x="1556034" y="4607036"/>
            <a:chExt cx="374561" cy="153904"/>
          </a:xfrm>
          <a:solidFill>
            <a:schemeClr val="accent3"/>
          </a:solidFill>
        </p:grpSpPr>
        <p:grpSp>
          <p:nvGrpSpPr>
            <p:cNvPr id="18" name="그래픽 11">
              <a:extLst>
                <a:ext uri="{FF2B5EF4-FFF2-40B4-BE49-F238E27FC236}">
                  <a16:creationId xmlns:a16="http://schemas.microsoft.com/office/drawing/2014/main" id="{CFC2A7B5-45B6-FB93-8B1F-E33C5C11DA9B}"/>
                </a:ext>
              </a:extLst>
            </p:cNvPr>
            <p:cNvGrpSpPr/>
            <p:nvPr/>
          </p:nvGrpSpPr>
          <p:grpSpPr>
            <a:xfrm>
              <a:off x="1556034" y="4607036"/>
              <a:ext cx="66782" cy="153904"/>
              <a:chOff x="1556034" y="4607036"/>
              <a:chExt cx="66782" cy="153904"/>
            </a:xfrm>
            <a:grpFill/>
          </p:grpSpPr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030FFE55-F466-6D45-0249-F7346576982E}"/>
                  </a:ext>
                </a:extLst>
              </p:cNvPr>
              <p:cNvSpPr/>
              <p:nvPr/>
            </p:nvSpPr>
            <p:spPr>
              <a:xfrm>
                <a:off x="1556034" y="4607036"/>
                <a:ext cx="66782" cy="16875"/>
              </a:xfrm>
              <a:custGeom>
                <a:avLst/>
                <a:gdLst>
                  <a:gd name="connsiteX0" fmla="*/ 0 w 66782"/>
                  <a:gd name="connsiteY0" fmla="*/ 0 h 16875"/>
                  <a:gd name="connsiteX1" fmla="*/ 66783 w 66782"/>
                  <a:gd name="connsiteY1" fmla="*/ 0 h 16875"/>
                  <a:gd name="connsiteX2" fmla="*/ 66783 w 66782"/>
                  <a:gd name="connsiteY2" fmla="*/ 16875 h 16875"/>
                  <a:gd name="connsiteX3" fmla="*/ 0 w 66782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82" h="16875">
                    <a:moveTo>
                      <a:pt x="0" y="0"/>
                    </a:moveTo>
                    <a:lnTo>
                      <a:pt x="66783" y="0"/>
                    </a:lnTo>
                    <a:lnTo>
                      <a:pt x="66783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B74F6838-A672-1EB2-B559-3ABA3C8101D0}"/>
                  </a:ext>
                </a:extLst>
              </p:cNvPr>
              <p:cNvSpPr/>
              <p:nvPr/>
            </p:nvSpPr>
            <p:spPr>
              <a:xfrm>
                <a:off x="1556034" y="4675540"/>
                <a:ext cx="66782" cy="16875"/>
              </a:xfrm>
              <a:custGeom>
                <a:avLst/>
                <a:gdLst>
                  <a:gd name="connsiteX0" fmla="*/ 0 w 66782"/>
                  <a:gd name="connsiteY0" fmla="*/ 0 h 16875"/>
                  <a:gd name="connsiteX1" fmla="*/ 66783 w 66782"/>
                  <a:gd name="connsiteY1" fmla="*/ 0 h 16875"/>
                  <a:gd name="connsiteX2" fmla="*/ 66783 w 66782"/>
                  <a:gd name="connsiteY2" fmla="*/ 16875 h 16875"/>
                  <a:gd name="connsiteX3" fmla="*/ 0 w 66782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82" h="16875">
                    <a:moveTo>
                      <a:pt x="0" y="0"/>
                    </a:moveTo>
                    <a:lnTo>
                      <a:pt x="66783" y="0"/>
                    </a:lnTo>
                    <a:lnTo>
                      <a:pt x="66783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3B967F9E-AFC9-6676-E61D-331689A84399}"/>
                  </a:ext>
                </a:extLst>
              </p:cNvPr>
              <p:cNvSpPr/>
              <p:nvPr/>
            </p:nvSpPr>
            <p:spPr>
              <a:xfrm>
                <a:off x="1556034" y="4744066"/>
                <a:ext cx="66782" cy="16875"/>
              </a:xfrm>
              <a:custGeom>
                <a:avLst/>
                <a:gdLst>
                  <a:gd name="connsiteX0" fmla="*/ 0 w 66782"/>
                  <a:gd name="connsiteY0" fmla="*/ 0 h 16875"/>
                  <a:gd name="connsiteX1" fmla="*/ 66783 w 66782"/>
                  <a:gd name="connsiteY1" fmla="*/ 0 h 16875"/>
                  <a:gd name="connsiteX2" fmla="*/ 66783 w 66782"/>
                  <a:gd name="connsiteY2" fmla="*/ 16875 h 16875"/>
                  <a:gd name="connsiteX3" fmla="*/ 0 w 66782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82" h="16875">
                    <a:moveTo>
                      <a:pt x="0" y="0"/>
                    </a:moveTo>
                    <a:lnTo>
                      <a:pt x="66783" y="0"/>
                    </a:lnTo>
                    <a:lnTo>
                      <a:pt x="66783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9" name="그래픽 11">
              <a:extLst>
                <a:ext uri="{FF2B5EF4-FFF2-40B4-BE49-F238E27FC236}">
                  <a16:creationId xmlns:a16="http://schemas.microsoft.com/office/drawing/2014/main" id="{7D1DAD4C-C229-FEC0-2BEE-8B4A8D81AA97}"/>
                </a:ext>
              </a:extLst>
            </p:cNvPr>
            <p:cNvGrpSpPr/>
            <p:nvPr/>
          </p:nvGrpSpPr>
          <p:grpSpPr>
            <a:xfrm>
              <a:off x="1863804" y="4607036"/>
              <a:ext cx="66791" cy="153904"/>
              <a:chOff x="1863804" y="4607036"/>
              <a:chExt cx="66791" cy="153904"/>
            </a:xfrm>
            <a:grpFill/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4A59CD64-5E5F-7369-126F-A9038F367928}"/>
                  </a:ext>
                </a:extLst>
              </p:cNvPr>
              <p:cNvSpPr/>
              <p:nvPr/>
            </p:nvSpPr>
            <p:spPr>
              <a:xfrm>
                <a:off x="1863804" y="4607036"/>
                <a:ext cx="66791" cy="16875"/>
              </a:xfrm>
              <a:custGeom>
                <a:avLst/>
                <a:gdLst>
                  <a:gd name="connsiteX0" fmla="*/ 0 w 66791"/>
                  <a:gd name="connsiteY0" fmla="*/ 0 h 16875"/>
                  <a:gd name="connsiteX1" fmla="*/ 66791 w 66791"/>
                  <a:gd name="connsiteY1" fmla="*/ 0 h 16875"/>
                  <a:gd name="connsiteX2" fmla="*/ 66791 w 66791"/>
                  <a:gd name="connsiteY2" fmla="*/ 16875 h 16875"/>
                  <a:gd name="connsiteX3" fmla="*/ 0 w 66791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91" h="16875">
                    <a:moveTo>
                      <a:pt x="0" y="0"/>
                    </a:moveTo>
                    <a:lnTo>
                      <a:pt x="66791" y="0"/>
                    </a:lnTo>
                    <a:lnTo>
                      <a:pt x="6679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AAD5131A-76A9-5667-72F0-DF79A351B505}"/>
                  </a:ext>
                </a:extLst>
              </p:cNvPr>
              <p:cNvSpPr/>
              <p:nvPr/>
            </p:nvSpPr>
            <p:spPr>
              <a:xfrm>
                <a:off x="1863804" y="4675540"/>
                <a:ext cx="66791" cy="16875"/>
              </a:xfrm>
              <a:custGeom>
                <a:avLst/>
                <a:gdLst>
                  <a:gd name="connsiteX0" fmla="*/ 0 w 66791"/>
                  <a:gd name="connsiteY0" fmla="*/ 0 h 16875"/>
                  <a:gd name="connsiteX1" fmla="*/ 66791 w 66791"/>
                  <a:gd name="connsiteY1" fmla="*/ 0 h 16875"/>
                  <a:gd name="connsiteX2" fmla="*/ 66791 w 66791"/>
                  <a:gd name="connsiteY2" fmla="*/ 16875 h 16875"/>
                  <a:gd name="connsiteX3" fmla="*/ 0 w 66791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91" h="16875">
                    <a:moveTo>
                      <a:pt x="0" y="0"/>
                    </a:moveTo>
                    <a:lnTo>
                      <a:pt x="66791" y="0"/>
                    </a:lnTo>
                    <a:lnTo>
                      <a:pt x="6679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719FEDAE-725D-F7FC-7FBB-4938E65062B9}"/>
                  </a:ext>
                </a:extLst>
              </p:cNvPr>
              <p:cNvSpPr/>
              <p:nvPr/>
            </p:nvSpPr>
            <p:spPr>
              <a:xfrm>
                <a:off x="1863804" y="4744066"/>
                <a:ext cx="66791" cy="16875"/>
              </a:xfrm>
              <a:custGeom>
                <a:avLst/>
                <a:gdLst>
                  <a:gd name="connsiteX0" fmla="*/ 0 w 66791"/>
                  <a:gd name="connsiteY0" fmla="*/ 0 h 16875"/>
                  <a:gd name="connsiteX1" fmla="*/ 66791 w 66791"/>
                  <a:gd name="connsiteY1" fmla="*/ 0 h 16875"/>
                  <a:gd name="connsiteX2" fmla="*/ 66791 w 66791"/>
                  <a:gd name="connsiteY2" fmla="*/ 16875 h 16875"/>
                  <a:gd name="connsiteX3" fmla="*/ 0 w 66791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91" h="16875">
                    <a:moveTo>
                      <a:pt x="0" y="0"/>
                    </a:moveTo>
                    <a:lnTo>
                      <a:pt x="66791" y="0"/>
                    </a:lnTo>
                    <a:lnTo>
                      <a:pt x="6679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15" name="그래픽 11">
            <a:extLst>
              <a:ext uri="{FF2B5EF4-FFF2-40B4-BE49-F238E27FC236}">
                <a16:creationId xmlns:a16="http://schemas.microsoft.com/office/drawing/2014/main" id="{8A557CAC-5498-DBBA-91BE-8CCCF7665CD9}"/>
              </a:ext>
            </a:extLst>
          </p:cNvPr>
          <p:cNvGrpSpPr/>
          <p:nvPr/>
        </p:nvGrpSpPr>
        <p:grpSpPr>
          <a:xfrm>
            <a:off x="829938" y="3035499"/>
            <a:ext cx="51707" cy="106569"/>
            <a:chOff x="1706588" y="4608361"/>
            <a:chExt cx="73435" cy="151351"/>
          </a:xfrm>
          <a:solidFill>
            <a:schemeClr val="accent3"/>
          </a:solidFill>
        </p:grpSpPr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253A5C27-410F-BB0A-4165-B27C7F3C57E2}"/>
                </a:ext>
              </a:extLst>
            </p:cNvPr>
            <p:cNvSpPr/>
            <p:nvPr/>
          </p:nvSpPr>
          <p:spPr>
            <a:xfrm>
              <a:off x="1706588" y="4608361"/>
              <a:ext cx="73435" cy="72950"/>
            </a:xfrm>
            <a:custGeom>
              <a:avLst/>
              <a:gdLst>
                <a:gd name="connsiteX0" fmla="*/ 36720 w 73435"/>
                <a:gd name="connsiteY0" fmla="*/ 72951 h 72950"/>
                <a:gd name="connsiteX1" fmla="*/ 0 w 73435"/>
                <a:gd name="connsiteY1" fmla="*/ 36475 h 72950"/>
                <a:gd name="connsiteX2" fmla="*/ 36720 w 73435"/>
                <a:gd name="connsiteY2" fmla="*/ 0 h 72950"/>
                <a:gd name="connsiteX3" fmla="*/ 73436 w 73435"/>
                <a:gd name="connsiteY3" fmla="*/ 36475 h 72950"/>
                <a:gd name="connsiteX4" fmla="*/ 36720 w 73435"/>
                <a:gd name="connsiteY4" fmla="*/ 72951 h 72950"/>
                <a:gd name="connsiteX5" fmla="*/ 36720 w 73435"/>
                <a:gd name="connsiteY5" fmla="*/ 16871 h 72950"/>
                <a:gd name="connsiteX6" fmla="*/ 16875 w 73435"/>
                <a:gd name="connsiteY6" fmla="*/ 36471 h 72950"/>
                <a:gd name="connsiteX7" fmla="*/ 36720 w 73435"/>
                <a:gd name="connsiteY7" fmla="*/ 56071 h 72950"/>
                <a:gd name="connsiteX8" fmla="*/ 56561 w 73435"/>
                <a:gd name="connsiteY8" fmla="*/ 36471 h 72950"/>
                <a:gd name="connsiteX9" fmla="*/ 36720 w 73435"/>
                <a:gd name="connsiteY9" fmla="*/ 16871 h 7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435" h="72950">
                  <a:moveTo>
                    <a:pt x="36720" y="72951"/>
                  </a:moveTo>
                  <a:cubicBezTo>
                    <a:pt x="16474" y="72951"/>
                    <a:pt x="0" y="56586"/>
                    <a:pt x="0" y="36475"/>
                  </a:cubicBezTo>
                  <a:cubicBezTo>
                    <a:pt x="0" y="16365"/>
                    <a:pt x="16474" y="0"/>
                    <a:pt x="36720" y="0"/>
                  </a:cubicBezTo>
                  <a:cubicBezTo>
                    <a:pt x="56966" y="0"/>
                    <a:pt x="73436" y="16365"/>
                    <a:pt x="73436" y="36475"/>
                  </a:cubicBezTo>
                  <a:cubicBezTo>
                    <a:pt x="73436" y="56586"/>
                    <a:pt x="56966" y="72951"/>
                    <a:pt x="36720" y="72951"/>
                  </a:cubicBezTo>
                  <a:close/>
                  <a:moveTo>
                    <a:pt x="36720" y="16871"/>
                  </a:moveTo>
                  <a:cubicBezTo>
                    <a:pt x="25777" y="16871"/>
                    <a:pt x="16875" y="25663"/>
                    <a:pt x="16875" y="36471"/>
                  </a:cubicBezTo>
                  <a:cubicBezTo>
                    <a:pt x="16875" y="47280"/>
                    <a:pt x="25777" y="56071"/>
                    <a:pt x="36720" y="56071"/>
                  </a:cubicBezTo>
                  <a:cubicBezTo>
                    <a:pt x="47663" y="56071"/>
                    <a:pt x="56561" y="47280"/>
                    <a:pt x="56561" y="36471"/>
                  </a:cubicBezTo>
                  <a:cubicBezTo>
                    <a:pt x="56561" y="25663"/>
                    <a:pt x="47663" y="16871"/>
                    <a:pt x="36720" y="16871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724C48E5-5096-18E2-8684-D4283BE324E4}"/>
                </a:ext>
              </a:extLst>
            </p:cNvPr>
            <p:cNvSpPr/>
            <p:nvPr/>
          </p:nvSpPr>
          <p:spPr>
            <a:xfrm>
              <a:off x="1734875" y="4663825"/>
              <a:ext cx="16875" cy="95887"/>
            </a:xfrm>
            <a:custGeom>
              <a:avLst/>
              <a:gdLst>
                <a:gd name="connsiteX0" fmla="*/ 0 w 16875"/>
                <a:gd name="connsiteY0" fmla="*/ 0 h 95887"/>
                <a:gd name="connsiteX1" fmla="*/ 16875 w 16875"/>
                <a:gd name="connsiteY1" fmla="*/ 0 h 95887"/>
                <a:gd name="connsiteX2" fmla="*/ 16875 w 16875"/>
                <a:gd name="connsiteY2" fmla="*/ 95888 h 95887"/>
                <a:gd name="connsiteX3" fmla="*/ 0 w 16875"/>
                <a:gd name="connsiteY3" fmla="*/ 95888 h 9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95887">
                  <a:moveTo>
                    <a:pt x="0" y="0"/>
                  </a:moveTo>
                  <a:lnTo>
                    <a:pt x="16875" y="0"/>
                  </a:lnTo>
                  <a:lnTo>
                    <a:pt x="16875" y="95888"/>
                  </a:lnTo>
                  <a:lnTo>
                    <a:pt x="0" y="95888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73" name="그래픽 164">
            <a:extLst>
              <a:ext uri="{FF2B5EF4-FFF2-40B4-BE49-F238E27FC236}">
                <a16:creationId xmlns:a16="http://schemas.microsoft.com/office/drawing/2014/main" id="{1BBD2560-FB3E-6598-99EC-B4D76A20E2A3}"/>
              </a:ext>
            </a:extLst>
          </p:cNvPr>
          <p:cNvGrpSpPr/>
          <p:nvPr/>
        </p:nvGrpSpPr>
        <p:grpSpPr>
          <a:xfrm>
            <a:off x="3781026" y="4728410"/>
            <a:ext cx="375278" cy="248357"/>
            <a:chOff x="7906850" y="5244653"/>
            <a:chExt cx="540000" cy="357370"/>
          </a:xfrm>
          <a:solidFill>
            <a:schemeClr val="accent3"/>
          </a:solidFill>
        </p:grpSpPr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72E311AF-A4BE-0C6B-F184-252F4A9955F6}"/>
                </a:ext>
              </a:extLst>
            </p:cNvPr>
            <p:cNvSpPr/>
            <p:nvPr/>
          </p:nvSpPr>
          <p:spPr>
            <a:xfrm>
              <a:off x="7906850" y="5244653"/>
              <a:ext cx="540000" cy="357370"/>
            </a:xfrm>
            <a:custGeom>
              <a:avLst/>
              <a:gdLst>
                <a:gd name="connsiteX0" fmla="*/ 486038 w 540000"/>
                <a:gd name="connsiteY0" fmla="*/ 357370 h 357370"/>
                <a:gd name="connsiteX1" fmla="*/ 481697 w 540000"/>
                <a:gd name="connsiteY1" fmla="*/ 357370 h 357370"/>
                <a:gd name="connsiteX2" fmla="*/ 481697 w 540000"/>
                <a:gd name="connsiteY2" fmla="*/ 340495 h 357370"/>
                <a:gd name="connsiteX3" fmla="*/ 483304 w 540000"/>
                <a:gd name="connsiteY3" fmla="*/ 340495 h 357370"/>
                <a:gd name="connsiteX4" fmla="*/ 523125 w 540000"/>
                <a:gd name="connsiteY4" fmla="*/ 280724 h 357370"/>
                <a:gd name="connsiteX5" fmla="*/ 489746 w 540000"/>
                <a:gd name="connsiteY5" fmla="*/ 226851 h 357370"/>
                <a:gd name="connsiteX6" fmla="*/ 485477 w 540000"/>
                <a:gd name="connsiteY6" fmla="*/ 224792 h 357370"/>
                <a:gd name="connsiteX7" fmla="*/ 485025 w 540000"/>
                <a:gd name="connsiteY7" fmla="*/ 220075 h 357370"/>
                <a:gd name="connsiteX8" fmla="*/ 379730 w 540000"/>
                <a:gd name="connsiteY8" fmla="*/ 123732 h 357370"/>
                <a:gd name="connsiteX9" fmla="*/ 371811 w 540000"/>
                <a:gd name="connsiteY9" fmla="*/ 123871 h 357370"/>
                <a:gd name="connsiteX10" fmla="*/ 369866 w 540000"/>
                <a:gd name="connsiteY10" fmla="*/ 117952 h 357370"/>
                <a:gd name="connsiteX11" fmla="*/ 231259 w 540000"/>
                <a:gd name="connsiteY11" fmla="*/ 16875 h 357370"/>
                <a:gd name="connsiteX12" fmla="*/ 86607 w 540000"/>
                <a:gd name="connsiteY12" fmla="*/ 143741 h 357370"/>
                <a:gd name="connsiteX13" fmla="*/ 85902 w 540000"/>
                <a:gd name="connsiteY13" fmla="*/ 148787 h 357370"/>
                <a:gd name="connsiteX14" fmla="*/ 81105 w 540000"/>
                <a:gd name="connsiteY14" fmla="*/ 150512 h 357370"/>
                <a:gd name="connsiteX15" fmla="*/ 16875 w 540000"/>
                <a:gd name="connsiteY15" fmla="*/ 242658 h 357370"/>
                <a:gd name="connsiteX16" fmla="*/ 113666 w 540000"/>
                <a:gd name="connsiteY16" fmla="*/ 340495 h 357370"/>
                <a:gd name="connsiteX17" fmla="*/ 113666 w 540000"/>
                <a:gd name="connsiteY17" fmla="*/ 357370 h 357370"/>
                <a:gd name="connsiteX18" fmla="*/ 0 w 540000"/>
                <a:gd name="connsiteY18" fmla="*/ 242658 h 357370"/>
                <a:gd name="connsiteX19" fmla="*/ 70664 w 540000"/>
                <a:gd name="connsiteY19" fmla="*/ 136455 h 357370"/>
                <a:gd name="connsiteX20" fmla="*/ 231259 w 540000"/>
                <a:gd name="connsiteY20" fmla="*/ 0 h 357370"/>
                <a:gd name="connsiteX21" fmla="*/ 383881 w 540000"/>
                <a:gd name="connsiteY21" fmla="*/ 106924 h 357370"/>
                <a:gd name="connsiteX22" fmla="*/ 501280 w 540000"/>
                <a:gd name="connsiteY22" fmla="*/ 213853 h 357370"/>
                <a:gd name="connsiteX23" fmla="*/ 540000 w 540000"/>
                <a:gd name="connsiteY23" fmla="*/ 280733 h 357370"/>
                <a:gd name="connsiteX24" fmla="*/ 487308 w 540000"/>
                <a:gd name="connsiteY24" fmla="*/ 356965 h 357370"/>
                <a:gd name="connsiteX25" fmla="*/ 486038 w 540000"/>
                <a:gd name="connsiteY25" fmla="*/ 357370 h 35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40000" h="357370">
                  <a:moveTo>
                    <a:pt x="486038" y="357370"/>
                  </a:moveTo>
                  <a:lnTo>
                    <a:pt x="481697" y="357370"/>
                  </a:lnTo>
                  <a:lnTo>
                    <a:pt x="481697" y="340495"/>
                  </a:lnTo>
                  <a:lnTo>
                    <a:pt x="483304" y="340495"/>
                  </a:lnTo>
                  <a:cubicBezTo>
                    <a:pt x="506094" y="332400"/>
                    <a:pt x="523125" y="306965"/>
                    <a:pt x="523125" y="280724"/>
                  </a:cubicBezTo>
                  <a:cubicBezTo>
                    <a:pt x="523125" y="257437"/>
                    <a:pt x="510338" y="236798"/>
                    <a:pt x="489746" y="226851"/>
                  </a:cubicBezTo>
                  <a:lnTo>
                    <a:pt x="485477" y="224792"/>
                  </a:lnTo>
                  <a:lnTo>
                    <a:pt x="485025" y="220075"/>
                  </a:lnTo>
                  <a:cubicBezTo>
                    <a:pt x="479659" y="165151"/>
                    <a:pt x="434392" y="123732"/>
                    <a:pt x="379730" y="123732"/>
                  </a:cubicBezTo>
                  <a:lnTo>
                    <a:pt x="371811" y="123871"/>
                  </a:lnTo>
                  <a:lnTo>
                    <a:pt x="369866" y="117952"/>
                  </a:lnTo>
                  <a:cubicBezTo>
                    <a:pt x="349941" y="57489"/>
                    <a:pt x="294241" y="16875"/>
                    <a:pt x="231259" y="16875"/>
                  </a:cubicBezTo>
                  <a:cubicBezTo>
                    <a:pt x="158878" y="16875"/>
                    <a:pt x="96694" y="71415"/>
                    <a:pt x="86607" y="143741"/>
                  </a:cubicBezTo>
                  <a:lnTo>
                    <a:pt x="85902" y="148787"/>
                  </a:lnTo>
                  <a:lnTo>
                    <a:pt x="81105" y="150512"/>
                  </a:lnTo>
                  <a:cubicBezTo>
                    <a:pt x="42690" y="164329"/>
                    <a:pt x="16875" y="201357"/>
                    <a:pt x="16875" y="242658"/>
                  </a:cubicBezTo>
                  <a:cubicBezTo>
                    <a:pt x="16875" y="296608"/>
                    <a:pt x="60294" y="340495"/>
                    <a:pt x="113666" y="340495"/>
                  </a:cubicBezTo>
                  <a:lnTo>
                    <a:pt x="113666" y="357370"/>
                  </a:lnTo>
                  <a:cubicBezTo>
                    <a:pt x="50992" y="357370"/>
                    <a:pt x="0" y="305910"/>
                    <a:pt x="0" y="242658"/>
                  </a:cubicBezTo>
                  <a:cubicBezTo>
                    <a:pt x="0" y="195974"/>
                    <a:pt x="28194" y="153930"/>
                    <a:pt x="70664" y="136455"/>
                  </a:cubicBezTo>
                  <a:cubicBezTo>
                    <a:pt x="83995" y="58316"/>
                    <a:pt x="152170" y="0"/>
                    <a:pt x="231259" y="0"/>
                  </a:cubicBezTo>
                  <a:cubicBezTo>
                    <a:pt x="299523" y="0"/>
                    <a:pt x="360108" y="42719"/>
                    <a:pt x="383881" y="106924"/>
                  </a:cubicBezTo>
                  <a:cubicBezTo>
                    <a:pt x="443876" y="108920"/>
                    <a:pt x="493248" y="153908"/>
                    <a:pt x="501280" y="213853"/>
                  </a:cubicBezTo>
                  <a:cubicBezTo>
                    <a:pt x="525281" y="227315"/>
                    <a:pt x="540000" y="252522"/>
                    <a:pt x="540000" y="280733"/>
                  </a:cubicBezTo>
                  <a:cubicBezTo>
                    <a:pt x="540000" y="314972"/>
                    <a:pt x="517835" y="347034"/>
                    <a:pt x="487308" y="356965"/>
                  </a:cubicBezTo>
                  <a:lnTo>
                    <a:pt x="486038" y="35737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6E91BF0C-535B-15C0-8E16-88C15970FE56}"/>
                </a:ext>
              </a:extLst>
            </p:cNvPr>
            <p:cNvSpPr/>
            <p:nvPr/>
          </p:nvSpPr>
          <p:spPr>
            <a:xfrm>
              <a:off x="8027046" y="5297046"/>
              <a:ext cx="105734" cy="107291"/>
            </a:xfrm>
            <a:custGeom>
              <a:avLst/>
              <a:gdLst>
                <a:gd name="connsiteX0" fmla="*/ 21 w 105734"/>
                <a:gd name="connsiteY0" fmla="*/ 107291 h 107291"/>
                <a:gd name="connsiteX1" fmla="*/ 0 w 105734"/>
                <a:gd name="connsiteY1" fmla="*/ 106422 h 107291"/>
                <a:gd name="connsiteX2" fmla="*/ 105735 w 105734"/>
                <a:gd name="connsiteY2" fmla="*/ 0 h 107291"/>
                <a:gd name="connsiteX3" fmla="*/ 105735 w 105734"/>
                <a:gd name="connsiteY3" fmla="*/ 16875 h 107291"/>
                <a:gd name="connsiteX4" fmla="*/ 16871 w 105734"/>
                <a:gd name="connsiteY4" fmla="*/ 106220 h 107291"/>
                <a:gd name="connsiteX5" fmla="*/ 16888 w 105734"/>
                <a:gd name="connsiteY5" fmla="*/ 106890 h 107291"/>
                <a:gd name="connsiteX6" fmla="*/ 21 w 105734"/>
                <a:gd name="connsiteY6" fmla="*/ 107291 h 10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734" h="107291">
                  <a:moveTo>
                    <a:pt x="21" y="107291"/>
                  </a:moveTo>
                  <a:lnTo>
                    <a:pt x="0" y="106422"/>
                  </a:lnTo>
                  <a:cubicBezTo>
                    <a:pt x="0" y="47651"/>
                    <a:pt x="47431" y="0"/>
                    <a:pt x="105735" y="0"/>
                  </a:cubicBezTo>
                  <a:lnTo>
                    <a:pt x="105735" y="16875"/>
                  </a:lnTo>
                  <a:cubicBezTo>
                    <a:pt x="56734" y="16875"/>
                    <a:pt x="16871" y="56953"/>
                    <a:pt x="16871" y="106220"/>
                  </a:cubicBezTo>
                  <a:lnTo>
                    <a:pt x="16888" y="106890"/>
                  </a:lnTo>
                  <a:lnTo>
                    <a:pt x="21" y="107291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A5A9AA6E-B3C9-BB79-B3F4-FF981A00A159}"/>
                </a:ext>
              </a:extLst>
            </p:cNvPr>
            <p:cNvSpPr/>
            <p:nvPr/>
          </p:nvSpPr>
          <p:spPr>
            <a:xfrm>
              <a:off x="7958740" y="5425401"/>
              <a:ext cx="51911" cy="56535"/>
            </a:xfrm>
            <a:custGeom>
              <a:avLst/>
              <a:gdLst>
                <a:gd name="connsiteX0" fmla="*/ 16875 w 51911"/>
                <a:gd name="connsiteY0" fmla="*/ 56535 h 56535"/>
                <a:gd name="connsiteX1" fmla="*/ 0 w 51911"/>
                <a:gd name="connsiteY1" fmla="*/ 56535 h 56535"/>
                <a:gd name="connsiteX2" fmla="*/ 49975 w 51911"/>
                <a:gd name="connsiteY2" fmla="*/ 0 h 56535"/>
                <a:gd name="connsiteX3" fmla="*/ 51912 w 51911"/>
                <a:gd name="connsiteY3" fmla="*/ 16765 h 56535"/>
                <a:gd name="connsiteX4" fmla="*/ 16875 w 51911"/>
                <a:gd name="connsiteY4" fmla="*/ 56535 h 5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911" h="56535">
                  <a:moveTo>
                    <a:pt x="16875" y="56535"/>
                  </a:moveTo>
                  <a:lnTo>
                    <a:pt x="0" y="56535"/>
                  </a:lnTo>
                  <a:cubicBezTo>
                    <a:pt x="0" y="27595"/>
                    <a:pt x="21486" y="3291"/>
                    <a:pt x="49975" y="0"/>
                  </a:cubicBezTo>
                  <a:lnTo>
                    <a:pt x="51912" y="16765"/>
                  </a:lnTo>
                  <a:cubicBezTo>
                    <a:pt x="31940" y="19069"/>
                    <a:pt x="16875" y="36167"/>
                    <a:pt x="16875" y="56535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4" name="그래픽 164">
            <a:extLst>
              <a:ext uri="{FF2B5EF4-FFF2-40B4-BE49-F238E27FC236}">
                <a16:creationId xmlns:a16="http://schemas.microsoft.com/office/drawing/2014/main" id="{E426AC6C-8E43-4679-1842-03138E827A9F}"/>
              </a:ext>
            </a:extLst>
          </p:cNvPr>
          <p:cNvGrpSpPr/>
          <p:nvPr/>
        </p:nvGrpSpPr>
        <p:grpSpPr>
          <a:xfrm>
            <a:off x="3875455" y="4845986"/>
            <a:ext cx="227125" cy="229244"/>
            <a:chOff x="8042727" y="5413838"/>
            <a:chExt cx="326818" cy="329868"/>
          </a:xfrm>
          <a:solidFill>
            <a:schemeClr val="accent3"/>
          </a:solidFill>
        </p:grpSpPr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4E986EE6-3B95-0831-0183-5AB68E1E65B1}"/>
                </a:ext>
              </a:extLst>
            </p:cNvPr>
            <p:cNvSpPr/>
            <p:nvPr/>
          </p:nvSpPr>
          <p:spPr>
            <a:xfrm>
              <a:off x="8042727" y="5413838"/>
              <a:ext cx="326818" cy="329868"/>
            </a:xfrm>
            <a:custGeom>
              <a:avLst/>
              <a:gdLst>
                <a:gd name="connsiteX0" fmla="*/ 190236 w 326818"/>
                <a:gd name="connsiteY0" fmla="*/ 329868 h 329868"/>
                <a:gd name="connsiteX1" fmla="*/ 131165 w 326818"/>
                <a:gd name="connsiteY1" fmla="*/ 329868 h 329868"/>
                <a:gd name="connsiteX2" fmla="*/ 127710 w 326818"/>
                <a:gd name="connsiteY2" fmla="*/ 287786 h 329868"/>
                <a:gd name="connsiteX3" fmla="*/ 97597 w 326818"/>
                <a:gd name="connsiteY3" fmla="*/ 274392 h 329868"/>
                <a:gd name="connsiteX4" fmla="*/ 66817 w 326818"/>
                <a:gd name="connsiteY4" fmla="*/ 300683 h 329868"/>
                <a:gd name="connsiteX5" fmla="*/ 25135 w 326818"/>
                <a:gd name="connsiteY5" fmla="*/ 258584 h 329868"/>
                <a:gd name="connsiteX6" fmla="*/ 52123 w 326818"/>
                <a:gd name="connsiteY6" fmla="*/ 226382 h 329868"/>
                <a:gd name="connsiteX7" fmla="*/ 40171 w 326818"/>
                <a:gd name="connsiteY7" fmla="*/ 195290 h 329868"/>
                <a:gd name="connsiteX8" fmla="*/ 0 w 326818"/>
                <a:gd name="connsiteY8" fmla="*/ 191907 h 329868"/>
                <a:gd name="connsiteX9" fmla="*/ 17 w 326818"/>
                <a:gd name="connsiteY9" fmla="*/ 132469 h 329868"/>
                <a:gd name="connsiteX10" fmla="*/ 41660 w 326818"/>
                <a:gd name="connsiteY10" fmla="*/ 128963 h 329868"/>
                <a:gd name="connsiteX11" fmla="*/ 54996 w 326818"/>
                <a:gd name="connsiteY11" fmla="*/ 98449 h 329868"/>
                <a:gd name="connsiteX12" fmla="*/ 28970 w 326818"/>
                <a:gd name="connsiteY12" fmla="*/ 67386 h 329868"/>
                <a:gd name="connsiteX13" fmla="*/ 70660 w 326818"/>
                <a:gd name="connsiteY13" fmla="*/ 25291 h 329868"/>
                <a:gd name="connsiteX14" fmla="*/ 102579 w 326818"/>
                <a:gd name="connsiteY14" fmla="*/ 52582 h 329868"/>
                <a:gd name="connsiteX15" fmla="*/ 133266 w 326818"/>
                <a:gd name="connsiteY15" fmla="*/ 40580 h 329868"/>
                <a:gd name="connsiteX16" fmla="*/ 136595 w 326818"/>
                <a:gd name="connsiteY16" fmla="*/ 0 h 329868"/>
                <a:gd name="connsiteX17" fmla="*/ 195657 w 326818"/>
                <a:gd name="connsiteY17" fmla="*/ 0 h 329868"/>
                <a:gd name="connsiteX18" fmla="*/ 199125 w 326818"/>
                <a:gd name="connsiteY18" fmla="*/ 42090 h 329868"/>
                <a:gd name="connsiteX19" fmla="*/ 229234 w 326818"/>
                <a:gd name="connsiteY19" fmla="*/ 55485 h 329868"/>
                <a:gd name="connsiteX20" fmla="*/ 260018 w 326818"/>
                <a:gd name="connsiteY20" fmla="*/ 29173 h 329868"/>
                <a:gd name="connsiteX21" fmla="*/ 301695 w 326818"/>
                <a:gd name="connsiteY21" fmla="*/ 71276 h 329868"/>
                <a:gd name="connsiteX22" fmla="*/ 274717 w 326818"/>
                <a:gd name="connsiteY22" fmla="*/ 103473 h 329868"/>
                <a:gd name="connsiteX23" fmla="*/ 286656 w 326818"/>
                <a:gd name="connsiteY23" fmla="*/ 134582 h 329868"/>
                <a:gd name="connsiteX24" fmla="*/ 326818 w 326818"/>
                <a:gd name="connsiteY24" fmla="*/ 137953 h 329868"/>
                <a:gd name="connsiteX25" fmla="*/ 326810 w 326818"/>
                <a:gd name="connsiteY25" fmla="*/ 197404 h 329868"/>
                <a:gd name="connsiteX26" fmla="*/ 285166 w 326818"/>
                <a:gd name="connsiteY26" fmla="*/ 200914 h 329868"/>
                <a:gd name="connsiteX27" fmla="*/ 271835 w 326818"/>
                <a:gd name="connsiteY27" fmla="*/ 231428 h 329868"/>
                <a:gd name="connsiteX28" fmla="*/ 297856 w 326818"/>
                <a:gd name="connsiteY28" fmla="*/ 262482 h 329868"/>
                <a:gd name="connsiteX29" fmla="*/ 256171 w 326818"/>
                <a:gd name="connsiteY29" fmla="*/ 304577 h 329868"/>
                <a:gd name="connsiteX30" fmla="*/ 224252 w 326818"/>
                <a:gd name="connsiteY30" fmla="*/ 277294 h 329868"/>
                <a:gd name="connsiteX31" fmla="*/ 193560 w 326818"/>
                <a:gd name="connsiteY31" fmla="*/ 289297 h 329868"/>
                <a:gd name="connsiteX32" fmla="*/ 190236 w 326818"/>
                <a:gd name="connsiteY32" fmla="*/ 329868 h 329868"/>
                <a:gd name="connsiteX33" fmla="*/ 146711 w 326818"/>
                <a:gd name="connsiteY33" fmla="*/ 312993 h 329868"/>
                <a:gd name="connsiteX34" fmla="*/ 174686 w 326818"/>
                <a:gd name="connsiteY34" fmla="*/ 312993 h 329868"/>
                <a:gd name="connsiteX35" fmla="*/ 177774 w 326818"/>
                <a:gd name="connsiteY35" fmla="*/ 275311 h 329868"/>
                <a:gd name="connsiteX36" fmla="*/ 184068 w 326818"/>
                <a:gd name="connsiteY36" fmla="*/ 274105 h 329868"/>
                <a:gd name="connsiteX37" fmla="*/ 220733 w 326818"/>
                <a:gd name="connsiteY37" fmla="*/ 259808 h 329868"/>
                <a:gd name="connsiteX38" fmla="*/ 225973 w 326818"/>
                <a:gd name="connsiteY38" fmla="*/ 256568 h 329868"/>
                <a:gd name="connsiteX39" fmla="*/ 255209 w 326818"/>
                <a:gd name="connsiteY39" fmla="*/ 281564 h 329868"/>
                <a:gd name="connsiteX40" fmla="*/ 275041 w 326818"/>
                <a:gd name="connsiteY40" fmla="*/ 261537 h 329868"/>
                <a:gd name="connsiteX41" fmla="*/ 250843 w 326818"/>
                <a:gd name="connsiteY41" fmla="*/ 232660 h 329868"/>
                <a:gd name="connsiteX42" fmla="*/ 254395 w 326818"/>
                <a:gd name="connsiteY42" fmla="*/ 227395 h 329868"/>
                <a:gd name="connsiteX43" fmla="*/ 270312 w 326818"/>
                <a:gd name="connsiteY43" fmla="*/ 191050 h 329868"/>
                <a:gd name="connsiteX44" fmla="*/ 271730 w 326818"/>
                <a:gd name="connsiteY44" fmla="*/ 185115 h 329868"/>
                <a:gd name="connsiteX45" fmla="*/ 309930 w 326818"/>
                <a:gd name="connsiteY45" fmla="*/ 181887 h 329868"/>
                <a:gd name="connsiteX46" fmla="*/ 309939 w 326818"/>
                <a:gd name="connsiteY46" fmla="*/ 153470 h 329868"/>
                <a:gd name="connsiteX47" fmla="*/ 272620 w 326818"/>
                <a:gd name="connsiteY47" fmla="*/ 150344 h 329868"/>
                <a:gd name="connsiteX48" fmla="*/ 271426 w 326818"/>
                <a:gd name="connsiteY48" fmla="*/ 144037 h 329868"/>
                <a:gd name="connsiteX49" fmla="*/ 257247 w 326818"/>
                <a:gd name="connsiteY49" fmla="*/ 106937 h 329868"/>
                <a:gd name="connsiteX50" fmla="*/ 254125 w 326818"/>
                <a:gd name="connsiteY50" fmla="*/ 101773 h 329868"/>
                <a:gd name="connsiteX51" fmla="*/ 278885 w 326818"/>
                <a:gd name="connsiteY51" fmla="*/ 72221 h 329868"/>
                <a:gd name="connsiteX52" fmla="*/ 259061 w 326818"/>
                <a:gd name="connsiteY52" fmla="*/ 52190 h 329868"/>
                <a:gd name="connsiteX53" fmla="*/ 230487 w 326818"/>
                <a:gd name="connsiteY53" fmla="*/ 76608 h 329868"/>
                <a:gd name="connsiteX54" fmla="*/ 225155 w 326818"/>
                <a:gd name="connsiteY54" fmla="*/ 72946 h 329868"/>
                <a:gd name="connsiteX55" fmla="*/ 189211 w 326818"/>
                <a:gd name="connsiteY55" fmla="*/ 56894 h 329868"/>
                <a:gd name="connsiteX56" fmla="*/ 183288 w 326818"/>
                <a:gd name="connsiteY56" fmla="*/ 55460 h 329868"/>
                <a:gd name="connsiteX57" fmla="*/ 180115 w 326818"/>
                <a:gd name="connsiteY57" fmla="*/ 16875 h 329868"/>
                <a:gd name="connsiteX58" fmla="*/ 152141 w 326818"/>
                <a:gd name="connsiteY58" fmla="*/ 16875 h 329868"/>
                <a:gd name="connsiteX59" fmla="*/ 149053 w 326818"/>
                <a:gd name="connsiteY59" fmla="*/ 54565 h 329868"/>
                <a:gd name="connsiteX60" fmla="*/ 142758 w 326818"/>
                <a:gd name="connsiteY60" fmla="*/ 55772 h 329868"/>
                <a:gd name="connsiteX61" fmla="*/ 106089 w 326818"/>
                <a:gd name="connsiteY61" fmla="*/ 70073 h 329868"/>
                <a:gd name="connsiteX62" fmla="*/ 100849 w 326818"/>
                <a:gd name="connsiteY62" fmla="*/ 73309 h 329868"/>
                <a:gd name="connsiteX63" fmla="*/ 71609 w 326818"/>
                <a:gd name="connsiteY63" fmla="*/ 48313 h 329868"/>
                <a:gd name="connsiteX64" fmla="*/ 51772 w 326818"/>
                <a:gd name="connsiteY64" fmla="*/ 68340 h 329868"/>
                <a:gd name="connsiteX65" fmla="*/ 75963 w 326818"/>
                <a:gd name="connsiteY65" fmla="*/ 97217 h 329868"/>
                <a:gd name="connsiteX66" fmla="*/ 72423 w 326818"/>
                <a:gd name="connsiteY66" fmla="*/ 102482 h 329868"/>
                <a:gd name="connsiteX67" fmla="*/ 56497 w 326818"/>
                <a:gd name="connsiteY67" fmla="*/ 138831 h 329868"/>
                <a:gd name="connsiteX68" fmla="*/ 55084 w 326818"/>
                <a:gd name="connsiteY68" fmla="*/ 144766 h 329868"/>
                <a:gd name="connsiteX69" fmla="*/ 16883 w 326818"/>
                <a:gd name="connsiteY69" fmla="*/ 147990 h 329868"/>
                <a:gd name="connsiteX70" fmla="*/ 16875 w 326818"/>
                <a:gd name="connsiteY70" fmla="*/ 176394 h 329868"/>
                <a:gd name="connsiteX71" fmla="*/ 54198 w 326818"/>
                <a:gd name="connsiteY71" fmla="*/ 179537 h 329868"/>
                <a:gd name="connsiteX72" fmla="*/ 55392 w 326818"/>
                <a:gd name="connsiteY72" fmla="*/ 185840 h 329868"/>
                <a:gd name="connsiteX73" fmla="*/ 69580 w 326818"/>
                <a:gd name="connsiteY73" fmla="*/ 222910 h 329868"/>
                <a:gd name="connsiteX74" fmla="*/ 72719 w 326818"/>
                <a:gd name="connsiteY74" fmla="*/ 228078 h 329868"/>
                <a:gd name="connsiteX75" fmla="*/ 47942 w 326818"/>
                <a:gd name="connsiteY75" fmla="*/ 257639 h 329868"/>
                <a:gd name="connsiteX76" fmla="*/ 67770 w 326818"/>
                <a:gd name="connsiteY76" fmla="*/ 277670 h 329868"/>
                <a:gd name="connsiteX77" fmla="*/ 96339 w 326818"/>
                <a:gd name="connsiteY77" fmla="*/ 253268 h 329868"/>
                <a:gd name="connsiteX78" fmla="*/ 101676 w 326818"/>
                <a:gd name="connsiteY78" fmla="*/ 256930 h 329868"/>
                <a:gd name="connsiteX79" fmla="*/ 137624 w 326818"/>
                <a:gd name="connsiteY79" fmla="*/ 272978 h 329868"/>
                <a:gd name="connsiteX80" fmla="*/ 143539 w 326818"/>
                <a:gd name="connsiteY80" fmla="*/ 274417 h 329868"/>
                <a:gd name="connsiteX81" fmla="*/ 146711 w 326818"/>
                <a:gd name="connsiteY81" fmla="*/ 312993 h 32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26818" h="329868">
                  <a:moveTo>
                    <a:pt x="190236" y="329868"/>
                  </a:moveTo>
                  <a:lnTo>
                    <a:pt x="131165" y="329868"/>
                  </a:lnTo>
                  <a:lnTo>
                    <a:pt x="127710" y="287786"/>
                  </a:lnTo>
                  <a:cubicBezTo>
                    <a:pt x="117104" y="284660"/>
                    <a:pt x="107021" y="280171"/>
                    <a:pt x="97597" y="274392"/>
                  </a:cubicBezTo>
                  <a:lnTo>
                    <a:pt x="66817" y="300683"/>
                  </a:lnTo>
                  <a:lnTo>
                    <a:pt x="25135" y="258584"/>
                  </a:lnTo>
                  <a:lnTo>
                    <a:pt x="52123" y="226382"/>
                  </a:lnTo>
                  <a:cubicBezTo>
                    <a:pt x="46799" y="216595"/>
                    <a:pt x="42795" y="206179"/>
                    <a:pt x="40171" y="195290"/>
                  </a:cubicBezTo>
                  <a:lnTo>
                    <a:pt x="0" y="191907"/>
                  </a:lnTo>
                  <a:lnTo>
                    <a:pt x="17" y="132469"/>
                  </a:lnTo>
                  <a:lnTo>
                    <a:pt x="41660" y="128963"/>
                  </a:lnTo>
                  <a:cubicBezTo>
                    <a:pt x="44765" y="118226"/>
                    <a:pt x="49233" y="108004"/>
                    <a:pt x="54996" y="98449"/>
                  </a:cubicBezTo>
                  <a:lnTo>
                    <a:pt x="28970" y="67386"/>
                  </a:lnTo>
                  <a:lnTo>
                    <a:pt x="70660" y="25291"/>
                  </a:lnTo>
                  <a:lnTo>
                    <a:pt x="102579" y="52582"/>
                  </a:lnTo>
                  <a:cubicBezTo>
                    <a:pt x="112257" y="47237"/>
                    <a:pt x="122534" y="43217"/>
                    <a:pt x="133266" y="40580"/>
                  </a:cubicBezTo>
                  <a:lnTo>
                    <a:pt x="136595" y="0"/>
                  </a:lnTo>
                  <a:lnTo>
                    <a:pt x="195657" y="0"/>
                  </a:lnTo>
                  <a:lnTo>
                    <a:pt x="199125" y="42090"/>
                  </a:lnTo>
                  <a:cubicBezTo>
                    <a:pt x="209714" y="45212"/>
                    <a:pt x="219805" y="49697"/>
                    <a:pt x="229234" y="55485"/>
                  </a:cubicBezTo>
                  <a:lnTo>
                    <a:pt x="260018" y="29173"/>
                  </a:lnTo>
                  <a:lnTo>
                    <a:pt x="301695" y="71276"/>
                  </a:lnTo>
                  <a:lnTo>
                    <a:pt x="274717" y="103473"/>
                  </a:lnTo>
                  <a:cubicBezTo>
                    <a:pt x="280041" y="113273"/>
                    <a:pt x="284036" y="123698"/>
                    <a:pt x="286656" y="134582"/>
                  </a:cubicBezTo>
                  <a:lnTo>
                    <a:pt x="326818" y="137953"/>
                  </a:lnTo>
                  <a:lnTo>
                    <a:pt x="326810" y="197404"/>
                  </a:lnTo>
                  <a:lnTo>
                    <a:pt x="285166" y="200914"/>
                  </a:lnTo>
                  <a:cubicBezTo>
                    <a:pt x="282061" y="211663"/>
                    <a:pt x="277594" y="221885"/>
                    <a:pt x="271835" y="231428"/>
                  </a:cubicBezTo>
                  <a:lnTo>
                    <a:pt x="297856" y="262482"/>
                  </a:lnTo>
                  <a:lnTo>
                    <a:pt x="256171" y="304577"/>
                  </a:lnTo>
                  <a:lnTo>
                    <a:pt x="224252" y="277294"/>
                  </a:lnTo>
                  <a:cubicBezTo>
                    <a:pt x="214561" y="282644"/>
                    <a:pt x="204289" y="286664"/>
                    <a:pt x="193560" y="289297"/>
                  </a:cubicBezTo>
                  <a:lnTo>
                    <a:pt x="190236" y="329868"/>
                  </a:lnTo>
                  <a:close/>
                  <a:moveTo>
                    <a:pt x="146711" y="312993"/>
                  </a:moveTo>
                  <a:lnTo>
                    <a:pt x="174686" y="312993"/>
                  </a:lnTo>
                  <a:lnTo>
                    <a:pt x="177774" y="275311"/>
                  </a:lnTo>
                  <a:lnTo>
                    <a:pt x="184068" y="274105"/>
                  </a:lnTo>
                  <a:cubicBezTo>
                    <a:pt x="197079" y="271607"/>
                    <a:pt x="209423" y="266798"/>
                    <a:pt x="220733" y="259808"/>
                  </a:cubicBezTo>
                  <a:lnTo>
                    <a:pt x="225973" y="256568"/>
                  </a:lnTo>
                  <a:lnTo>
                    <a:pt x="255209" y="281564"/>
                  </a:lnTo>
                  <a:lnTo>
                    <a:pt x="275041" y="261537"/>
                  </a:lnTo>
                  <a:lnTo>
                    <a:pt x="250843" y="232660"/>
                  </a:lnTo>
                  <a:lnTo>
                    <a:pt x="254395" y="227395"/>
                  </a:lnTo>
                  <a:cubicBezTo>
                    <a:pt x="261845" y="216329"/>
                    <a:pt x="267199" y="204103"/>
                    <a:pt x="270312" y="191050"/>
                  </a:cubicBezTo>
                  <a:lnTo>
                    <a:pt x="271730" y="185115"/>
                  </a:lnTo>
                  <a:lnTo>
                    <a:pt x="309930" y="181887"/>
                  </a:lnTo>
                  <a:lnTo>
                    <a:pt x="309939" y="153470"/>
                  </a:lnTo>
                  <a:lnTo>
                    <a:pt x="272620" y="150344"/>
                  </a:lnTo>
                  <a:lnTo>
                    <a:pt x="271426" y="144037"/>
                  </a:lnTo>
                  <a:cubicBezTo>
                    <a:pt x="268937" y="130836"/>
                    <a:pt x="264165" y="118357"/>
                    <a:pt x="257247" y="106937"/>
                  </a:cubicBezTo>
                  <a:lnTo>
                    <a:pt x="254125" y="101773"/>
                  </a:lnTo>
                  <a:lnTo>
                    <a:pt x="278885" y="72221"/>
                  </a:lnTo>
                  <a:lnTo>
                    <a:pt x="259061" y="52190"/>
                  </a:lnTo>
                  <a:lnTo>
                    <a:pt x="230487" y="76608"/>
                  </a:lnTo>
                  <a:lnTo>
                    <a:pt x="225155" y="72946"/>
                  </a:lnTo>
                  <a:cubicBezTo>
                    <a:pt x="214186" y="65424"/>
                    <a:pt x="202091" y="60024"/>
                    <a:pt x="189211" y="56894"/>
                  </a:cubicBezTo>
                  <a:lnTo>
                    <a:pt x="183288" y="55460"/>
                  </a:lnTo>
                  <a:lnTo>
                    <a:pt x="180115" y="16875"/>
                  </a:lnTo>
                  <a:lnTo>
                    <a:pt x="152141" y="16875"/>
                  </a:lnTo>
                  <a:lnTo>
                    <a:pt x="149053" y="54565"/>
                  </a:lnTo>
                  <a:lnTo>
                    <a:pt x="142758" y="55772"/>
                  </a:lnTo>
                  <a:cubicBezTo>
                    <a:pt x="129722" y="58282"/>
                    <a:pt x="117383" y="63091"/>
                    <a:pt x="106089" y="70073"/>
                  </a:cubicBezTo>
                  <a:lnTo>
                    <a:pt x="100849" y="73309"/>
                  </a:lnTo>
                  <a:lnTo>
                    <a:pt x="71609" y="48313"/>
                  </a:lnTo>
                  <a:lnTo>
                    <a:pt x="51772" y="68340"/>
                  </a:lnTo>
                  <a:lnTo>
                    <a:pt x="75963" y="97217"/>
                  </a:lnTo>
                  <a:lnTo>
                    <a:pt x="72423" y="102482"/>
                  </a:lnTo>
                  <a:cubicBezTo>
                    <a:pt x="64960" y="113573"/>
                    <a:pt x="59602" y="125803"/>
                    <a:pt x="56497" y="138831"/>
                  </a:cubicBezTo>
                  <a:lnTo>
                    <a:pt x="55084" y="144766"/>
                  </a:lnTo>
                  <a:lnTo>
                    <a:pt x="16883" y="147990"/>
                  </a:lnTo>
                  <a:lnTo>
                    <a:pt x="16875" y="176394"/>
                  </a:lnTo>
                  <a:lnTo>
                    <a:pt x="54198" y="179537"/>
                  </a:lnTo>
                  <a:lnTo>
                    <a:pt x="55392" y="185840"/>
                  </a:lnTo>
                  <a:cubicBezTo>
                    <a:pt x="57885" y="199045"/>
                    <a:pt x="62661" y="211515"/>
                    <a:pt x="69580" y="222910"/>
                  </a:cubicBezTo>
                  <a:lnTo>
                    <a:pt x="72719" y="228078"/>
                  </a:lnTo>
                  <a:lnTo>
                    <a:pt x="47942" y="257639"/>
                  </a:lnTo>
                  <a:lnTo>
                    <a:pt x="67770" y="277670"/>
                  </a:lnTo>
                  <a:lnTo>
                    <a:pt x="96339" y="253268"/>
                  </a:lnTo>
                  <a:lnTo>
                    <a:pt x="101676" y="256930"/>
                  </a:lnTo>
                  <a:cubicBezTo>
                    <a:pt x="112628" y="264444"/>
                    <a:pt x="124719" y="269848"/>
                    <a:pt x="137624" y="272978"/>
                  </a:cubicBezTo>
                  <a:lnTo>
                    <a:pt x="143539" y="274417"/>
                  </a:lnTo>
                  <a:lnTo>
                    <a:pt x="146711" y="312993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20994C8A-926F-2BA5-B5D1-A50072107680}"/>
                </a:ext>
              </a:extLst>
            </p:cNvPr>
            <p:cNvSpPr/>
            <p:nvPr/>
          </p:nvSpPr>
          <p:spPr>
            <a:xfrm>
              <a:off x="8137915" y="5509966"/>
              <a:ext cx="136442" cy="137619"/>
            </a:xfrm>
            <a:custGeom>
              <a:avLst/>
              <a:gdLst>
                <a:gd name="connsiteX0" fmla="*/ 68217 w 136442"/>
                <a:gd name="connsiteY0" fmla="*/ 137620 h 137619"/>
                <a:gd name="connsiteX1" fmla="*/ 0 w 136442"/>
                <a:gd name="connsiteY1" fmla="*/ 68812 h 137619"/>
                <a:gd name="connsiteX2" fmla="*/ 68217 w 136442"/>
                <a:gd name="connsiteY2" fmla="*/ 0 h 137619"/>
                <a:gd name="connsiteX3" fmla="*/ 136443 w 136442"/>
                <a:gd name="connsiteY3" fmla="*/ 68812 h 137619"/>
                <a:gd name="connsiteX4" fmla="*/ 68217 w 136442"/>
                <a:gd name="connsiteY4" fmla="*/ 137620 h 137619"/>
                <a:gd name="connsiteX5" fmla="*/ 68217 w 136442"/>
                <a:gd name="connsiteY5" fmla="*/ 16879 h 137619"/>
                <a:gd name="connsiteX6" fmla="*/ 16875 w 136442"/>
                <a:gd name="connsiteY6" fmla="*/ 68816 h 137619"/>
                <a:gd name="connsiteX7" fmla="*/ 68217 w 136442"/>
                <a:gd name="connsiteY7" fmla="*/ 120749 h 137619"/>
                <a:gd name="connsiteX8" fmla="*/ 119568 w 136442"/>
                <a:gd name="connsiteY8" fmla="*/ 68816 h 137619"/>
                <a:gd name="connsiteX9" fmla="*/ 68217 w 136442"/>
                <a:gd name="connsiteY9" fmla="*/ 16879 h 13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442" h="137619">
                  <a:moveTo>
                    <a:pt x="68217" y="137620"/>
                  </a:moveTo>
                  <a:cubicBezTo>
                    <a:pt x="30603" y="137620"/>
                    <a:pt x="0" y="106755"/>
                    <a:pt x="0" y="68812"/>
                  </a:cubicBezTo>
                  <a:cubicBezTo>
                    <a:pt x="0" y="30869"/>
                    <a:pt x="30603" y="0"/>
                    <a:pt x="68217" y="0"/>
                  </a:cubicBezTo>
                  <a:cubicBezTo>
                    <a:pt x="105840" y="0"/>
                    <a:pt x="136443" y="30864"/>
                    <a:pt x="136443" y="68812"/>
                  </a:cubicBezTo>
                  <a:cubicBezTo>
                    <a:pt x="136443" y="106755"/>
                    <a:pt x="105840" y="137620"/>
                    <a:pt x="68217" y="137620"/>
                  </a:cubicBezTo>
                  <a:close/>
                  <a:moveTo>
                    <a:pt x="68217" y="16879"/>
                  </a:moveTo>
                  <a:cubicBezTo>
                    <a:pt x="39909" y="16879"/>
                    <a:pt x="16875" y="40175"/>
                    <a:pt x="16875" y="68816"/>
                  </a:cubicBezTo>
                  <a:cubicBezTo>
                    <a:pt x="16875" y="97449"/>
                    <a:pt x="39905" y="120749"/>
                    <a:pt x="68217" y="120749"/>
                  </a:cubicBezTo>
                  <a:cubicBezTo>
                    <a:pt x="96538" y="120749"/>
                    <a:pt x="119568" y="97453"/>
                    <a:pt x="119568" y="68816"/>
                  </a:cubicBezTo>
                  <a:cubicBezTo>
                    <a:pt x="119568" y="40179"/>
                    <a:pt x="96538" y="16879"/>
                    <a:pt x="68217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2" name="Rectangle 5">
            <a:extLst>
              <a:ext uri="{FF2B5EF4-FFF2-40B4-BE49-F238E27FC236}">
                <a16:creationId xmlns:a16="http://schemas.microsoft.com/office/drawing/2014/main" id="{635849E2-C10F-8BBC-C486-1FF61FFE047F}"/>
              </a:ext>
            </a:extLst>
          </p:cNvPr>
          <p:cNvSpPr/>
          <p:nvPr/>
        </p:nvSpPr>
        <p:spPr>
          <a:xfrm>
            <a:off x="3757750" y="3741822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0C7411F4-1A46-8A2B-C288-922354B7F2FE}"/>
              </a:ext>
            </a:extLst>
          </p:cNvPr>
          <p:cNvSpPr txBox="1"/>
          <p:nvPr/>
        </p:nvSpPr>
        <p:spPr>
          <a:xfrm>
            <a:off x="3757749" y="340709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0" name="Rectangle 5">
            <a:extLst>
              <a:ext uri="{FF2B5EF4-FFF2-40B4-BE49-F238E27FC236}">
                <a16:creationId xmlns:a16="http://schemas.microsoft.com/office/drawing/2014/main" id="{7C323984-CDB1-14E8-DB4B-2E402E66E262}"/>
              </a:ext>
            </a:extLst>
          </p:cNvPr>
          <p:cNvSpPr/>
          <p:nvPr/>
        </p:nvSpPr>
        <p:spPr>
          <a:xfrm>
            <a:off x="697707" y="5609076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AD4CF7E-240D-F455-D7DF-28A0128B93FE}"/>
              </a:ext>
            </a:extLst>
          </p:cNvPr>
          <p:cNvSpPr txBox="1"/>
          <p:nvPr/>
        </p:nvSpPr>
        <p:spPr>
          <a:xfrm>
            <a:off x="697706" y="527434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18" name="Rectangle 5">
            <a:extLst>
              <a:ext uri="{FF2B5EF4-FFF2-40B4-BE49-F238E27FC236}">
                <a16:creationId xmlns:a16="http://schemas.microsoft.com/office/drawing/2014/main" id="{0751612C-E98B-8277-879E-16E06791CC0B}"/>
              </a:ext>
            </a:extLst>
          </p:cNvPr>
          <p:cNvSpPr/>
          <p:nvPr/>
        </p:nvSpPr>
        <p:spPr>
          <a:xfrm>
            <a:off x="3757750" y="5609076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12D13BF4-7BE6-52BB-A20E-94B2A194EAE2}"/>
              </a:ext>
            </a:extLst>
          </p:cNvPr>
          <p:cNvSpPr txBox="1"/>
          <p:nvPr/>
        </p:nvSpPr>
        <p:spPr>
          <a:xfrm>
            <a:off x="3757749" y="527434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882564860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BFA9A13-C523-B3C5-F6AF-319A700CEC7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Rectangle 21">
            <a:extLst>
              <a:ext uri="{FF2B5EF4-FFF2-40B4-BE49-F238E27FC236}">
                <a16:creationId xmlns:a16="http://schemas.microsoft.com/office/drawing/2014/main" id="{52C40808-3496-7BEA-B0F6-D639CAE08167}"/>
              </a:ext>
            </a:extLst>
          </p:cNvPr>
          <p:cNvSpPr/>
          <p:nvPr/>
        </p:nvSpPr>
        <p:spPr>
          <a:xfrm>
            <a:off x="7162366" y="0"/>
            <a:ext cx="5029634" cy="5553721"/>
          </a:xfrm>
          <a:prstGeom prst="rect">
            <a:avLst/>
          </a:prstGeom>
          <a:gradFill>
            <a:gsLst>
              <a:gs pos="0">
                <a:schemeClr val="accent3">
                  <a:alpha val="20000"/>
                </a:schemeClr>
              </a:gs>
              <a:gs pos="100000">
                <a:schemeClr val="accent3">
                  <a:alpha val="40000"/>
                </a:schemeClr>
              </a:gs>
            </a:gsLst>
            <a:lin ang="5400000" scaled="1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en-US" kern="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F41DFF9-1690-9EEA-47C1-9CEBB734FBE4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5DC25F3-CF45-593C-1802-F956B147D0E3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F7DEB35-185F-84B6-64BE-51A86EDE2FE1}"/>
              </a:ext>
            </a:extLst>
          </p:cNvPr>
          <p:cNvSpPr txBox="1"/>
          <p:nvPr/>
        </p:nvSpPr>
        <p:spPr>
          <a:xfrm>
            <a:off x="697706" y="1847562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53A895DB-1D89-B137-BAB6-2BFAA613DAF8}"/>
              </a:ext>
            </a:extLst>
          </p:cNvPr>
          <p:cNvSpPr/>
          <p:nvPr/>
        </p:nvSpPr>
        <p:spPr>
          <a:xfrm>
            <a:off x="798892" y="4064399"/>
            <a:ext cx="289635" cy="202268"/>
          </a:xfrm>
          <a:custGeom>
            <a:avLst/>
            <a:gdLst>
              <a:gd name="connsiteX0" fmla="*/ 161662 w 416766"/>
              <a:gd name="connsiteY0" fmla="*/ 291052 h 291051"/>
              <a:gd name="connsiteX1" fmla="*/ 161173 w 416766"/>
              <a:gd name="connsiteY1" fmla="*/ 291052 h 291051"/>
              <a:gd name="connsiteX2" fmla="*/ 161173 w 416766"/>
              <a:gd name="connsiteY2" fmla="*/ 274151 h 291051"/>
              <a:gd name="connsiteX3" fmla="*/ 161658 w 416766"/>
              <a:gd name="connsiteY3" fmla="*/ 274151 h 291051"/>
              <a:gd name="connsiteX4" fmla="*/ 177500 w 416766"/>
              <a:gd name="connsiteY4" fmla="*/ 273620 h 291051"/>
              <a:gd name="connsiteX5" fmla="*/ 178618 w 416766"/>
              <a:gd name="connsiteY5" fmla="*/ 290486 h 291051"/>
              <a:gd name="connsiteX6" fmla="*/ 161662 w 416766"/>
              <a:gd name="connsiteY6" fmla="*/ 291052 h 291051"/>
              <a:gd name="connsiteX7" fmla="*/ 143678 w 416766"/>
              <a:gd name="connsiteY7" fmla="*/ 290423 h 291051"/>
              <a:gd name="connsiteX8" fmla="*/ 126292 w 416766"/>
              <a:gd name="connsiteY8" fmla="*/ 288596 h 291051"/>
              <a:gd name="connsiteX9" fmla="*/ 128634 w 416766"/>
              <a:gd name="connsiteY9" fmla="*/ 271860 h 291051"/>
              <a:gd name="connsiteX10" fmla="*/ 144872 w 416766"/>
              <a:gd name="connsiteY10" fmla="*/ 273561 h 291051"/>
              <a:gd name="connsiteX11" fmla="*/ 143678 w 416766"/>
              <a:gd name="connsiteY11" fmla="*/ 290423 h 291051"/>
              <a:gd name="connsiteX12" fmla="*/ 195999 w 416766"/>
              <a:gd name="connsiteY12" fmla="*/ 288735 h 291051"/>
              <a:gd name="connsiteX13" fmla="*/ 193729 w 416766"/>
              <a:gd name="connsiteY13" fmla="*/ 271983 h 291051"/>
              <a:gd name="connsiteX14" fmla="*/ 209794 w 416766"/>
              <a:gd name="connsiteY14" fmla="*/ 269236 h 291051"/>
              <a:gd name="connsiteX15" fmla="*/ 213224 w 416766"/>
              <a:gd name="connsiteY15" fmla="*/ 285782 h 291051"/>
              <a:gd name="connsiteX16" fmla="*/ 195999 w 416766"/>
              <a:gd name="connsiteY16" fmla="*/ 288735 h 291051"/>
              <a:gd name="connsiteX17" fmla="*/ 109063 w 416766"/>
              <a:gd name="connsiteY17" fmla="*/ 285563 h 291051"/>
              <a:gd name="connsiteX18" fmla="*/ 92087 w 416766"/>
              <a:gd name="connsiteY18" fmla="*/ 281340 h 291051"/>
              <a:gd name="connsiteX19" fmla="*/ 96732 w 416766"/>
              <a:gd name="connsiteY19" fmla="*/ 265089 h 291051"/>
              <a:gd name="connsiteX20" fmla="*/ 112560 w 416766"/>
              <a:gd name="connsiteY20" fmla="*/ 269025 h 291051"/>
              <a:gd name="connsiteX21" fmla="*/ 109063 w 416766"/>
              <a:gd name="connsiteY21" fmla="*/ 285563 h 291051"/>
              <a:gd name="connsiteX22" fmla="*/ 230200 w 416766"/>
              <a:gd name="connsiteY22" fmla="*/ 281640 h 291051"/>
              <a:gd name="connsiteX23" fmla="*/ 225627 w 416766"/>
              <a:gd name="connsiteY23" fmla="*/ 265368 h 291051"/>
              <a:gd name="connsiteX24" fmla="*/ 241165 w 416766"/>
              <a:gd name="connsiteY24" fmla="*/ 260423 h 291051"/>
              <a:gd name="connsiteX25" fmla="*/ 246852 w 416766"/>
              <a:gd name="connsiteY25" fmla="*/ 276332 h 291051"/>
              <a:gd name="connsiteX26" fmla="*/ 230200 w 416766"/>
              <a:gd name="connsiteY26" fmla="*/ 281640 h 291051"/>
              <a:gd name="connsiteX27" fmla="*/ 75457 w 416766"/>
              <a:gd name="connsiteY27" fmla="*/ 275957 h 291051"/>
              <a:gd name="connsiteX28" fmla="*/ 59235 w 416766"/>
              <a:gd name="connsiteY28" fmla="*/ 269430 h 291051"/>
              <a:gd name="connsiteX29" fmla="*/ 66087 w 416766"/>
              <a:gd name="connsiteY29" fmla="*/ 253981 h 291051"/>
              <a:gd name="connsiteX30" fmla="*/ 81219 w 416766"/>
              <a:gd name="connsiteY30" fmla="*/ 260073 h 291051"/>
              <a:gd name="connsiteX31" fmla="*/ 75457 w 416766"/>
              <a:gd name="connsiteY31" fmla="*/ 275957 h 291051"/>
              <a:gd name="connsiteX32" fmla="*/ 263081 w 416766"/>
              <a:gd name="connsiteY32" fmla="*/ 269882 h 291051"/>
              <a:gd name="connsiteX33" fmla="*/ 256297 w 416766"/>
              <a:gd name="connsiteY33" fmla="*/ 254403 h 291051"/>
              <a:gd name="connsiteX34" fmla="*/ 270983 w 416766"/>
              <a:gd name="connsiteY34" fmla="*/ 247354 h 291051"/>
              <a:gd name="connsiteX35" fmla="*/ 278813 w 416766"/>
              <a:gd name="connsiteY35" fmla="*/ 262330 h 291051"/>
              <a:gd name="connsiteX36" fmla="*/ 263081 w 416766"/>
              <a:gd name="connsiteY36" fmla="*/ 269882 h 291051"/>
              <a:gd name="connsiteX37" fmla="*/ 43508 w 416766"/>
              <a:gd name="connsiteY37" fmla="*/ 261799 h 291051"/>
              <a:gd name="connsiteX38" fmla="*/ 28346 w 416766"/>
              <a:gd name="connsiteY38" fmla="*/ 253095 h 291051"/>
              <a:gd name="connsiteX39" fmla="*/ 37260 w 416766"/>
              <a:gd name="connsiteY39" fmla="*/ 238739 h 291051"/>
              <a:gd name="connsiteX40" fmla="*/ 51410 w 416766"/>
              <a:gd name="connsiteY40" fmla="*/ 246856 h 291051"/>
              <a:gd name="connsiteX41" fmla="*/ 43508 w 416766"/>
              <a:gd name="connsiteY41" fmla="*/ 261799 h 291051"/>
              <a:gd name="connsiteX42" fmla="*/ 294000 w 416766"/>
              <a:gd name="connsiteY42" fmla="*/ 253711 h 291051"/>
              <a:gd name="connsiteX43" fmla="*/ 285162 w 416766"/>
              <a:gd name="connsiteY43" fmla="*/ 239304 h 291051"/>
              <a:gd name="connsiteX44" fmla="*/ 298751 w 416766"/>
              <a:gd name="connsiteY44" fmla="*/ 230306 h 291051"/>
              <a:gd name="connsiteX45" fmla="*/ 308564 w 416766"/>
              <a:gd name="connsiteY45" fmla="*/ 244072 h 291051"/>
              <a:gd name="connsiteX46" fmla="*/ 294000 w 416766"/>
              <a:gd name="connsiteY46" fmla="*/ 253711 h 291051"/>
              <a:gd name="connsiteX47" fmla="*/ 13821 w 416766"/>
              <a:gd name="connsiteY47" fmla="*/ 243380 h 291051"/>
              <a:gd name="connsiteX48" fmla="*/ 2814 w 416766"/>
              <a:gd name="connsiteY48" fmla="*/ 235001 h 291051"/>
              <a:gd name="connsiteX49" fmla="*/ 0 w 416766"/>
              <a:gd name="connsiteY49" fmla="*/ 232706 h 291051"/>
              <a:gd name="connsiteX50" fmla="*/ 10766 w 416766"/>
              <a:gd name="connsiteY50" fmla="*/ 219675 h 291051"/>
              <a:gd name="connsiteX51" fmla="*/ 13403 w 416766"/>
              <a:gd name="connsiteY51" fmla="*/ 221830 h 291051"/>
              <a:gd name="connsiteX52" fmla="*/ 23692 w 416766"/>
              <a:gd name="connsiteY52" fmla="*/ 229665 h 291051"/>
              <a:gd name="connsiteX53" fmla="*/ 13821 w 416766"/>
              <a:gd name="connsiteY53" fmla="*/ 243380 h 291051"/>
              <a:gd name="connsiteX54" fmla="*/ 322431 w 416766"/>
              <a:gd name="connsiteY54" fmla="*/ 233453 h 291051"/>
              <a:gd name="connsiteX55" fmla="*/ 311711 w 416766"/>
              <a:gd name="connsiteY55" fmla="*/ 220388 h 291051"/>
              <a:gd name="connsiteX56" fmla="*/ 323962 w 416766"/>
              <a:gd name="connsiteY56" fmla="*/ 209613 h 291051"/>
              <a:gd name="connsiteX57" fmla="*/ 335547 w 416766"/>
              <a:gd name="connsiteY57" fmla="*/ 221915 h 291051"/>
              <a:gd name="connsiteX58" fmla="*/ 322431 w 416766"/>
              <a:gd name="connsiteY58" fmla="*/ 233453 h 291051"/>
              <a:gd name="connsiteX59" fmla="*/ 347861 w 416766"/>
              <a:gd name="connsiteY59" fmla="*/ 209520 h 291051"/>
              <a:gd name="connsiteX60" fmla="*/ 335458 w 416766"/>
              <a:gd name="connsiteY60" fmla="*/ 198032 h 291051"/>
              <a:gd name="connsiteX61" fmla="*/ 346157 w 416766"/>
              <a:gd name="connsiteY61" fmla="*/ 185684 h 291051"/>
              <a:gd name="connsiteX62" fmla="*/ 359294 w 416766"/>
              <a:gd name="connsiteY62" fmla="*/ 196320 h 291051"/>
              <a:gd name="connsiteX63" fmla="*/ 347861 w 416766"/>
              <a:gd name="connsiteY63" fmla="*/ 209520 h 291051"/>
              <a:gd name="connsiteX64" fmla="*/ 369820 w 416766"/>
              <a:gd name="connsiteY64" fmla="*/ 182372 h 291051"/>
              <a:gd name="connsiteX65" fmla="*/ 355999 w 416766"/>
              <a:gd name="connsiteY65" fmla="*/ 172652 h 291051"/>
              <a:gd name="connsiteX66" fmla="*/ 364930 w 416766"/>
              <a:gd name="connsiteY66" fmla="*/ 158988 h 291051"/>
              <a:gd name="connsiteX67" fmla="*/ 379384 w 416766"/>
              <a:gd name="connsiteY67" fmla="*/ 167742 h 291051"/>
              <a:gd name="connsiteX68" fmla="*/ 369820 w 416766"/>
              <a:gd name="connsiteY68" fmla="*/ 182372 h 291051"/>
              <a:gd name="connsiteX69" fmla="*/ 387939 w 416766"/>
              <a:gd name="connsiteY69" fmla="*/ 152491 h 291051"/>
              <a:gd name="connsiteX70" fmla="*/ 372921 w 416766"/>
              <a:gd name="connsiteY70" fmla="*/ 144745 h 291051"/>
              <a:gd name="connsiteX71" fmla="*/ 379924 w 416766"/>
              <a:gd name="connsiteY71" fmla="*/ 129975 h 291051"/>
              <a:gd name="connsiteX72" fmla="*/ 395432 w 416766"/>
              <a:gd name="connsiteY72" fmla="*/ 136704 h 291051"/>
              <a:gd name="connsiteX73" fmla="*/ 387939 w 416766"/>
              <a:gd name="connsiteY73" fmla="*/ 152491 h 291051"/>
              <a:gd name="connsiteX74" fmla="*/ 401844 w 416766"/>
              <a:gd name="connsiteY74" fmla="*/ 120428 h 291051"/>
              <a:gd name="connsiteX75" fmla="*/ 385919 w 416766"/>
              <a:gd name="connsiteY75" fmla="*/ 114775 h 291051"/>
              <a:gd name="connsiteX76" fmla="*/ 390859 w 416766"/>
              <a:gd name="connsiteY76" fmla="*/ 99217 h 291051"/>
              <a:gd name="connsiteX77" fmla="*/ 407130 w 416766"/>
              <a:gd name="connsiteY77" fmla="*/ 103781 h 291051"/>
              <a:gd name="connsiteX78" fmla="*/ 401844 w 416766"/>
              <a:gd name="connsiteY78" fmla="*/ 120428 h 291051"/>
              <a:gd name="connsiteX79" fmla="*/ 411273 w 416766"/>
              <a:gd name="connsiteY79" fmla="*/ 86818 h 291051"/>
              <a:gd name="connsiteX80" fmla="*/ 394727 w 416766"/>
              <a:gd name="connsiteY80" fmla="*/ 83371 h 291051"/>
              <a:gd name="connsiteX81" fmla="*/ 397524 w 416766"/>
              <a:gd name="connsiteY81" fmla="*/ 67285 h 291051"/>
              <a:gd name="connsiteX82" fmla="*/ 414260 w 416766"/>
              <a:gd name="connsiteY82" fmla="*/ 69630 h 291051"/>
              <a:gd name="connsiteX83" fmla="*/ 411273 w 416766"/>
              <a:gd name="connsiteY83" fmla="*/ 86818 h 291051"/>
              <a:gd name="connsiteX84" fmla="*/ 416095 w 416766"/>
              <a:gd name="connsiteY84" fmla="*/ 52270 h 291051"/>
              <a:gd name="connsiteX85" fmla="*/ 399237 w 416766"/>
              <a:gd name="connsiteY85" fmla="*/ 51055 h 291051"/>
              <a:gd name="connsiteX86" fmla="*/ 399866 w 416766"/>
              <a:gd name="connsiteY86" fmla="*/ 34737 h 291051"/>
              <a:gd name="connsiteX87" fmla="*/ 416766 w 416766"/>
              <a:gd name="connsiteY87" fmla="*/ 34834 h 291051"/>
              <a:gd name="connsiteX88" fmla="*/ 416095 w 416766"/>
              <a:gd name="connsiteY88" fmla="*/ 52270 h 291051"/>
              <a:gd name="connsiteX89" fmla="*/ 399419 w 416766"/>
              <a:gd name="connsiteY89" fmla="*/ 18402 h 291051"/>
              <a:gd name="connsiteX90" fmla="*/ 397891 w 416766"/>
              <a:gd name="connsiteY90" fmla="*/ 2143 h 291051"/>
              <a:gd name="connsiteX91" fmla="*/ 414653 w 416766"/>
              <a:gd name="connsiteY91" fmla="*/ 0 h 291051"/>
              <a:gd name="connsiteX92" fmla="*/ 416289 w 416766"/>
              <a:gd name="connsiteY92" fmla="*/ 17385 h 291051"/>
              <a:gd name="connsiteX93" fmla="*/ 399419 w 416766"/>
              <a:gd name="connsiteY93" fmla="*/ 18402 h 291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16766" h="291051">
                <a:moveTo>
                  <a:pt x="161662" y="291052"/>
                </a:moveTo>
                <a:lnTo>
                  <a:pt x="161173" y="291052"/>
                </a:lnTo>
                <a:lnTo>
                  <a:pt x="161173" y="274151"/>
                </a:lnTo>
                <a:lnTo>
                  <a:pt x="161658" y="274151"/>
                </a:lnTo>
                <a:cubicBezTo>
                  <a:pt x="166953" y="274147"/>
                  <a:pt x="172285" y="273970"/>
                  <a:pt x="177500" y="273620"/>
                </a:cubicBezTo>
                <a:lnTo>
                  <a:pt x="178618" y="290486"/>
                </a:lnTo>
                <a:cubicBezTo>
                  <a:pt x="173040" y="290858"/>
                  <a:pt x="167337" y="291047"/>
                  <a:pt x="161662" y="291052"/>
                </a:cubicBezTo>
                <a:close/>
                <a:moveTo>
                  <a:pt x="143678" y="290423"/>
                </a:moveTo>
                <a:cubicBezTo>
                  <a:pt x="137869" y="290010"/>
                  <a:pt x="132017" y="289398"/>
                  <a:pt x="126292" y="288596"/>
                </a:cubicBezTo>
                <a:lnTo>
                  <a:pt x="128634" y="271860"/>
                </a:lnTo>
                <a:cubicBezTo>
                  <a:pt x="133983" y="272607"/>
                  <a:pt x="139447" y="273181"/>
                  <a:pt x="144872" y="273561"/>
                </a:cubicBezTo>
                <a:lnTo>
                  <a:pt x="143678" y="290423"/>
                </a:lnTo>
                <a:close/>
                <a:moveTo>
                  <a:pt x="195999" y="288735"/>
                </a:moveTo>
                <a:lnTo>
                  <a:pt x="193729" y="271983"/>
                </a:lnTo>
                <a:cubicBezTo>
                  <a:pt x="199091" y="271261"/>
                  <a:pt x="204491" y="270333"/>
                  <a:pt x="209794" y="269236"/>
                </a:cubicBezTo>
                <a:lnTo>
                  <a:pt x="213224" y="285782"/>
                </a:lnTo>
                <a:cubicBezTo>
                  <a:pt x="207537" y="286959"/>
                  <a:pt x="201741" y="287959"/>
                  <a:pt x="195999" y="288735"/>
                </a:cubicBezTo>
                <a:close/>
                <a:moveTo>
                  <a:pt x="109063" y="285563"/>
                </a:moveTo>
                <a:cubicBezTo>
                  <a:pt x="103393" y="284361"/>
                  <a:pt x="97681" y="282943"/>
                  <a:pt x="92087" y="281340"/>
                </a:cubicBezTo>
                <a:lnTo>
                  <a:pt x="96732" y="265089"/>
                </a:lnTo>
                <a:cubicBezTo>
                  <a:pt x="101950" y="266583"/>
                  <a:pt x="107279" y="267903"/>
                  <a:pt x="112560" y="269025"/>
                </a:cubicBezTo>
                <a:lnTo>
                  <a:pt x="109063" y="285563"/>
                </a:lnTo>
                <a:close/>
                <a:moveTo>
                  <a:pt x="230200" y="281640"/>
                </a:moveTo>
                <a:lnTo>
                  <a:pt x="225627" y="265368"/>
                </a:lnTo>
                <a:cubicBezTo>
                  <a:pt x="230837" y="263908"/>
                  <a:pt x="236064" y="262242"/>
                  <a:pt x="241165" y="260423"/>
                </a:cubicBezTo>
                <a:lnTo>
                  <a:pt x="246852" y="276332"/>
                </a:lnTo>
                <a:cubicBezTo>
                  <a:pt x="241388" y="278286"/>
                  <a:pt x="235786" y="280074"/>
                  <a:pt x="230200" y="281640"/>
                </a:cubicBezTo>
                <a:close/>
                <a:moveTo>
                  <a:pt x="75457" y="275957"/>
                </a:moveTo>
                <a:cubicBezTo>
                  <a:pt x="69993" y="273978"/>
                  <a:pt x="64534" y="271785"/>
                  <a:pt x="59235" y="269430"/>
                </a:cubicBezTo>
                <a:lnTo>
                  <a:pt x="66087" y="253981"/>
                </a:lnTo>
                <a:cubicBezTo>
                  <a:pt x="71031" y="256175"/>
                  <a:pt x="76119" y="258221"/>
                  <a:pt x="81219" y="260073"/>
                </a:cubicBezTo>
                <a:lnTo>
                  <a:pt x="75457" y="275957"/>
                </a:lnTo>
                <a:close/>
                <a:moveTo>
                  <a:pt x="263081" y="269882"/>
                </a:moveTo>
                <a:lnTo>
                  <a:pt x="256297" y="254403"/>
                </a:lnTo>
                <a:cubicBezTo>
                  <a:pt x="261271" y="252226"/>
                  <a:pt x="266212" y="249855"/>
                  <a:pt x="270983" y="247354"/>
                </a:cubicBezTo>
                <a:lnTo>
                  <a:pt x="278813" y="262330"/>
                </a:lnTo>
                <a:cubicBezTo>
                  <a:pt x="273700" y="265005"/>
                  <a:pt x="268405" y="267549"/>
                  <a:pt x="263081" y="269882"/>
                </a:cubicBezTo>
                <a:close/>
                <a:moveTo>
                  <a:pt x="43508" y="261799"/>
                </a:moveTo>
                <a:cubicBezTo>
                  <a:pt x="38391" y="259090"/>
                  <a:pt x="33286" y="256162"/>
                  <a:pt x="28346" y="253095"/>
                </a:cubicBezTo>
                <a:lnTo>
                  <a:pt x="37260" y="238739"/>
                </a:lnTo>
                <a:cubicBezTo>
                  <a:pt x="41871" y="241599"/>
                  <a:pt x="46630" y="244329"/>
                  <a:pt x="51410" y="246856"/>
                </a:cubicBezTo>
                <a:lnTo>
                  <a:pt x="43508" y="261799"/>
                </a:lnTo>
                <a:close/>
                <a:moveTo>
                  <a:pt x="294000" y="253711"/>
                </a:moveTo>
                <a:lnTo>
                  <a:pt x="285162" y="239304"/>
                </a:lnTo>
                <a:cubicBezTo>
                  <a:pt x="289756" y="236486"/>
                  <a:pt x="294330" y="233457"/>
                  <a:pt x="298751" y="230306"/>
                </a:cubicBezTo>
                <a:lnTo>
                  <a:pt x="308564" y="244072"/>
                </a:lnTo>
                <a:cubicBezTo>
                  <a:pt x="303826" y="247447"/>
                  <a:pt x="298920" y="250691"/>
                  <a:pt x="294000" y="253711"/>
                </a:cubicBezTo>
                <a:close/>
                <a:moveTo>
                  <a:pt x="13821" y="243380"/>
                </a:moveTo>
                <a:cubicBezTo>
                  <a:pt x="10100" y="240701"/>
                  <a:pt x="6396" y="237878"/>
                  <a:pt x="2814" y="235001"/>
                </a:cubicBezTo>
                <a:cubicBezTo>
                  <a:pt x="1877" y="234242"/>
                  <a:pt x="937" y="233478"/>
                  <a:pt x="0" y="232706"/>
                </a:cubicBezTo>
                <a:lnTo>
                  <a:pt x="10766" y="219675"/>
                </a:lnTo>
                <a:cubicBezTo>
                  <a:pt x="11644" y="220400"/>
                  <a:pt x="12521" y="221117"/>
                  <a:pt x="13403" y="221830"/>
                </a:cubicBezTo>
                <a:cubicBezTo>
                  <a:pt x="16753" y="224530"/>
                  <a:pt x="20216" y="227163"/>
                  <a:pt x="23692" y="229665"/>
                </a:cubicBezTo>
                <a:lnTo>
                  <a:pt x="13821" y="243380"/>
                </a:lnTo>
                <a:close/>
                <a:moveTo>
                  <a:pt x="322431" y="233453"/>
                </a:moveTo>
                <a:lnTo>
                  <a:pt x="311711" y="220388"/>
                </a:lnTo>
                <a:cubicBezTo>
                  <a:pt x="315900" y="216949"/>
                  <a:pt x="320030" y="213321"/>
                  <a:pt x="323962" y="209613"/>
                </a:cubicBezTo>
                <a:lnTo>
                  <a:pt x="335547" y="221915"/>
                </a:lnTo>
                <a:cubicBezTo>
                  <a:pt x="331332" y="225885"/>
                  <a:pt x="326915" y="229770"/>
                  <a:pt x="322431" y="233453"/>
                </a:cubicBezTo>
                <a:close/>
                <a:moveTo>
                  <a:pt x="347861" y="209520"/>
                </a:moveTo>
                <a:lnTo>
                  <a:pt x="335458" y="198032"/>
                </a:lnTo>
                <a:cubicBezTo>
                  <a:pt x="339166" y="194033"/>
                  <a:pt x="342765" y="189878"/>
                  <a:pt x="346157" y="185684"/>
                </a:cubicBezTo>
                <a:lnTo>
                  <a:pt x="359294" y="196320"/>
                </a:lnTo>
                <a:cubicBezTo>
                  <a:pt x="355666" y="200808"/>
                  <a:pt x="351814" y="205242"/>
                  <a:pt x="347861" y="209520"/>
                </a:cubicBezTo>
                <a:close/>
                <a:moveTo>
                  <a:pt x="369820" y="182372"/>
                </a:moveTo>
                <a:lnTo>
                  <a:pt x="355999" y="172652"/>
                </a:lnTo>
                <a:cubicBezTo>
                  <a:pt x="359117" y="168210"/>
                  <a:pt x="362125" y="163612"/>
                  <a:pt x="364930" y="158988"/>
                </a:cubicBezTo>
                <a:lnTo>
                  <a:pt x="379384" y="167742"/>
                </a:lnTo>
                <a:cubicBezTo>
                  <a:pt x="376380" y="172699"/>
                  <a:pt x="373161" y="177618"/>
                  <a:pt x="369820" y="182372"/>
                </a:cubicBezTo>
                <a:close/>
                <a:moveTo>
                  <a:pt x="387939" y="152491"/>
                </a:moveTo>
                <a:lnTo>
                  <a:pt x="372921" y="144745"/>
                </a:lnTo>
                <a:cubicBezTo>
                  <a:pt x="375431" y="139885"/>
                  <a:pt x="377781" y="134920"/>
                  <a:pt x="379924" y="129975"/>
                </a:cubicBezTo>
                <a:lnTo>
                  <a:pt x="395432" y="136704"/>
                </a:lnTo>
                <a:cubicBezTo>
                  <a:pt x="393137" y="141990"/>
                  <a:pt x="390618" y="147306"/>
                  <a:pt x="387939" y="152491"/>
                </a:cubicBezTo>
                <a:close/>
                <a:moveTo>
                  <a:pt x="401844" y="120428"/>
                </a:moveTo>
                <a:lnTo>
                  <a:pt x="385919" y="114775"/>
                </a:lnTo>
                <a:cubicBezTo>
                  <a:pt x="387745" y="109641"/>
                  <a:pt x="389403" y="104410"/>
                  <a:pt x="390859" y="99217"/>
                </a:cubicBezTo>
                <a:lnTo>
                  <a:pt x="407130" y="103781"/>
                </a:lnTo>
                <a:cubicBezTo>
                  <a:pt x="405574" y="109337"/>
                  <a:pt x="403793" y="114940"/>
                  <a:pt x="401844" y="120428"/>
                </a:cubicBezTo>
                <a:close/>
                <a:moveTo>
                  <a:pt x="411273" y="86818"/>
                </a:moveTo>
                <a:lnTo>
                  <a:pt x="394727" y="83371"/>
                </a:lnTo>
                <a:cubicBezTo>
                  <a:pt x="395833" y="78089"/>
                  <a:pt x="396769" y="72676"/>
                  <a:pt x="397524" y="67285"/>
                </a:cubicBezTo>
                <a:lnTo>
                  <a:pt x="414260" y="69630"/>
                </a:lnTo>
                <a:cubicBezTo>
                  <a:pt x="413459" y="75385"/>
                  <a:pt x="412455" y="81169"/>
                  <a:pt x="411273" y="86818"/>
                </a:cubicBezTo>
                <a:close/>
                <a:moveTo>
                  <a:pt x="416095" y="52270"/>
                </a:moveTo>
                <a:lnTo>
                  <a:pt x="399237" y="51055"/>
                </a:lnTo>
                <a:cubicBezTo>
                  <a:pt x="399625" y="45668"/>
                  <a:pt x="399836" y="40175"/>
                  <a:pt x="399866" y="34737"/>
                </a:cubicBezTo>
                <a:lnTo>
                  <a:pt x="416766" y="34834"/>
                </a:lnTo>
                <a:cubicBezTo>
                  <a:pt x="416732" y="40648"/>
                  <a:pt x="416505" y="46507"/>
                  <a:pt x="416095" y="52270"/>
                </a:cubicBezTo>
                <a:close/>
                <a:moveTo>
                  <a:pt x="399419" y="18402"/>
                </a:moveTo>
                <a:cubicBezTo>
                  <a:pt x="399094" y="13015"/>
                  <a:pt x="398579" y="7543"/>
                  <a:pt x="397891" y="2143"/>
                </a:cubicBezTo>
                <a:lnTo>
                  <a:pt x="414653" y="0"/>
                </a:lnTo>
                <a:cubicBezTo>
                  <a:pt x="415391" y="5767"/>
                  <a:pt x="415943" y="11618"/>
                  <a:pt x="416289" y="17385"/>
                </a:cubicBezTo>
                <a:lnTo>
                  <a:pt x="399419" y="18402"/>
                </a:lnTo>
                <a:close/>
              </a:path>
            </a:pathLst>
          </a:custGeom>
          <a:solidFill>
            <a:schemeClr val="accent2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7BB372B3-6691-56FA-DBCC-B0E4A111C092}"/>
              </a:ext>
            </a:extLst>
          </p:cNvPr>
          <p:cNvSpPr/>
          <p:nvPr/>
        </p:nvSpPr>
        <p:spPr>
          <a:xfrm>
            <a:off x="734004" y="3908515"/>
            <a:ext cx="255080" cy="242206"/>
          </a:xfrm>
          <a:custGeom>
            <a:avLst/>
            <a:gdLst>
              <a:gd name="connsiteX0" fmla="*/ 16242 w 367043"/>
              <a:gd name="connsiteY0" fmla="*/ 348519 h 348519"/>
              <a:gd name="connsiteX1" fmla="*/ 10699 w 367043"/>
              <a:gd name="connsiteY1" fmla="*/ 331961 h 348519"/>
              <a:gd name="connsiteX2" fmla="*/ 26899 w 367043"/>
              <a:gd name="connsiteY2" fmla="*/ 327135 h 348519"/>
              <a:gd name="connsiteX3" fmla="*/ 32084 w 367043"/>
              <a:gd name="connsiteY3" fmla="*/ 342617 h 348519"/>
              <a:gd name="connsiteX4" fmla="*/ 16242 w 367043"/>
              <a:gd name="connsiteY4" fmla="*/ 348519 h 348519"/>
              <a:gd name="connsiteX5" fmla="*/ 6286 w 367043"/>
              <a:gd name="connsiteY5" fmla="*/ 315052 h 348519"/>
              <a:gd name="connsiteX6" fmla="*/ 3029 w 367043"/>
              <a:gd name="connsiteY6" fmla="*/ 297899 h 348519"/>
              <a:gd name="connsiteX7" fmla="*/ 19731 w 367043"/>
              <a:gd name="connsiteY7" fmla="*/ 295308 h 348519"/>
              <a:gd name="connsiteX8" fmla="*/ 22773 w 367043"/>
              <a:gd name="connsiteY8" fmla="*/ 311352 h 348519"/>
              <a:gd name="connsiteX9" fmla="*/ 6286 w 367043"/>
              <a:gd name="connsiteY9" fmla="*/ 315052 h 348519"/>
              <a:gd name="connsiteX10" fmla="*/ 937 w 367043"/>
              <a:gd name="connsiteY10" fmla="*/ 280560 h 348519"/>
              <a:gd name="connsiteX11" fmla="*/ 0 w 367043"/>
              <a:gd name="connsiteY11" fmla="*/ 263132 h 348519"/>
              <a:gd name="connsiteX12" fmla="*/ 16896 w 367043"/>
              <a:gd name="connsiteY12" fmla="*/ 262786 h 348519"/>
              <a:gd name="connsiteX13" fmla="*/ 17774 w 367043"/>
              <a:gd name="connsiteY13" fmla="*/ 279100 h 348519"/>
              <a:gd name="connsiteX14" fmla="*/ 937 w 367043"/>
              <a:gd name="connsiteY14" fmla="*/ 280560 h 348519"/>
              <a:gd name="connsiteX15" fmla="*/ 17094 w 367043"/>
              <a:gd name="connsiteY15" fmla="*/ 246447 h 348519"/>
              <a:gd name="connsiteX16" fmla="*/ 211 w 367043"/>
              <a:gd name="connsiteY16" fmla="*/ 245679 h 348519"/>
              <a:gd name="connsiteX17" fmla="*/ 1582 w 367043"/>
              <a:gd name="connsiteY17" fmla="*/ 228281 h 348519"/>
              <a:gd name="connsiteX18" fmla="*/ 18373 w 367043"/>
              <a:gd name="connsiteY18" fmla="*/ 230171 h 348519"/>
              <a:gd name="connsiteX19" fmla="*/ 17094 w 367043"/>
              <a:gd name="connsiteY19" fmla="*/ 246447 h 348519"/>
              <a:gd name="connsiteX20" fmla="*/ 20748 w 367043"/>
              <a:gd name="connsiteY20" fmla="*/ 214021 h 348519"/>
              <a:gd name="connsiteX21" fmla="*/ 4117 w 367043"/>
              <a:gd name="connsiteY21" fmla="*/ 211013 h 348519"/>
              <a:gd name="connsiteX22" fmla="*/ 7805 w 367043"/>
              <a:gd name="connsiteY22" fmla="*/ 193944 h 348519"/>
              <a:gd name="connsiteX23" fmla="*/ 24195 w 367043"/>
              <a:gd name="connsiteY23" fmla="*/ 198075 h 348519"/>
              <a:gd name="connsiteX24" fmla="*/ 20748 w 367043"/>
              <a:gd name="connsiteY24" fmla="*/ 214021 h 348519"/>
              <a:gd name="connsiteX25" fmla="*/ 28713 w 367043"/>
              <a:gd name="connsiteY25" fmla="*/ 182389 h 348519"/>
              <a:gd name="connsiteX26" fmla="*/ 12644 w 367043"/>
              <a:gd name="connsiteY26" fmla="*/ 177162 h 348519"/>
              <a:gd name="connsiteX27" fmla="*/ 18617 w 367043"/>
              <a:gd name="connsiteY27" fmla="*/ 160722 h 348519"/>
              <a:gd name="connsiteX28" fmla="*/ 34294 w 367043"/>
              <a:gd name="connsiteY28" fmla="*/ 167033 h 348519"/>
              <a:gd name="connsiteX29" fmla="*/ 28713 w 367043"/>
              <a:gd name="connsiteY29" fmla="*/ 182389 h 348519"/>
              <a:gd name="connsiteX30" fmla="*/ 40905 w 367043"/>
              <a:gd name="connsiteY30" fmla="*/ 152090 h 348519"/>
              <a:gd name="connsiteX31" fmla="*/ 25692 w 367043"/>
              <a:gd name="connsiteY31" fmla="*/ 144733 h 348519"/>
              <a:gd name="connsiteX32" fmla="*/ 33834 w 367043"/>
              <a:gd name="connsiteY32" fmla="*/ 129263 h 348519"/>
              <a:gd name="connsiteX33" fmla="*/ 48511 w 367043"/>
              <a:gd name="connsiteY33" fmla="*/ 137633 h 348519"/>
              <a:gd name="connsiteX34" fmla="*/ 40905 w 367043"/>
              <a:gd name="connsiteY34" fmla="*/ 152090 h 348519"/>
              <a:gd name="connsiteX35" fmla="*/ 57075 w 367043"/>
              <a:gd name="connsiteY35" fmla="*/ 123723 h 348519"/>
              <a:gd name="connsiteX36" fmla="*/ 42998 w 367043"/>
              <a:gd name="connsiteY36" fmla="*/ 114375 h 348519"/>
              <a:gd name="connsiteX37" fmla="*/ 53144 w 367043"/>
              <a:gd name="connsiteY37" fmla="*/ 100153 h 348519"/>
              <a:gd name="connsiteX38" fmla="*/ 66563 w 367043"/>
              <a:gd name="connsiteY38" fmla="*/ 110430 h 348519"/>
              <a:gd name="connsiteX39" fmla="*/ 57075 w 367043"/>
              <a:gd name="connsiteY39" fmla="*/ 123723 h 348519"/>
              <a:gd name="connsiteX40" fmla="*/ 76925 w 367043"/>
              <a:gd name="connsiteY40" fmla="*/ 97808 h 348519"/>
              <a:gd name="connsiteX41" fmla="*/ 64235 w 367043"/>
              <a:gd name="connsiteY41" fmla="*/ 86649 h 348519"/>
              <a:gd name="connsiteX42" fmla="*/ 76203 w 367043"/>
              <a:gd name="connsiteY42" fmla="*/ 73925 h 348519"/>
              <a:gd name="connsiteX43" fmla="*/ 88113 w 367043"/>
              <a:gd name="connsiteY43" fmla="*/ 85919 h 348519"/>
              <a:gd name="connsiteX44" fmla="*/ 76925 w 367043"/>
              <a:gd name="connsiteY44" fmla="*/ 97808 h 348519"/>
              <a:gd name="connsiteX45" fmla="*/ 100073 w 367043"/>
              <a:gd name="connsiteY45" fmla="*/ 74815 h 348519"/>
              <a:gd name="connsiteX46" fmla="*/ 89003 w 367043"/>
              <a:gd name="connsiteY46" fmla="*/ 62045 h 348519"/>
              <a:gd name="connsiteX47" fmla="*/ 102583 w 367043"/>
              <a:gd name="connsiteY47" fmla="*/ 51060 h 348519"/>
              <a:gd name="connsiteX48" fmla="*/ 112759 w 367043"/>
              <a:gd name="connsiteY48" fmla="*/ 64551 h 348519"/>
              <a:gd name="connsiteX49" fmla="*/ 100073 w 367043"/>
              <a:gd name="connsiteY49" fmla="*/ 74815 h 348519"/>
              <a:gd name="connsiteX50" fmla="*/ 126111 w 367043"/>
              <a:gd name="connsiteY50" fmla="*/ 55185 h 348519"/>
              <a:gd name="connsiteX51" fmla="*/ 116880 w 367043"/>
              <a:gd name="connsiteY51" fmla="*/ 41032 h 348519"/>
              <a:gd name="connsiteX52" fmla="*/ 131823 w 367043"/>
              <a:gd name="connsiteY52" fmla="*/ 31999 h 348519"/>
              <a:gd name="connsiteX53" fmla="*/ 140063 w 367043"/>
              <a:gd name="connsiteY53" fmla="*/ 46752 h 348519"/>
              <a:gd name="connsiteX54" fmla="*/ 126111 w 367043"/>
              <a:gd name="connsiteY54" fmla="*/ 55185 h 348519"/>
              <a:gd name="connsiteX55" fmla="*/ 359564 w 367043"/>
              <a:gd name="connsiteY55" fmla="*/ 41255 h 348519"/>
              <a:gd name="connsiteX56" fmla="*/ 344693 w 367043"/>
              <a:gd name="connsiteY56" fmla="*/ 34530 h 348519"/>
              <a:gd name="connsiteX57" fmla="*/ 351122 w 367043"/>
              <a:gd name="connsiteY57" fmla="*/ 18904 h 348519"/>
              <a:gd name="connsiteX58" fmla="*/ 367044 w 367043"/>
              <a:gd name="connsiteY58" fmla="*/ 26097 h 348519"/>
              <a:gd name="connsiteX59" fmla="*/ 359564 w 367043"/>
              <a:gd name="connsiteY59" fmla="*/ 41255 h 348519"/>
              <a:gd name="connsiteX60" fmla="*/ 154554 w 367043"/>
              <a:gd name="connsiteY60" fmla="*/ 39310 h 348519"/>
              <a:gd name="connsiteX61" fmla="*/ 147353 w 367043"/>
              <a:gd name="connsiteY61" fmla="*/ 24017 h 348519"/>
              <a:gd name="connsiteX62" fmla="*/ 163392 w 367043"/>
              <a:gd name="connsiteY62" fmla="*/ 17128 h 348519"/>
              <a:gd name="connsiteX63" fmla="*/ 169522 w 367043"/>
              <a:gd name="connsiteY63" fmla="*/ 32877 h 348519"/>
              <a:gd name="connsiteX64" fmla="*/ 154554 w 367043"/>
              <a:gd name="connsiteY64" fmla="*/ 39310 h 348519"/>
              <a:gd name="connsiteX65" fmla="*/ 329396 w 367043"/>
              <a:gd name="connsiteY65" fmla="*/ 28865 h 348519"/>
              <a:gd name="connsiteX66" fmla="*/ 313744 w 367043"/>
              <a:gd name="connsiteY66" fmla="*/ 24270 h 348519"/>
              <a:gd name="connsiteX67" fmla="*/ 317938 w 367043"/>
              <a:gd name="connsiteY67" fmla="*/ 7897 h 348519"/>
              <a:gd name="connsiteX68" fmla="*/ 334720 w 367043"/>
              <a:gd name="connsiteY68" fmla="*/ 12825 h 348519"/>
              <a:gd name="connsiteX69" fmla="*/ 329396 w 367043"/>
              <a:gd name="connsiteY69" fmla="*/ 28865 h 348519"/>
              <a:gd name="connsiteX70" fmla="*/ 184912 w 367043"/>
              <a:gd name="connsiteY70" fmla="*/ 27498 h 348519"/>
              <a:gd name="connsiteX71" fmla="*/ 179896 w 367043"/>
              <a:gd name="connsiteY71" fmla="*/ 11365 h 348519"/>
              <a:gd name="connsiteX72" fmla="*/ 196758 w 367043"/>
              <a:gd name="connsiteY72" fmla="*/ 6758 h 348519"/>
              <a:gd name="connsiteX73" fmla="*/ 200640 w 367043"/>
              <a:gd name="connsiteY73" fmla="*/ 23203 h 348519"/>
              <a:gd name="connsiteX74" fmla="*/ 184912 w 367043"/>
              <a:gd name="connsiteY74" fmla="*/ 27498 h 348519"/>
              <a:gd name="connsiteX75" fmla="*/ 297818 w 367043"/>
              <a:gd name="connsiteY75" fmla="*/ 20782 h 348519"/>
              <a:gd name="connsiteX76" fmla="*/ 281678 w 367043"/>
              <a:gd name="connsiteY76" fmla="*/ 18398 h 348519"/>
              <a:gd name="connsiteX77" fmla="*/ 283568 w 367043"/>
              <a:gd name="connsiteY77" fmla="*/ 1603 h 348519"/>
              <a:gd name="connsiteX78" fmla="*/ 300864 w 367043"/>
              <a:gd name="connsiteY78" fmla="*/ 4155 h 348519"/>
              <a:gd name="connsiteX79" fmla="*/ 297818 w 367043"/>
              <a:gd name="connsiteY79" fmla="*/ 20782 h 348519"/>
              <a:gd name="connsiteX80" fmla="*/ 216629 w 367043"/>
              <a:gd name="connsiteY80" fmla="*/ 20014 h 348519"/>
              <a:gd name="connsiteX81" fmla="*/ 213895 w 367043"/>
              <a:gd name="connsiteY81" fmla="*/ 3337 h 348519"/>
              <a:gd name="connsiteX82" fmla="*/ 231230 w 367043"/>
              <a:gd name="connsiteY82" fmla="*/ 1114 h 348519"/>
              <a:gd name="connsiteX83" fmla="*/ 232799 w 367043"/>
              <a:gd name="connsiteY83" fmla="*/ 17938 h 348519"/>
              <a:gd name="connsiteX84" fmla="*/ 216629 w 367043"/>
              <a:gd name="connsiteY84" fmla="*/ 20014 h 348519"/>
              <a:gd name="connsiteX85" fmla="*/ 265410 w 367043"/>
              <a:gd name="connsiteY85" fmla="*/ 17124 h 348519"/>
              <a:gd name="connsiteX86" fmla="*/ 254804 w 367043"/>
              <a:gd name="connsiteY86" fmla="*/ 16900 h 348519"/>
              <a:gd name="connsiteX87" fmla="*/ 249083 w 367043"/>
              <a:gd name="connsiteY87" fmla="*/ 16976 h 348519"/>
              <a:gd name="connsiteX88" fmla="*/ 248657 w 367043"/>
              <a:gd name="connsiteY88" fmla="*/ 80 h 348519"/>
              <a:gd name="connsiteX89" fmla="*/ 255040 w 367043"/>
              <a:gd name="connsiteY89" fmla="*/ 0 h 348519"/>
              <a:gd name="connsiteX90" fmla="*/ 266140 w 367043"/>
              <a:gd name="connsiteY90" fmla="*/ 240 h 348519"/>
              <a:gd name="connsiteX91" fmla="*/ 265410 w 367043"/>
              <a:gd name="connsiteY91" fmla="*/ 17124 h 348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367043" h="348519">
                <a:moveTo>
                  <a:pt x="16242" y="348519"/>
                </a:moveTo>
                <a:cubicBezTo>
                  <a:pt x="14217" y="343081"/>
                  <a:pt x="12353" y="337513"/>
                  <a:pt x="10699" y="331961"/>
                </a:cubicBezTo>
                <a:lnTo>
                  <a:pt x="26899" y="327135"/>
                </a:lnTo>
                <a:cubicBezTo>
                  <a:pt x="28443" y="332324"/>
                  <a:pt x="30185" y="337534"/>
                  <a:pt x="32084" y="342617"/>
                </a:cubicBezTo>
                <a:lnTo>
                  <a:pt x="16242" y="348519"/>
                </a:lnTo>
                <a:close/>
                <a:moveTo>
                  <a:pt x="6286" y="315052"/>
                </a:moveTo>
                <a:cubicBezTo>
                  <a:pt x="5016" y="309407"/>
                  <a:pt x="3919" y="303636"/>
                  <a:pt x="3029" y="297899"/>
                </a:cubicBezTo>
                <a:lnTo>
                  <a:pt x="19731" y="295308"/>
                </a:lnTo>
                <a:cubicBezTo>
                  <a:pt x="20562" y="300670"/>
                  <a:pt x="21587" y="306070"/>
                  <a:pt x="22773" y="311352"/>
                </a:cubicBezTo>
                <a:lnTo>
                  <a:pt x="6286" y="315052"/>
                </a:lnTo>
                <a:close/>
                <a:moveTo>
                  <a:pt x="937" y="280560"/>
                </a:moveTo>
                <a:cubicBezTo>
                  <a:pt x="435" y="274809"/>
                  <a:pt x="122" y="268945"/>
                  <a:pt x="0" y="263132"/>
                </a:cubicBezTo>
                <a:lnTo>
                  <a:pt x="16896" y="262786"/>
                </a:lnTo>
                <a:cubicBezTo>
                  <a:pt x="17010" y="268228"/>
                  <a:pt x="17305" y="273717"/>
                  <a:pt x="17774" y="279100"/>
                </a:cubicBezTo>
                <a:lnTo>
                  <a:pt x="937" y="280560"/>
                </a:lnTo>
                <a:close/>
                <a:moveTo>
                  <a:pt x="17094" y="246447"/>
                </a:moveTo>
                <a:lnTo>
                  <a:pt x="211" y="245679"/>
                </a:lnTo>
                <a:cubicBezTo>
                  <a:pt x="477" y="239870"/>
                  <a:pt x="937" y="234014"/>
                  <a:pt x="1582" y="228281"/>
                </a:cubicBezTo>
                <a:lnTo>
                  <a:pt x="18373" y="230171"/>
                </a:lnTo>
                <a:cubicBezTo>
                  <a:pt x="17774" y="235537"/>
                  <a:pt x="17343" y="241013"/>
                  <a:pt x="17094" y="246447"/>
                </a:cubicBezTo>
                <a:close/>
                <a:moveTo>
                  <a:pt x="20748" y="214021"/>
                </a:moveTo>
                <a:lnTo>
                  <a:pt x="4117" y="211013"/>
                </a:lnTo>
                <a:cubicBezTo>
                  <a:pt x="5151" y="205310"/>
                  <a:pt x="6391" y="199568"/>
                  <a:pt x="7805" y="193944"/>
                </a:cubicBezTo>
                <a:lnTo>
                  <a:pt x="24195" y="198075"/>
                </a:lnTo>
                <a:cubicBezTo>
                  <a:pt x="22870" y="203323"/>
                  <a:pt x="21710" y="208693"/>
                  <a:pt x="20748" y="214021"/>
                </a:cubicBezTo>
                <a:close/>
                <a:moveTo>
                  <a:pt x="28713" y="182389"/>
                </a:moveTo>
                <a:lnTo>
                  <a:pt x="12644" y="177162"/>
                </a:lnTo>
                <a:cubicBezTo>
                  <a:pt x="14437" y="171648"/>
                  <a:pt x="16445" y="166122"/>
                  <a:pt x="18617" y="160722"/>
                </a:cubicBezTo>
                <a:lnTo>
                  <a:pt x="34294" y="167033"/>
                </a:lnTo>
                <a:cubicBezTo>
                  <a:pt x="32269" y="172074"/>
                  <a:pt x="30388" y="177242"/>
                  <a:pt x="28713" y="182389"/>
                </a:cubicBezTo>
                <a:close/>
                <a:moveTo>
                  <a:pt x="40905" y="152090"/>
                </a:moveTo>
                <a:lnTo>
                  <a:pt x="25692" y="144733"/>
                </a:lnTo>
                <a:cubicBezTo>
                  <a:pt x="28223" y="139501"/>
                  <a:pt x="30961" y="134291"/>
                  <a:pt x="33834" y="129263"/>
                </a:cubicBezTo>
                <a:lnTo>
                  <a:pt x="48511" y="137633"/>
                </a:lnTo>
                <a:cubicBezTo>
                  <a:pt x="45833" y="142332"/>
                  <a:pt x="43272" y="147201"/>
                  <a:pt x="40905" y="152090"/>
                </a:cubicBezTo>
                <a:close/>
                <a:moveTo>
                  <a:pt x="57075" y="123723"/>
                </a:moveTo>
                <a:lnTo>
                  <a:pt x="42998" y="114375"/>
                </a:lnTo>
                <a:cubicBezTo>
                  <a:pt x="46208" y="109540"/>
                  <a:pt x="49617" y="104760"/>
                  <a:pt x="53144" y="100153"/>
                </a:cubicBezTo>
                <a:lnTo>
                  <a:pt x="66563" y="110430"/>
                </a:lnTo>
                <a:cubicBezTo>
                  <a:pt x="63269" y="114729"/>
                  <a:pt x="60075" y="119209"/>
                  <a:pt x="57075" y="123723"/>
                </a:cubicBezTo>
                <a:close/>
                <a:moveTo>
                  <a:pt x="76925" y="97808"/>
                </a:moveTo>
                <a:lnTo>
                  <a:pt x="64235" y="86649"/>
                </a:lnTo>
                <a:cubicBezTo>
                  <a:pt x="68074" y="82283"/>
                  <a:pt x="72098" y="78000"/>
                  <a:pt x="76203" y="73925"/>
                </a:cubicBezTo>
                <a:lnTo>
                  <a:pt x="88113" y="85919"/>
                </a:lnTo>
                <a:cubicBezTo>
                  <a:pt x="84278" y="89724"/>
                  <a:pt x="80515" y="93724"/>
                  <a:pt x="76925" y="97808"/>
                </a:cubicBezTo>
                <a:close/>
                <a:moveTo>
                  <a:pt x="100073" y="74815"/>
                </a:moveTo>
                <a:lnTo>
                  <a:pt x="89003" y="62045"/>
                </a:lnTo>
                <a:cubicBezTo>
                  <a:pt x="93395" y="58240"/>
                  <a:pt x="97964" y="54548"/>
                  <a:pt x="102583" y="51060"/>
                </a:cubicBezTo>
                <a:lnTo>
                  <a:pt x="112759" y="64551"/>
                </a:lnTo>
                <a:cubicBezTo>
                  <a:pt x="108443" y="67808"/>
                  <a:pt x="104174" y="71263"/>
                  <a:pt x="100073" y="74815"/>
                </a:cubicBezTo>
                <a:close/>
                <a:moveTo>
                  <a:pt x="126111" y="55185"/>
                </a:moveTo>
                <a:lnTo>
                  <a:pt x="116880" y="41032"/>
                </a:lnTo>
                <a:cubicBezTo>
                  <a:pt x="121740" y="37863"/>
                  <a:pt x="126769" y="34822"/>
                  <a:pt x="131823" y="31999"/>
                </a:cubicBezTo>
                <a:lnTo>
                  <a:pt x="140063" y="46752"/>
                </a:lnTo>
                <a:cubicBezTo>
                  <a:pt x="135342" y="49389"/>
                  <a:pt x="130646" y="52228"/>
                  <a:pt x="126111" y="55185"/>
                </a:cubicBezTo>
                <a:close/>
                <a:moveTo>
                  <a:pt x="359564" y="41255"/>
                </a:moveTo>
                <a:cubicBezTo>
                  <a:pt x="354704" y="38855"/>
                  <a:pt x="349696" y="36593"/>
                  <a:pt x="344693" y="34530"/>
                </a:cubicBezTo>
                <a:lnTo>
                  <a:pt x="351122" y="18904"/>
                </a:lnTo>
                <a:cubicBezTo>
                  <a:pt x="356484" y="21106"/>
                  <a:pt x="361842" y="23528"/>
                  <a:pt x="367044" y="26097"/>
                </a:cubicBezTo>
                <a:lnTo>
                  <a:pt x="359564" y="41255"/>
                </a:lnTo>
                <a:close/>
                <a:moveTo>
                  <a:pt x="154554" y="39310"/>
                </a:moveTo>
                <a:lnTo>
                  <a:pt x="147353" y="24017"/>
                </a:lnTo>
                <a:cubicBezTo>
                  <a:pt x="152596" y="21549"/>
                  <a:pt x="157992" y="19229"/>
                  <a:pt x="163392" y="17128"/>
                </a:cubicBezTo>
                <a:lnTo>
                  <a:pt x="169522" y="32877"/>
                </a:lnTo>
                <a:cubicBezTo>
                  <a:pt x="164489" y="34843"/>
                  <a:pt x="159452" y="37003"/>
                  <a:pt x="154554" y="39310"/>
                </a:cubicBezTo>
                <a:close/>
                <a:moveTo>
                  <a:pt x="329396" y="28865"/>
                </a:moveTo>
                <a:cubicBezTo>
                  <a:pt x="324249" y="27160"/>
                  <a:pt x="318980" y="25612"/>
                  <a:pt x="313744" y="24270"/>
                </a:cubicBezTo>
                <a:lnTo>
                  <a:pt x="317938" y="7897"/>
                </a:lnTo>
                <a:cubicBezTo>
                  <a:pt x="323553" y="9336"/>
                  <a:pt x="329198" y="10994"/>
                  <a:pt x="334720" y="12825"/>
                </a:cubicBezTo>
                <a:lnTo>
                  <a:pt x="329396" y="28865"/>
                </a:lnTo>
                <a:close/>
                <a:moveTo>
                  <a:pt x="184912" y="27498"/>
                </a:moveTo>
                <a:lnTo>
                  <a:pt x="179896" y="11365"/>
                </a:lnTo>
                <a:cubicBezTo>
                  <a:pt x="185431" y="9644"/>
                  <a:pt x="191105" y="8096"/>
                  <a:pt x="196758" y="6758"/>
                </a:cubicBezTo>
                <a:lnTo>
                  <a:pt x="200640" y="23203"/>
                </a:lnTo>
                <a:cubicBezTo>
                  <a:pt x="195370" y="24452"/>
                  <a:pt x="190076" y="25899"/>
                  <a:pt x="184912" y="27498"/>
                </a:cubicBezTo>
                <a:close/>
                <a:moveTo>
                  <a:pt x="297818" y="20782"/>
                </a:moveTo>
                <a:cubicBezTo>
                  <a:pt x="292494" y="19807"/>
                  <a:pt x="287065" y="19001"/>
                  <a:pt x="281678" y="18398"/>
                </a:cubicBezTo>
                <a:lnTo>
                  <a:pt x="283568" y="1603"/>
                </a:lnTo>
                <a:cubicBezTo>
                  <a:pt x="289339" y="2249"/>
                  <a:pt x="295161" y="3109"/>
                  <a:pt x="300864" y="4155"/>
                </a:cubicBezTo>
                <a:lnTo>
                  <a:pt x="297818" y="20782"/>
                </a:lnTo>
                <a:close/>
                <a:moveTo>
                  <a:pt x="216629" y="20014"/>
                </a:moveTo>
                <a:lnTo>
                  <a:pt x="213895" y="3337"/>
                </a:lnTo>
                <a:cubicBezTo>
                  <a:pt x="219620" y="2396"/>
                  <a:pt x="225454" y="1654"/>
                  <a:pt x="231230" y="1114"/>
                </a:cubicBezTo>
                <a:lnTo>
                  <a:pt x="232799" y="17938"/>
                </a:lnTo>
                <a:cubicBezTo>
                  <a:pt x="227408" y="18440"/>
                  <a:pt x="221970" y="19140"/>
                  <a:pt x="216629" y="20014"/>
                </a:cubicBezTo>
                <a:close/>
                <a:moveTo>
                  <a:pt x="265410" y="17124"/>
                </a:moveTo>
                <a:cubicBezTo>
                  <a:pt x="261892" y="16976"/>
                  <a:pt x="258415" y="16951"/>
                  <a:pt x="254804" y="16900"/>
                </a:cubicBezTo>
                <a:cubicBezTo>
                  <a:pt x="252885" y="16900"/>
                  <a:pt x="250978" y="16926"/>
                  <a:pt x="249083" y="16976"/>
                </a:cubicBezTo>
                <a:lnTo>
                  <a:pt x="248657" y="80"/>
                </a:lnTo>
                <a:cubicBezTo>
                  <a:pt x="250775" y="25"/>
                  <a:pt x="252914" y="25"/>
                  <a:pt x="255040" y="0"/>
                </a:cubicBezTo>
                <a:cubicBezTo>
                  <a:pt x="258749" y="0"/>
                  <a:pt x="262453" y="84"/>
                  <a:pt x="266140" y="240"/>
                </a:cubicBezTo>
                <a:lnTo>
                  <a:pt x="265410" y="17124"/>
                </a:lnTo>
                <a:close/>
              </a:path>
            </a:pathLst>
          </a:custGeom>
          <a:solidFill>
            <a:schemeClr val="accent2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AB8D09AC-BE66-08B2-CDD6-D843D7F48C9A}"/>
              </a:ext>
            </a:extLst>
          </p:cNvPr>
          <p:cNvSpPr/>
          <p:nvPr/>
        </p:nvSpPr>
        <p:spPr>
          <a:xfrm>
            <a:off x="811575" y="4053229"/>
            <a:ext cx="221502" cy="157408"/>
          </a:xfrm>
          <a:custGeom>
            <a:avLst/>
            <a:gdLst>
              <a:gd name="connsiteX0" fmla="*/ 143412 w 318726"/>
              <a:gd name="connsiteY0" fmla="*/ 226500 h 226500"/>
              <a:gd name="connsiteX1" fmla="*/ 0 w 318726"/>
              <a:gd name="connsiteY1" fmla="*/ 151280 h 226500"/>
              <a:gd name="connsiteX2" fmla="*/ 13863 w 318726"/>
              <a:gd name="connsiteY2" fmla="*/ 141619 h 226500"/>
              <a:gd name="connsiteX3" fmla="*/ 143412 w 318726"/>
              <a:gd name="connsiteY3" fmla="*/ 209600 h 226500"/>
              <a:gd name="connsiteX4" fmla="*/ 301822 w 318726"/>
              <a:gd name="connsiteY4" fmla="*/ 49444 h 226500"/>
              <a:gd name="connsiteX5" fmla="*/ 295549 w 318726"/>
              <a:gd name="connsiteY5" fmla="*/ 4674 h 226500"/>
              <a:gd name="connsiteX6" fmla="*/ 311787 w 318726"/>
              <a:gd name="connsiteY6" fmla="*/ 0 h 226500"/>
              <a:gd name="connsiteX7" fmla="*/ 318727 w 318726"/>
              <a:gd name="connsiteY7" fmla="*/ 49448 h 226500"/>
              <a:gd name="connsiteX8" fmla="*/ 143412 w 318726"/>
              <a:gd name="connsiteY8" fmla="*/ 226500 h 22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8726" h="226500">
                <a:moveTo>
                  <a:pt x="143412" y="226500"/>
                </a:moveTo>
                <a:cubicBezTo>
                  <a:pt x="86459" y="226500"/>
                  <a:pt x="32847" y="198383"/>
                  <a:pt x="0" y="151280"/>
                </a:cubicBezTo>
                <a:lnTo>
                  <a:pt x="13863" y="141619"/>
                </a:lnTo>
                <a:cubicBezTo>
                  <a:pt x="43546" y="184186"/>
                  <a:pt x="91977" y="209600"/>
                  <a:pt x="143412" y="209600"/>
                </a:cubicBezTo>
                <a:cubicBezTo>
                  <a:pt x="230766" y="209600"/>
                  <a:pt x="301822" y="137755"/>
                  <a:pt x="301822" y="49444"/>
                </a:cubicBezTo>
                <a:cubicBezTo>
                  <a:pt x="301822" y="34206"/>
                  <a:pt x="299708" y="19140"/>
                  <a:pt x="295549" y="4674"/>
                </a:cubicBezTo>
                <a:lnTo>
                  <a:pt x="311787" y="0"/>
                </a:lnTo>
                <a:cubicBezTo>
                  <a:pt x="316389" y="15989"/>
                  <a:pt x="318727" y="32624"/>
                  <a:pt x="318727" y="49448"/>
                </a:cubicBezTo>
                <a:cubicBezTo>
                  <a:pt x="318722" y="147074"/>
                  <a:pt x="240076" y="226500"/>
                  <a:pt x="143412" y="226500"/>
                </a:cubicBezTo>
                <a:close/>
              </a:path>
            </a:pathLst>
          </a:custGeom>
          <a:solidFill>
            <a:schemeClr val="accent2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1F8CBAC1-3CD8-584C-075A-98EE727929BA}"/>
              </a:ext>
            </a:extLst>
          </p:cNvPr>
          <p:cNvSpPr/>
          <p:nvPr/>
        </p:nvSpPr>
        <p:spPr>
          <a:xfrm>
            <a:off x="789416" y="3964552"/>
            <a:ext cx="204063" cy="132988"/>
          </a:xfrm>
          <a:custGeom>
            <a:avLst/>
            <a:gdLst>
              <a:gd name="connsiteX0" fmla="*/ 561 w 293633"/>
              <a:gd name="connsiteY0" fmla="*/ 191362 h 191362"/>
              <a:gd name="connsiteX1" fmla="*/ 0 w 293633"/>
              <a:gd name="connsiteY1" fmla="*/ 177044 h 191362"/>
              <a:gd name="connsiteX2" fmla="*/ 175293 w 293633"/>
              <a:gd name="connsiteY2" fmla="*/ 0 h 191362"/>
              <a:gd name="connsiteX3" fmla="*/ 293633 w 293633"/>
              <a:gd name="connsiteY3" fmla="*/ 46427 h 191362"/>
              <a:gd name="connsiteX4" fmla="*/ 282163 w 293633"/>
              <a:gd name="connsiteY4" fmla="*/ 58835 h 191362"/>
              <a:gd name="connsiteX5" fmla="*/ 175289 w 293633"/>
              <a:gd name="connsiteY5" fmla="*/ 16900 h 191362"/>
              <a:gd name="connsiteX6" fmla="*/ 16896 w 293633"/>
              <a:gd name="connsiteY6" fmla="*/ 177044 h 191362"/>
              <a:gd name="connsiteX7" fmla="*/ 17407 w 293633"/>
              <a:gd name="connsiteY7" fmla="*/ 190034 h 191362"/>
              <a:gd name="connsiteX8" fmla="*/ 561 w 293633"/>
              <a:gd name="connsiteY8" fmla="*/ 191362 h 191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3633" h="191362">
                <a:moveTo>
                  <a:pt x="561" y="191362"/>
                </a:moveTo>
                <a:cubicBezTo>
                  <a:pt x="190" y="186638"/>
                  <a:pt x="0" y="181820"/>
                  <a:pt x="0" y="177044"/>
                </a:cubicBezTo>
                <a:cubicBezTo>
                  <a:pt x="0" y="79422"/>
                  <a:pt x="78633" y="0"/>
                  <a:pt x="175293" y="0"/>
                </a:cubicBezTo>
                <a:cubicBezTo>
                  <a:pt x="219227" y="0"/>
                  <a:pt x="261255" y="16487"/>
                  <a:pt x="293633" y="46427"/>
                </a:cubicBezTo>
                <a:lnTo>
                  <a:pt x="282163" y="58835"/>
                </a:lnTo>
                <a:cubicBezTo>
                  <a:pt x="252910" y="31792"/>
                  <a:pt x="214958" y="16900"/>
                  <a:pt x="175289" y="16900"/>
                </a:cubicBezTo>
                <a:cubicBezTo>
                  <a:pt x="87948" y="16900"/>
                  <a:pt x="16896" y="88737"/>
                  <a:pt x="16896" y="177044"/>
                </a:cubicBezTo>
                <a:cubicBezTo>
                  <a:pt x="16896" y="181377"/>
                  <a:pt x="17069" y="185747"/>
                  <a:pt x="17407" y="190034"/>
                </a:cubicBezTo>
                <a:lnTo>
                  <a:pt x="561" y="191362"/>
                </a:lnTo>
                <a:close/>
              </a:path>
            </a:pathLst>
          </a:custGeom>
          <a:solidFill>
            <a:schemeClr val="accent2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4AD0377F-092B-217B-2C72-2719ACC72CE9}"/>
              </a:ext>
            </a:extLst>
          </p:cNvPr>
          <p:cNvSpPr/>
          <p:nvPr/>
        </p:nvSpPr>
        <p:spPr>
          <a:xfrm>
            <a:off x="722412" y="3948845"/>
            <a:ext cx="375278" cy="279965"/>
          </a:xfrm>
          <a:custGeom>
            <a:avLst/>
            <a:gdLst>
              <a:gd name="connsiteX0" fmla="*/ 46221 w 540000"/>
              <a:gd name="connsiteY0" fmla="*/ 402853 h 402852"/>
              <a:gd name="connsiteX1" fmla="*/ 0 w 540000"/>
              <a:gd name="connsiteY1" fmla="*/ 358746 h 402852"/>
              <a:gd name="connsiteX2" fmla="*/ 225281 w 540000"/>
              <a:gd name="connsiteY2" fmla="*/ 117703 h 402852"/>
              <a:gd name="connsiteX3" fmla="*/ 308133 w 540000"/>
              <a:gd name="connsiteY3" fmla="*/ 189451 h 402852"/>
              <a:gd name="connsiteX4" fmla="*/ 436134 w 540000"/>
              <a:gd name="connsiteY4" fmla="*/ 64142 h 402852"/>
              <a:gd name="connsiteX5" fmla="*/ 400347 w 540000"/>
              <a:gd name="connsiteY5" fmla="*/ 64142 h 402852"/>
              <a:gd name="connsiteX6" fmla="*/ 400347 w 540000"/>
              <a:gd name="connsiteY6" fmla="*/ 0 h 402852"/>
              <a:gd name="connsiteX7" fmla="*/ 540000 w 540000"/>
              <a:gd name="connsiteY7" fmla="*/ 0 h 402852"/>
              <a:gd name="connsiteX8" fmla="*/ 540000 w 540000"/>
              <a:gd name="connsiteY8" fmla="*/ 140919 h 402852"/>
              <a:gd name="connsiteX9" fmla="*/ 476343 w 540000"/>
              <a:gd name="connsiteY9" fmla="*/ 140919 h 402852"/>
              <a:gd name="connsiteX10" fmla="*/ 476343 w 540000"/>
              <a:gd name="connsiteY10" fmla="*/ 114214 h 402852"/>
              <a:gd name="connsiteX11" fmla="*/ 310762 w 540000"/>
              <a:gd name="connsiteY11" fmla="*/ 276307 h 402852"/>
              <a:gd name="connsiteX12" fmla="*/ 229935 w 540000"/>
              <a:gd name="connsiteY12" fmla="*/ 206301 h 402852"/>
              <a:gd name="connsiteX13" fmla="*/ 46221 w 540000"/>
              <a:gd name="connsiteY13" fmla="*/ 402853 h 402852"/>
              <a:gd name="connsiteX14" fmla="*/ 23764 w 540000"/>
              <a:gd name="connsiteY14" fmla="*/ 358066 h 402852"/>
              <a:gd name="connsiteX15" fmla="*/ 45533 w 540000"/>
              <a:gd name="connsiteY15" fmla="*/ 378844 h 402852"/>
              <a:gd name="connsiteX16" fmla="*/ 228698 w 540000"/>
              <a:gd name="connsiteY16" fmla="*/ 182879 h 402852"/>
              <a:gd name="connsiteX17" fmla="*/ 310065 w 540000"/>
              <a:gd name="connsiteY17" fmla="*/ 253344 h 402852"/>
              <a:gd name="connsiteX18" fmla="*/ 493248 w 540000"/>
              <a:gd name="connsiteY18" fmla="*/ 74026 h 402852"/>
              <a:gd name="connsiteX19" fmla="*/ 493248 w 540000"/>
              <a:gd name="connsiteY19" fmla="*/ 124023 h 402852"/>
              <a:gd name="connsiteX20" fmla="*/ 523104 w 540000"/>
              <a:gd name="connsiteY20" fmla="*/ 124023 h 402852"/>
              <a:gd name="connsiteX21" fmla="*/ 523104 w 540000"/>
              <a:gd name="connsiteY21" fmla="*/ 16900 h 402852"/>
              <a:gd name="connsiteX22" fmla="*/ 417243 w 540000"/>
              <a:gd name="connsiteY22" fmla="*/ 16900 h 402852"/>
              <a:gd name="connsiteX23" fmla="*/ 417243 w 540000"/>
              <a:gd name="connsiteY23" fmla="*/ 47242 h 402852"/>
              <a:gd name="connsiteX24" fmla="*/ 477558 w 540000"/>
              <a:gd name="connsiteY24" fmla="*/ 47242 h 402852"/>
              <a:gd name="connsiteX25" fmla="*/ 308834 w 540000"/>
              <a:gd name="connsiteY25" fmla="*/ 212414 h 402852"/>
              <a:gd name="connsiteX26" fmla="*/ 226522 w 540000"/>
              <a:gd name="connsiteY26" fmla="*/ 141130 h 402852"/>
              <a:gd name="connsiteX27" fmla="*/ 23764 w 540000"/>
              <a:gd name="connsiteY27" fmla="*/ 358066 h 402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40000" h="402852">
                <a:moveTo>
                  <a:pt x="46221" y="402853"/>
                </a:moveTo>
                <a:lnTo>
                  <a:pt x="0" y="358746"/>
                </a:lnTo>
                <a:lnTo>
                  <a:pt x="225281" y="117703"/>
                </a:lnTo>
                <a:lnTo>
                  <a:pt x="308133" y="189451"/>
                </a:lnTo>
                <a:lnTo>
                  <a:pt x="436134" y="64142"/>
                </a:lnTo>
                <a:lnTo>
                  <a:pt x="400347" y="64142"/>
                </a:lnTo>
                <a:lnTo>
                  <a:pt x="400347" y="0"/>
                </a:lnTo>
                <a:lnTo>
                  <a:pt x="540000" y="0"/>
                </a:lnTo>
                <a:lnTo>
                  <a:pt x="540000" y="140919"/>
                </a:lnTo>
                <a:lnTo>
                  <a:pt x="476343" y="140919"/>
                </a:lnTo>
                <a:lnTo>
                  <a:pt x="476343" y="114214"/>
                </a:lnTo>
                <a:lnTo>
                  <a:pt x="310762" y="276307"/>
                </a:lnTo>
                <a:lnTo>
                  <a:pt x="229935" y="206301"/>
                </a:lnTo>
                <a:lnTo>
                  <a:pt x="46221" y="402853"/>
                </a:lnTo>
                <a:close/>
                <a:moveTo>
                  <a:pt x="23764" y="358066"/>
                </a:moveTo>
                <a:lnTo>
                  <a:pt x="45533" y="378844"/>
                </a:lnTo>
                <a:lnTo>
                  <a:pt x="228698" y="182879"/>
                </a:lnTo>
                <a:lnTo>
                  <a:pt x="310065" y="253344"/>
                </a:lnTo>
                <a:lnTo>
                  <a:pt x="493248" y="74026"/>
                </a:lnTo>
                <a:lnTo>
                  <a:pt x="493248" y="124023"/>
                </a:lnTo>
                <a:lnTo>
                  <a:pt x="523104" y="124023"/>
                </a:lnTo>
                <a:lnTo>
                  <a:pt x="523104" y="16900"/>
                </a:lnTo>
                <a:lnTo>
                  <a:pt x="417243" y="16900"/>
                </a:lnTo>
                <a:lnTo>
                  <a:pt x="417243" y="47242"/>
                </a:lnTo>
                <a:lnTo>
                  <a:pt x="477558" y="47242"/>
                </a:lnTo>
                <a:lnTo>
                  <a:pt x="308834" y="212414"/>
                </a:lnTo>
                <a:lnTo>
                  <a:pt x="226522" y="141130"/>
                </a:lnTo>
                <a:lnTo>
                  <a:pt x="23764" y="358066"/>
                </a:lnTo>
                <a:close/>
              </a:path>
            </a:pathLst>
          </a:custGeom>
          <a:solidFill>
            <a:schemeClr val="accent2"/>
          </a:solidFill>
          <a:ln w="18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8B0ECC28-FA2E-89C3-A18C-F6CD170A721C}"/>
              </a:ext>
            </a:extLst>
          </p:cNvPr>
          <p:cNvSpPr/>
          <p:nvPr/>
        </p:nvSpPr>
        <p:spPr>
          <a:xfrm>
            <a:off x="697707" y="5369010"/>
            <a:ext cx="236973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9B870BC-30A5-C428-5D89-9E0BD6565FDF}"/>
              </a:ext>
            </a:extLst>
          </p:cNvPr>
          <p:cNvSpPr txBox="1"/>
          <p:nvPr/>
        </p:nvSpPr>
        <p:spPr>
          <a:xfrm>
            <a:off x="697706" y="498104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C5C5867-66D4-4B26-8D88-6D27BC92A469}"/>
              </a:ext>
            </a:extLst>
          </p:cNvPr>
          <p:cNvSpPr txBox="1"/>
          <p:nvPr/>
        </p:nvSpPr>
        <p:spPr>
          <a:xfrm>
            <a:off x="697706" y="4475262"/>
            <a:ext cx="1030923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+120%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grpSp>
        <p:nvGrpSpPr>
          <p:cNvPr id="43" name="그래픽 164">
            <a:extLst>
              <a:ext uri="{FF2B5EF4-FFF2-40B4-BE49-F238E27FC236}">
                <a16:creationId xmlns:a16="http://schemas.microsoft.com/office/drawing/2014/main" id="{3F94AD54-8876-1A1A-2329-6795C9082EF4}"/>
              </a:ext>
            </a:extLst>
          </p:cNvPr>
          <p:cNvGrpSpPr/>
          <p:nvPr/>
        </p:nvGrpSpPr>
        <p:grpSpPr>
          <a:xfrm>
            <a:off x="3781026" y="3914773"/>
            <a:ext cx="375278" cy="248357"/>
            <a:chOff x="7906850" y="5244653"/>
            <a:chExt cx="540000" cy="357370"/>
          </a:xfrm>
          <a:solidFill>
            <a:schemeClr val="accent2"/>
          </a:solidFill>
        </p:grpSpPr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F86A7B86-680D-DE0C-0412-E6E73992DCAD}"/>
                </a:ext>
              </a:extLst>
            </p:cNvPr>
            <p:cNvSpPr/>
            <p:nvPr/>
          </p:nvSpPr>
          <p:spPr>
            <a:xfrm>
              <a:off x="7906850" y="5244653"/>
              <a:ext cx="540000" cy="357370"/>
            </a:xfrm>
            <a:custGeom>
              <a:avLst/>
              <a:gdLst>
                <a:gd name="connsiteX0" fmla="*/ 486038 w 540000"/>
                <a:gd name="connsiteY0" fmla="*/ 357370 h 357370"/>
                <a:gd name="connsiteX1" fmla="*/ 481697 w 540000"/>
                <a:gd name="connsiteY1" fmla="*/ 357370 h 357370"/>
                <a:gd name="connsiteX2" fmla="*/ 481697 w 540000"/>
                <a:gd name="connsiteY2" fmla="*/ 340495 h 357370"/>
                <a:gd name="connsiteX3" fmla="*/ 483304 w 540000"/>
                <a:gd name="connsiteY3" fmla="*/ 340495 h 357370"/>
                <a:gd name="connsiteX4" fmla="*/ 523125 w 540000"/>
                <a:gd name="connsiteY4" fmla="*/ 280724 h 357370"/>
                <a:gd name="connsiteX5" fmla="*/ 489746 w 540000"/>
                <a:gd name="connsiteY5" fmla="*/ 226851 h 357370"/>
                <a:gd name="connsiteX6" fmla="*/ 485477 w 540000"/>
                <a:gd name="connsiteY6" fmla="*/ 224792 h 357370"/>
                <a:gd name="connsiteX7" fmla="*/ 485025 w 540000"/>
                <a:gd name="connsiteY7" fmla="*/ 220075 h 357370"/>
                <a:gd name="connsiteX8" fmla="*/ 379730 w 540000"/>
                <a:gd name="connsiteY8" fmla="*/ 123732 h 357370"/>
                <a:gd name="connsiteX9" fmla="*/ 371811 w 540000"/>
                <a:gd name="connsiteY9" fmla="*/ 123871 h 357370"/>
                <a:gd name="connsiteX10" fmla="*/ 369866 w 540000"/>
                <a:gd name="connsiteY10" fmla="*/ 117952 h 357370"/>
                <a:gd name="connsiteX11" fmla="*/ 231259 w 540000"/>
                <a:gd name="connsiteY11" fmla="*/ 16875 h 357370"/>
                <a:gd name="connsiteX12" fmla="*/ 86607 w 540000"/>
                <a:gd name="connsiteY12" fmla="*/ 143741 h 357370"/>
                <a:gd name="connsiteX13" fmla="*/ 85902 w 540000"/>
                <a:gd name="connsiteY13" fmla="*/ 148787 h 357370"/>
                <a:gd name="connsiteX14" fmla="*/ 81105 w 540000"/>
                <a:gd name="connsiteY14" fmla="*/ 150512 h 357370"/>
                <a:gd name="connsiteX15" fmla="*/ 16875 w 540000"/>
                <a:gd name="connsiteY15" fmla="*/ 242658 h 357370"/>
                <a:gd name="connsiteX16" fmla="*/ 113666 w 540000"/>
                <a:gd name="connsiteY16" fmla="*/ 340495 h 357370"/>
                <a:gd name="connsiteX17" fmla="*/ 113666 w 540000"/>
                <a:gd name="connsiteY17" fmla="*/ 357370 h 357370"/>
                <a:gd name="connsiteX18" fmla="*/ 0 w 540000"/>
                <a:gd name="connsiteY18" fmla="*/ 242658 h 357370"/>
                <a:gd name="connsiteX19" fmla="*/ 70664 w 540000"/>
                <a:gd name="connsiteY19" fmla="*/ 136455 h 357370"/>
                <a:gd name="connsiteX20" fmla="*/ 231259 w 540000"/>
                <a:gd name="connsiteY20" fmla="*/ 0 h 357370"/>
                <a:gd name="connsiteX21" fmla="*/ 383881 w 540000"/>
                <a:gd name="connsiteY21" fmla="*/ 106924 h 357370"/>
                <a:gd name="connsiteX22" fmla="*/ 501280 w 540000"/>
                <a:gd name="connsiteY22" fmla="*/ 213853 h 357370"/>
                <a:gd name="connsiteX23" fmla="*/ 540000 w 540000"/>
                <a:gd name="connsiteY23" fmla="*/ 280733 h 357370"/>
                <a:gd name="connsiteX24" fmla="*/ 487308 w 540000"/>
                <a:gd name="connsiteY24" fmla="*/ 356965 h 357370"/>
                <a:gd name="connsiteX25" fmla="*/ 486038 w 540000"/>
                <a:gd name="connsiteY25" fmla="*/ 357370 h 35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40000" h="357370">
                  <a:moveTo>
                    <a:pt x="486038" y="357370"/>
                  </a:moveTo>
                  <a:lnTo>
                    <a:pt x="481697" y="357370"/>
                  </a:lnTo>
                  <a:lnTo>
                    <a:pt x="481697" y="340495"/>
                  </a:lnTo>
                  <a:lnTo>
                    <a:pt x="483304" y="340495"/>
                  </a:lnTo>
                  <a:cubicBezTo>
                    <a:pt x="506094" y="332400"/>
                    <a:pt x="523125" y="306965"/>
                    <a:pt x="523125" y="280724"/>
                  </a:cubicBezTo>
                  <a:cubicBezTo>
                    <a:pt x="523125" y="257437"/>
                    <a:pt x="510338" y="236798"/>
                    <a:pt x="489746" y="226851"/>
                  </a:cubicBezTo>
                  <a:lnTo>
                    <a:pt x="485477" y="224792"/>
                  </a:lnTo>
                  <a:lnTo>
                    <a:pt x="485025" y="220075"/>
                  </a:lnTo>
                  <a:cubicBezTo>
                    <a:pt x="479659" y="165151"/>
                    <a:pt x="434392" y="123732"/>
                    <a:pt x="379730" y="123732"/>
                  </a:cubicBezTo>
                  <a:lnTo>
                    <a:pt x="371811" y="123871"/>
                  </a:lnTo>
                  <a:lnTo>
                    <a:pt x="369866" y="117952"/>
                  </a:lnTo>
                  <a:cubicBezTo>
                    <a:pt x="349941" y="57489"/>
                    <a:pt x="294241" y="16875"/>
                    <a:pt x="231259" y="16875"/>
                  </a:cubicBezTo>
                  <a:cubicBezTo>
                    <a:pt x="158878" y="16875"/>
                    <a:pt x="96694" y="71415"/>
                    <a:pt x="86607" y="143741"/>
                  </a:cubicBezTo>
                  <a:lnTo>
                    <a:pt x="85902" y="148787"/>
                  </a:lnTo>
                  <a:lnTo>
                    <a:pt x="81105" y="150512"/>
                  </a:lnTo>
                  <a:cubicBezTo>
                    <a:pt x="42690" y="164329"/>
                    <a:pt x="16875" y="201357"/>
                    <a:pt x="16875" y="242658"/>
                  </a:cubicBezTo>
                  <a:cubicBezTo>
                    <a:pt x="16875" y="296608"/>
                    <a:pt x="60294" y="340495"/>
                    <a:pt x="113666" y="340495"/>
                  </a:cubicBezTo>
                  <a:lnTo>
                    <a:pt x="113666" y="357370"/>
                  </a:lnTo>
                  <a:cubicBezTo>
                    <a:pt x="50992" y="357370"/>
                    <a:pt x="0" y="305910"/>
                    <a:pt x="0" y="242658"/>
                  </a:cubicBezTo>
                  <a:cubicBezTo>
                    <a:pt x="0" y="195974"/>
                    <a:pt x="28194" y="153930"/>
                    <a:pt x="70664" y="136455"/>
                  </a:cubicBezTo>
                  <a:cubicBezTo>
                    <a:pt x="83995" y="58316"/>
                    <a:pt x="152170" y="0"/>
                    <a:pt x="231259" y="0"/>
                  </a:cubicBezTo>
                  <a:cubicBezTo>
                    <a:pt x="299523" y="0"/>
                    <a:pt x="360108" y="42719"/>
                    <a:pt x="383881" y="106924"/>
                  </a:cubicBezTo>
                  <a:cubicBezTo>
                    <a:pt x="443876" y="108920"/>
                    <a:pt x="493248" y="153908"/>
                    <a:pt x="501280" y="213853"/>
                  </a:cubicBezTo>
                  <a:cubicBezTo>
                    <a:pt x="525281" y="227315"/>
                    <a:pt x="540000" y="252522"/>
                    <a:pt x="540000" y="280733"/>
                  </a:cubicBezTo>
                  <a:cubicBezTo>
                    <a:pt x="540000" y="314972"/>
                    <a:pt x="517835" y="347034"/>
                    <a:pt x="487308" y="356965"/>
                  </a:cubicBezTo>
                  <a:lnTo>
                    <a:pt x="486038" y="35737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3042CB52-E663-5144-15F4-EBB28225C8A5}"/>
                </a:ext>
              </a:extLst>
            </p:cNvPr>
            <p:cNvSpPr/>
            <p:nvPr/>
          </p:nvSpPr>
          <p:spPr>
            <a:xfrm>
              <a:off x="8027046" y="5297046"/>
              <a:ext cx="105734" cy="107291"/>
            </a:xfrm>
            <a:custGeom>
              <a:avLst/>
              <a:gdLst>
                <a:gd name="connsiteX0" fmla="*/ 21 w 105734"/>
                <a:gd name="connsiteY0" fmla="*/ 107291 h 107291"/>
                <a:gd name="connsiteX1" fmla="*/ 0 w 105734"/>
                <a:gd name="connsiteY1" fmla="*/ 106422 h 107291"/>
                <a:gd name="connsiteX2" fmla="*/ 105735 w 105734"/>
                <a:gd name="connsiteY2" fmla="*/ 0 h 107291"/>
                <a:gd name="connsiteX3" fmla="*/ 105735 w 105734"/>
                <a:gd name="connsiteY3" fmla="*/ 16875 h 107291"/>
                <a:gd name="connsiteX4" fmla="*/ 16871 w 105734"/>
                <a:gd name="connsiteY4" fmla="*/ 106220 h 107291"/>
                <a:gd name="connsiteX5" fmla="*/ 16888 w 105734"/>
                <a:gd name="connsiteY5" fmla="*/ 106890 h 107291"/>
                <a:gd name="connsiteX6" fmla="*/ 21 w 105734"/>
                <a:gd name="connsiteY6" fmla="*/ 107291 h 10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734" h="107291">
                  <a:moveTo>
                    <a:pt x="21" y="107291"/>
                  </a:moveTo>
                  <a:lnTo>
                    <a:pt x="0" y="106422"/>
                  </a:lnTo>
                  <a:cubicBezTo>
                    <a:pt x="0" y="47651"/>
                    <a:pt x="47431" y="0"/>
                    <a:pt x="105735" y="0"/>
                  </a:cubicBezTo>
                  <a:lnTo>
                    <a:pt x="105735" y="16875"/>
                  </a:lnTo>
                  <a:cubicBezTo>
                    <a:pt x="56734" y="16875"/>
                    <a:pt x="16871" y="56953"/>
                    <a:pt x="16871" y="106220"/>
                  </a:cubicBezTo>
                  <a:lnTo>
                    <a:pt x="16888" y="106890"/>
                  </a:lnTo>
                  <a:lnTo>
                    <a:pt x="21" y="107291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FB58E4A3-590F-2B3C-7D38-F35650B963BF}"/>
                </a:ext>
              </a:extLst>
            </p:cNvPr>
            <p:cNvSpPr/>
            <p:nvPr/>
          </p:nvSpPr>
          <p:spPr>
            <a:xfrm>
              <a:off x="7958740" y="5425401"/>
              <a:ext cx="51911" cy="56535"/>
            </a:xfrm>
            <a:custGeom>
              <a:avLst/>
              <a:gdLst>
                <a:gd name="connsiteX0" fmla="*/ 16875 w 51911"/>
                <a:gd name="connsiteY0" fmla="*/ 56535 h 56535"/>
                <a:gd name="connsiteX1" fmla="*/ 0 w 51911"/>
                <a:gd name="connsiteY1" fmla="*/ 56535 h 56535"/>
                <a:gd name="connsiteX2" fmla="*/ 49975 w 51911"/>
                <a:gd name="connsiteY2" fmla="*/ 0 h 56535"/>
                <a:gd name="connsiteX3" fmla="*/ 51912 w 51911"/>
                <a:gd name="connsiteY3" fmla="*/ 16765 h 56535"/>
                <a:gd name="connsiteX4" fmla="*/ 16875 w 51911"/>
                <a:gd name="connsiteY4" fmla="*/ 56535 h 5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911" h="56535">
                  <a:moveTo>
                    <a:pt x="16875" y="56535"/>
                  </a:moveTo>
                  <a:lnTo>
                    <a:pt x="0" y="56535"/>
                  </a:lnTo>
                  <a:cubicBezTo>
                    <a:pt x="0" y="27595"/>
                    <a:pt x="21486" y="3291"/>
                    <a:pt x="49975" y="0"/>
                  </a:cubicBezTo>
                  <a:lnTo>
                    <a:pt x="51912" y="16765"/>
                  </a:lnTo>
                  <a:cubicBezTo>
                    <a:pt x="31940" y="19069"/>
                    <a:pt x="16875" y="36167"/>
                    <a:pt x="16875" y="56535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44" name="그래픽 164">
            <a:extLst>
              <a:ext uri="{FF2B5EF4-FFF2-40B4-BE49-F238E27FC236}">
                <a16:creationId xmlns:a16="http://schemas.microsoft.com/office/drawing/2014/main" id="{848F771E-29F1-144F-B2A0-89320AC2C08F}"/>
              </a:ext>
            </a:extLst>
          </p:cNvPr>
          <p:cNvGrpSpPr/>
          <p:nvPr/>
        </p:nvGrpSpPr>
        <p:grpSpPr>
          <a:xfrm>
            <a:off x="3875455" y="4032349"/>
            <a:ext cx="227125" cy="229244"/>
            <a:chOff x="8042727" y="5413838"/>
            <a:chExt cx="326818" cy="329868"/>
          </a:xfrm>
          <a:solidFill>
            <a:schemeClr val="accent2"/>
          </a:solidFill>
        </p:grpSpPr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9724A5F1-EF72-1BDA-8E34-779169F397F5}"/>
                </a:ext>
              </a:extLst>
            </p:cNvPr>
            <p:cNvSpPr/>
            <p:nvPr/>
          </p:nvSpPr>
          <p:spPr>
            <a:xfrm>
              <a:off x="8042727" y="5413838"/>
              <a:ext cx="326818" cy="329868"/>
            </a:xfrm>
            <a:custGeom>
              <a:avLst/>
              <a:gdLst>
                <a:gd name="connsiteX0" fmla="*/ 190236 w 326818"/>
                <a:gd name="connsiteY0" fmla="*/ 329868 h 329868"/>
                <a:gd name="connsiteX1" fmla="*/ 131165 w 326818"/>
                <a:gd name="connsiteY1" fmla="*/ 329868 h 329868"/>
                <a:gd name="connsiteX2" fmla="*/ 127710 w 326818"/>
                <a:gd name="connsiteY2" fmla="*/ 287786 h 329868"/>
                <a:gd name="connsiteX3" fmla="*/ 97597 w 326818"/>
                <a:gd name="connsiteY3" fmla="*/ 274392 h 329868"/>
                <a:gd name="connsiteX4" fmla="*/ 66817 w 326818"/>
                <a:gd name="connsiteY4" fmla="*/ 300683 h 329868"/>
                <a:gd name="connsiteX5" fmla="*/ 25135 w 326818"/>
                <a:gd name="connsiteY5" fmla="*/ 258584 h 329868"/>
                <a:gd name="connsiteX6" fmla="*/ 52123 w 326818"/>
                <a:gd name="connsiteY6" fmla="*/ 226382 h 329868"/>
                <a:gd name="connsiteX7" fmla="*/ 40171 w 326818"/>
                <a:gd name="connsiteY7" fmla="*/ 195290 h 329868"/>
                <a:gd name="connsiteX8" fmla="*/ 0 w 326818"/>
                <a:gd name="connsiteY8" fmla="*/ 191907 h 329868"/>
                <a:gd name="connsiteX9" fmla="*/ 17 w 326818"/>
                <a:gd name="connsiteY9" fmla="*/ 132469 h 329868"/>
                <a:gd name="connsiteX10" fmla="*/ 41660 w 326818"/>
                <a:gd name="connsiteY10" fmla="*/ 128963 h 329868"/>
                <a:gd name="connsiteX11" fmla="*/ 54996 w 326818"/>
                <a:gd name="connsiteY11" fmla="*/ 98449 h 329868"/>
                <a:gd name="connsiteX12" fmla="*/ 28970 w 326818"/>
                <a:gd name="connsiteY12" fmla="*/ 67386 h 329868"/>
                <a:gd name="connsiteX13" fmla="*/ 70660 w 326818"/>
                <a:gd name="connsiteY13" fmla="*/ 25291 h 329868"/>
                <a:gd name="connsiteX14" fmla="*/ 102579 w 326818"/>
                <a:gd name="connsiteY14" fmla="*/ 52582 h 329868"/>
                <a:gd name="connsiteX15" fmla="*/ 133266 w 326818"/>
                <a:gd name="connsiteY15" fmla="*/ 40580 h 329868"/>
                <a:gd name="connsiteX16" fmla="*/ 136595 w 326818"/>
                <a:gd name="connsiteY16" fmla="*/ 0 h 329868"/>
                <a:gd name="connsiteX17" fmla="*/ 195657 w 326818"/>
                <a:gd name="connsiteY17" fmla="*/ 0 h 329868"/>
                <a:gd name="connsiteX18" fmla="*/ 199125 w 326818"/>
                <a:gd name="connsiteY18" fmla="*/ 42090 h 329868"/>
                <a:gd name="connsiteX19" fmla="*/ 229234 w 326818"/>
                <a:gd name="connsiteY19" fmla="*/ 55485 h 329868"/>
                <a:gd name="connsiteX20" fmla="*/ 260018 w 326818"/>
                <a:gd name="connsiteY20" fmla="*/ 29173 h 329868"/>
                <a:gd name="connsiteX21" fmla="*/ 301695 w 326818"/>
                <a:gd name="connsiteY21" fmla="*/ 71276 h 329868"/>
                <a:gd name="connsiteX22" fmla="*/ 274717 w 326818"/>
                <a:gd name="connsiteY22" fmla="*/ 103473 h 329868"/>
                <a:gd name="connsiteX23" fmla="*/ 286656 w 326818"/>
                <a:gd name="connsiteY23" fmla="*/ 134582 h 329868"/>
                <a:gd name="connsiteX24" fmla="*/ 326818 w 326818"/>
                <a:gd name="connsiteY24" fmla="*/ 137953 h 329868"/>
                <a:gd name="connsiteX25" fmla="*/ 326810 w 326818"/>
                <a:gd name="connsiteY25" fmla="*/ 197404 h 329868"/>
                <a:gd name="connsiteX26" fmla="*/ 285166 w 326818"/>
                <a:gd name="connsiteY26" fmla="*/ 200914 h 329868"/>
                <a:gd name="connsiteX27" fmla="*/ 271835 w 326818"/>
                <a:gd name="connsiteY27" fmla="*/ 231428 h 329868"/>
                <a:gd name="connsiteX28" fmla="*/ 297856 w 326818"/>
                <a:gd name="connsiteY28" fmla="*/ 262482 h 329868"/>
                <a:gd name="connsiteX29" fmla="*/ 256171 w 326818"/>
                <a:gd name="connsiteY29" fmla="*/ 304577 h 329868"/>
                <a:gd name="connsiteX30" fmla="*/ 224252 w 326818"/>
                <a:gd name="connsiteY30" fmla="*/ 277294 h 329868"/>
                <a:gd name="connsiteX31" fmla="*/ 193560 w 326818"/>
                <a:gd name="connsiteY31" fmla="*/ 289297 h 329868"/>
                <a:gd name="connsiteX32" fmla="*/ 190236 w 326818"/>
                <a:gd name="connsiteY32" fmla="*/ 329868 h 329868"/>
                <a:gd name="connsiteX33" fmla="*/ 146711 w 326818"/>
                <a:gd name="connsiteY33" fmla="*/ 312993 h 329868"/>
                <a:gd name="connsiteX34" fmla="*/ 174686 w 326818"/>
                <a:gd name="connsiteY34" fmla="*/ 312993 h 329868"/>
                <a:gd name="connsiteX35" fmla="*/ 177774 w 326818"/>
                <a:gd name="connsiteY35" fmla="*/ 275311 h 329868"/>
                <a:gd name="connsiteX36" fmla="*/ 184068 w 326818"/>
                <a:gd name="connsiteY36" fmla="*/ 274105 h 329868"/>
                <a:gd name="connsiteX37" fmla="*/ 220733 w 326818"/>
                <a:gd name="connsiteY37" fmla="*/ 259808 h 329868"/>
                <a:gd name="connsiteX38" fmla="*/ 225973 w 326818"/>
                <a:gd name="connsiteY38" fmla="*/ 256568 h 329868"/>
                <a:gd name="connsiteX39" fmla="*/ 255209 w 326818"/>
                <a:gd name="connsiteY39" fmla="*/ 281564 h 329868"/>
                <a:gd name="connsiteX40" fmla="*/ 275041 w 326818"/>
                <a:gd name="connsiteY40" fmla="*/ 261537 h 329868"/>
                <a:gd name="connsiteX41" fmla="*/ 250843 w 326818"/>
                <a:gd name="connsiteY41" fmla="*/ 232660 h 329868"/>
                <a:gd name="connsiteX42" fmla="*/ 254395 w 326818"/>
                <a:gd name="connsiteY42" fmla="*/ 227395 h 329868"/>
                <a:gd name="connsiteX43" fmla="*/ 270312 w 326818"/>
                <a:gd name="connsiteY43" fmla="*/ 191050 h 329868"/>
                <a:gd name="connsiteX44" fmla="*/ 271730 w 326818"/>
                <a:gd name="connsiteY44" fmla="*/ 185115 h 329868"/>
                <a:gd name="connsiteX45" fmla="*/ 309930 w 326818"/>
                <a:gd name="connsiteY45" fmla="*/ 181887 h 329868"/>
                <a:gd name="connsiteX46" fmla="*/ 309939 w 326818"/>
                <a:gd name="connsiteY46" fmla="*/ 153470 h 329868"/>
                <a:gd name="connsiteX47" fmla="*/ 272620 w 326818"/>
                <a:gd name="connsiteY47" fmla="*/ 150344 h 329868"/>
                <a:gd name="connsiteX48" fmla="*/ 271426 w 326818"/>
                <a:gd name="connsiteY48" fmla="*/ 144037 h 329868"/>
                <a:gd name="connsiteX49" fmla="*/ 257247 w 326818"/>
                <a:gd name="connsiteY49" fmla="*/ 106937 h 329868"/>
                <a:gd name="connsiteX50" fmla="*/ 254125 w 326818"/>
                <a:gd name="connsiteY50" fmla="*/ 101773 h 329868"/>
                <a:gd name="connsiteX51" fmla="*/ 278885 w 326818"/>
                <a:gd name="connsiteY51" fmla="*/ 72221 h 329868"/>
                <a:gd name="connsiteX52" fmla="*/ 259061 w 326818"/>
                <a:gd name="connsiteY52" fmla="*/ 52190 h 329868"/>
                <a:gd name="connsiteX53" fmla="*/ 230487 w 326818"/>
                <a:gd name="connsiteY53" fmla="*/ 76608 h 329868"/>
                <a:gd name="connsiteX54" fmla="*/ 225155 w 326818"/>
                <a:gd name="connsiteY54" fmla="*/ 72946 h 329868"/>
                <a:gd name="connsiteX55" fmla="*/ 189211 w 326818"/>
                <a:gd name="connsiteY55" fmla="*/ 56894 h 329868"/>
                <a:gd name="connsiteX56" fmla="*/ 183288 w 326818"/>
                <a:gd name="connsiteY56" fmla="*/ 55460 h 329868"/>
                <a:gd name="connsiteX57" fmla="*/ 180115 w 326818"/>
                <a:gd name="connsiteY57" fmla="*/ 16875 h 329868"/>
                <a:gd name="connsiteX58" fmla="*/ 152141 w 326818"/>
                <a:gd name="connsiteY58" fmla="*/ 16875 h 329868"/>
                <a:gd name="connsiteX59" fmla="*/ 149053 w 326818"/>
                <a:gd name="connsiteY59" fmla="*/ 54565 h 329868"/>
                <a:gd name="connsiteX60" fmla="*/ 142758 w 326818"/>
                <a:gd name="connsiteY60" fmla="*/ 55772 h 329868"/>
                <a:gd name="connsiteX61" fmla="*/ 106089 w 326818"/>
                <a:gd name="connsiteY61" fmla="*/ 70073 h 329868"/>
                <a:gd name="connsiteX62" fmla="*/ 100849 w 326818"/>
                <a:gd name="connsiteY62" fmla="*/ 73309 h 329868"/>
                <a:gd name="connsiteX63" fmla="*/ 71609 w 326818"/>
                <a:gd name="connsiteY63" fmla="*/ 48313 h 329868"/>
                <a:gd name="connsiteX64" fmla="*/ 51772 w 326818"/>
                <a:gd name="connsiteY64" fmla="*/ 68340 h 329868"/>
                <a:gd name="connsiteX65" fmla="*/ 75963 w 326818"/>
                <a:gd name="connsiteY65" fmla="*/ 97217 h 329868"/>
                <a:gd name="connsiteX66" fmla="*/ 72423 w 326818"/>
                <a:gd name="connsiteY66" fmla="*/ 102482 h 329868"/>
                <a:gd name="connsiteX67" fmla="*/ 56497 w 326818"/>
                <a:gd name="connsiteY67" fmla="*/ 138831 h 329868"/>
                <a:gd name="connsiteX68" fmla="*/ 55084 w 326818"/>
                <a:gd name="connsiteY68" fmla="*/ 144766 h 329868"/>
                <a:gd name="connsiteX69" fmla="*/ 16883 w 326818"/>
                <a:gd name="connsiteY69" fmla="*/ 147990 h 329868"/>
                <a:gd name="connsiteX70" fmla="*/ 16875 w 326818"/>
                <a:gd name="connsiteY70" fmla="*/ 176394 h 329868"/>
                <a:gd name="connsiteX71" fmla="*/ 54198 w 326818"/>
                <a:gd name="connsiteY71" fmla="*/ 179537 h 329868"/>
                <a:gd name="connsiteX72" fmla="*/ 55392 w 326818"/>
                <a:gd name="connsiteY72" fmla="*/ 185840 h 329868"/>
                <a:gd name="connsiteX73" fmla="*/ 69580 w 326818"/>
                <a:gd name="connsiteY73" fmla="*/ 222910 h 329868"/>
                <a:gd name="connsiteX74" fmla="*/ 72719 w 326818"/>
                <a:gd name="connsiteY74" fmla="*/ 228078 h 329868"/>
                <a:gd name="connsiteX75" fmla="*/ 47942 w 326818"/>
                <a:gd name="connsiteY75" fmla="*/ 257639 h 329868"/>
                <a:gd name="connsiteX76" fmla="*/ 67770 w 326818"/>
                <a:gd name="connsiteY76" fmla="*/ 277670 h 329868"/>
                <a:gd name="connsiteX77" fmla="*/ 96339 w 326818"/>
                <a:gd name="connsiteY77" fmla="*/ 253268 h 329868"/>
                <a:gd name="connsiteX78" fmla="*/ 101676 w 326818"/>
                <a:gd name="connsiteY78" fmla="*/ 256930 h 329868"/>
                <a:gd name="connsiteX79" fmla="*/ 137624 w 326818"/>
                <a:gd name="connsiteY79" fmla="*/ 272978 h 329868"/>
                <a:gd name="connsiteX80" fmla="*/ 143539 w 326818"/>
                <a:gd name="connsiteY80" fmla="*/ 274417 h 329868"/>
                <a:gd name="connsiteX81" fmla="*/ 146711 w 326818"/>
                <a:gd name="connsiteY81" fmla="*/ 312993 h 32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26818" h="329868">
                  <a:moveTo>
                    <a:pt x="190236" y="329868"/>
                  </a:moveTo>
                  <a:lnTo>
                    <a:pt x="131165" y="329868"/>
                  </a:lnTo>
                  <a:lnTo>
                    <a:pt x="127710" y="287786"/>
                  </a:lnTo>
                  <a:cubicBezTo>
                    <a:pt x="117104" y="284660"/>
                    <a:pt x="107021" y="280171"/>
                    <a:pt x="97597" y="274392"/>
                  </a:cubicBezTo>
                  <a:lnTo>
                    <a:pt x="66817" y="300683"/>
                  </a:lnTo>
                  <a:lnTo>
                    <a:pt x="25135" y="258584"/>
                  </a:lnTo>
                  <a:lnTo>
                    <a:pt x="52123" y="226382"/>
                  </a:lnTo>
                  <a:cubicBezTo>
                    <a:pt x="46799" y="216595"/>
                    <a:pt x="42795" y="206179"/>
                    <a:pt x="40171" y="195290"/>
                  </a:cubicBezTo>
                  <a:lnTo>
                    <a:pt x="0" y="191907"/>
                  </a:lnTo>
                  <a:lnTo>
                    <a:pt x="17" y="132469"/>
                  </a:lnTo>
                  <a:lnTo>
                    <a:pt x="41660" y="128963"/>
                  </a:lnTo>
                  <a:cubicBezTo>
                    <a:pt x="44765" y="118226"/>
                    <a:pt x="49233" y="108004"/>
                    <a:pt x="54996" y="98449"/>
                  </a:cubicBezTo>
                  <a:lnTo>
                    <a:pt x="28970" y="67386"/>
                  </a:lnTo>
                  <a:lnTo>
                    <a:pt x="70660" y="25291"/>
                  </a:lnTo>
                  <a:lnTo>
                    <a:pt x="102579" y="52582"/>
                  </a:lnTo>
                  <a:cubicBezTo>
                    <a:pt x="112257" y="47237"/>
                    <a:pt x="122534" y="43217"/>
                    <a:pt x="133266" y="40580"/>
                  </a:cubicBezTo>
                  <a:lnTo>
                    <a:pt x="136595" y="0"/>
                  </a:lnTo>
                  <a:lnTo>
                    <a:pt x="195657" y="0"/>
                  </a:lnTo>
                  <a:lnTo>
                    <a:pt x="199125" y="42090"/>
                  </a:lnTo>
                  <a:cubicBezTo>
                    <a:pt x="209714" y="45212"/>
                    <a:pt x="219805" y="49697"/>
                    <a:pt x="229234" y="55485"/>
                  </a:cubicBezTo>
                  <a:lnTo>
                    <a:pt x="260018" y="29173"/>
                  </a:lnTo>
                  <a:lnTo>
                    <a:pt x="301695" y="71276"/>
                  </a:lnTo>
                  <a:lnTo>
                    <a:pt x="274717" y="103473"/>
                  </a:lnTo>
                  <a:cubicBezTo>
                    <a:pt x="280041" y="113273"/>
                    <a:pt x="284036" y="123698"/>
                    <a:pt x="286656" y="134582"/>
                  </a:cubicBezTo>
                  <a:lnTo>
                    <a:pt x="326818" y="137953"/>
                  </a:lnTo>
                  <a:lnTo>
                    <a:pt x="326810" y="197404"/>
                  </a:lnTo>
                  <a:lnTo>
                    <a:pt x="285166" y="200914"/>
                  </a:lnTo>
                  <a:cubicBezTo>
                    <a:pt x="282061" y="211663"/>
                    <a:pt x="277594" y="221885"/>
                    <a:pt x="271835" y="231428"/>
                  </a:cubicBezTo>
                  <a:lnTo>
                    <a:pt x="297856" y="262482"/>
                  </a:lnTo>
                  <a:lnTo>
                    <a:pt x="256171" y="304577"/>
                  </a:lnTo>
                  <a:lnTo>
                    <a:pt x="224252" y="277294"/>
                  </a:lnTo>
                  <a:cubicBezTo>
                    <a:pt x="214561" y="282644"/>
                    <a:pt x="204289" y="286664"/>
                    <a:pt x="193560" y="289297"/>
                  </a:cubicBezTo>
                  <a:lnTo>
                    <a:pt x="190236" y="329868"/>
                  </a:lnTo>
                  <a:close/>
                  <a:moveTo>
                    <a:pt x="146711" y="312993"/>
                  </a:moveTo>
                  <a:lnTo>
                    <a:pt x="174686" y="312993"/>
                  </a:lnTo>
                  <a:lnTo>
                    <a:pt x="177774" y="275311"/>
                  </a:lnTo>
                  <a:lnTo>
                    <a:pt x="184068" y="274105"/>
                  </a:lnTo>
                  <a:cubicBezTo>
                    <a:pt x="197079" y="271607"/>
                    <a:pt x="209423" y="266798"/>
                    <a:pt x="220733" y="259808"/>
                  </a:cubicBezTo>
                  <a:lnTo>
                    <a:pt x="225973" y="256568"/>
                  </a:lnTo>
                  <a:lnTo>
                    <a:pt x="255209" y="281564"/>
                  </a:lnTo>
                  <a:lnTo>
                    <a:pt x="275041" y="261537"/>
                  </a:lnTo>
                  <a:lnTo>
                    <a:pt x="250843" y="232660"/>
                  </a:lnTo>
                  <a:lnTo>
                    <a:pt x="254395" y="227395"/>
                  </a:lnTo>
                  <a:cubicBezTo>
                    <a:pt x="261845" y="216329"/>
                    <a:pt x="267199" y="204103"/>
                    <a:pt x="270312" y="191050"/>
                  </a:cubicBezTo>
                  <a:lnTo>
                    <a:pt x="271730" y="185115"/>
                  </a:lnTo>
                  <a:lnTo>
                    <a:pt x="309930" y="181887"/>
                  </a:lnTo>
                  <a:lnTo>
                    <a:pt x="309939" y="153470"/>
                  </a:lnTo>
                  <a:lnTo>
                    <a:pt x="272620" y="150344"/>
                  </a:lnTo>
                  <a:lnTo>
                    <a:pt x="271426" y="144037"/>
                  </a:lnTo>
                  <a:cubicBezTo>
                    <a:pt x="268937" y="130836"/>
                    <a:pt x="264165" y="118357"/>
                    <a:pt x="257247" y="106937"/>
                  </a:cubicBezTo>
                  <a:lnTo>
                    <a:pt x="254125" y="101773"/>
                  </a:lnTo>
                  <a:lnTo>
                    <a:pt x="278885" y="72221"/>
                  </a:lnTo>
                  <a:lnTo>
                    <a:pt x="259061" y="52190"/>
                  </a:lnTo>
                  <a:lnTo>
                    <a:pt x="230487" y="76608"/>
                  </a:lnTo>
                  <a:lnTo>
                    <a:pt x="225155" y="72946"/>
                  </a:lnTo>
                  <a:cubicBezTo>
                    <a:pt x="214186" y="65424"/>
                    <a:pt x="202091" y="60024"/>
                    <a:pt x="189211" y="56894"/>
                  </a:cubicBezTo>
                  <a:lnTo>
                    <a:pt x="183288" y="55460"/>
                  </a:lnTo>
                  <a:lnTo>
                    <a:pt x="180115" y="16875"/>
                  </a:lnTo>
                  <a:lnTo>
                    <a:pt x="152141" y="16875"/>
                  </a:lnTo>
                  <a:lnTo>
                    <a:pt x="149053" y="54565"/>
                  </a:lnTo>
                  <a:lnTo>
                    <a:pt x="142758" y="55772"/>
                  </a:lnTo>
                  <a:cubicBezTo>
                    <a:pt x="129722" y="58282"/>
                    <a:pt x="117383" y="63091"/>
                    <a:pt x="106089" y="70073"/>
                  </a:cubicBezTo>
                  <a:lnTo>
                    <a:pt x="100849" y="73309"/>
                  </a:lnTo>
                  <a:lnTo>
                    <a:pt x="71609" y="48313"/>
                  </a:lnTo>
                  <a:lnTo>
                    <a:pt x="51772" y="68340"/>
                  </a:lnTo>
                  <a:lnTo>
                    <a:pt x="75963" y="97217"/>
                  </a:lnTo>
                  <a:lnTo>
                    <a:pt x="72423" y="102482"/>
                  </a:lnTo>
                  <a:cubicBezTo>
                    <a:pt x="64960" y="113573"/>
                    <a:pt x="59602" y="125803"/>
                    <a:pt x="56497" y="138831"/>
                  </a:cubicBezTo>
                  <a:lnTo>
                    <a:pt x="55084" y="144766"/>
                  </a:lnTo>
                  <a:lnTo>
                    <a:pt x="16883" y="147990"/>
                  </a:lnTo>
                  <a:lnTo>
                    <a:pt x="16875" y="176394"/>
                  </a:lnTo>
                  <a:lnTo>
                    <a:pt x="54198" y="179537"/>
                  </a:lnTo>
                  <a:lnTo>
                    <a:pt x="55392" y="185840"/>
                  </a:lnTo>
                  <a:cubicBezTo>
                    <a:pt x="57885" y="199045"/>
                    <a:pt x="62661" y="211515"/>
                    <a:pt x="69580" y="222910"/>
                  </a:cubicBezTo>
                  <a:lnTo>
                    <a:pt x="72719" y="228078"/>
                  </a:lnTo>
                  <a:lnTo>
                    <a:pt x="47942" y="257639"/>
                  </a:lnTo>
                  <a:lnTo>
                    <a:pt x="67770" y="277670"/>
                  </a:lnTo>
                  <a:lnTo>
                    <a:pt x="96339" y="253268"/>
                  </a:lnTo>
                  <a:lnTo>
                    <a:pt x="101676" y="256930"/>
                  </a:lnTo>
                  <a:cubicBezTo>
                    <a:pt x="112628" y="264444"/>
                    <a:pt x="124719" y="269848"/>
                    <a:pt x="137624" y="272978"/>
                  </a:cubicBezTo>
                  <a:lnTo>
                    <a:pt x="143539" y="274417"/>
                  </a:lnTo>
                  <a:lnTo>
                    <a:pt x="146711" y="312993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B25E5BC-559D-3FF9-EB28-6FA62166292A}"/>
                </a:ext>
              </a:extLst>
            </p:cNvPr>
            <p:cNvSpPr/>
            <p:nvPr/>
          </p:nvSpPr>
          <p:spPr>
            <a:xfrm>
              <a:off x="8137915" y="5509966"/>
              <a:ext cx="136442" cy="137619"/>
            </a:xfrm>
            <a:custGeom>
              <a:avLst/>
              <a:gdLst>
                <a:gd name="connsiteX0" fmla="*/ 68217 w 136442"/>
                <a:gd name="connsiteY0" fmla="*/ 137620 h 137619"/>
                <a:gd name="connsiteX1" fmla="*/ 0 w 136442"/>
                <a:gd name="connsiteY1" fmla="*/ 68812 h 137619"/>
                <a:gd name="connsiteX2" fmla="*/ 68217 w 136442"/>
                <a:gd name="connsiteY2" fmla="*/ 0 h 137619"/>
                <a:gd name="connsiteX3" fmla="*/ 136443 w 136442"/>
                <a:gd name="connsiteY3" fmla="*/ 68812 h 137619"/>
                <a:gd name="connsiteX4" fmla="*/ 68217 w 136442"/>
                <a:gd name="connsiteY4" fmla="*/ 137620 h 137619"/>
                <a:gd name="connsiteX5" fmla="*/ 68217 w 136442"/>
                <a:gd name="connsiteY5" fmla="*/ 16879 h 137619"/>
                <a:gd name="connsiteX6" fmla="*/ 16875 w 136442"/>
                <a:gd name="connsiteY6" fmla="*/ 68816 h 137619"/>
                <a:gd name="connsiteX7" fmla="*/ 68217 w 136442"/>
                <a:gd name="connsiteY7" fmla="*/ 120749 h 137619"/>
                <a:gd name="connsiteX8" fmla="*/ 119568 w 136442"/>
                <a:gd name="connsiteY8" fmla="*/ 68816 h 137619"/>
                <a:gd name="connsiteX9" fmla="*/ 68217 w 136442"/>
                <a:gd name="connsiteY9" fmla="*/ 16879 h 137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442" h="137619">
                  <a:moveTo>
                    <a:pt x="68217" y="137620"/>
                  </a:moveTo>
                  <a:cubicBezTo>
                    <a:pt x="30603" y="137620"/>
                    <a:pt x="0" y="106755"/>
                    <a:pt x="0" y="68812"/>
                  </a:cubicBezTo>
                  <a:cubicBezTo>
                    <a:pt x="0" y="30869"/>
                    <a:pt x="30603" y="0"/>
                    <a:pt x="68217" y="0"/>
                  </a:cubicBezTo>
                  <a:cubicBezTo>
                    <a:pt x="105840" y="0"/>
                    <a:pt x="136443" y="30864"/>
                    <a:pt x="136443" y="68812"/>
                  </a:cubicBezTo>
                  <a:cubicBezTo>
                    <a:pt x="136443" y="106755"/>
                    <a:pt x="105840" y="137620"/>
                    <a:pt x="68217" y="137620"/>
                  </a:cubicBezTo>
                  <a:close/>
                  <a:moveTo>
                    <a:pt x="68217" y="16879"/>
                  </a:moveTo>
                  <a:cubicBezTo>
                    <a:pt x="39909" y="16879"/>
                    <a:pt x="16875" y="40175"/>
                    <a:pt x="16875" y="68816"/>
                  </a:cubicBezTo>
                  <a:cubicBezTo>
                    <a:pt x="16875" y="97449"/>
                    <a:pt x="39905" y="120749"/>
                    <a:pt x="68217" y="120749"/>
                  </a:cubicBezTo>
                  <a:cubicBezTo>
                    <a:pt x="96538" y="120749"/>
                    <a:pt x="119568" y="97453"/>
                    <a:pt x="119568" y="68816"/>
                  </a:cubicBezTo>
                  <a:cubicBezTo>
                    <a:pt x="119568" y="40179"/>
                    <a:pt x="96538" y="16879"/>
                    <a:pt x="68217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2" name="Rectangle 5">
            <a:extLst>
              <a:ext uri="{FF2B5EF4-FFF2-40B4-BE49-F238E27FC236}">
                <a16:creationId xmlns:a16="http://schemas.microsoft.com/office/drawing/2014/main" id="{60E2AEFA-16D9-185E-F835-5B61542F334E}"/>
              </a:ext>
            </a:extLst>
          </p:cNvPr>
          <p:cNvSpPr/>
          <p:nvPr/>
        </p:nvSpPr>
        <p:spPr>
          <a:xfrm>
            <a:off x="3757750" y="5369010"/>
            <a:ext cx="236973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A318341-6866-5EF6-974B-9336ED6174EB}"/>
              </a:ext>
            </a:extLst>
          </p:cNvPr>
          <p:cNvSpPr txBox="1"/>
          <p:nvPr/>
        </p:nvSpPr>
        <p:spPr>
          <a:xfrm>
            <a:off x="3757749" y="498104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5D692F-9D66-B582-E257-42B73A036922}"/>
              </a:ext>
            </a:extLst>
          </p:cNvPr>
          <p:cNvSpPr txBox="1"/>
          <p:nvPr/>
        </p:nvSpPr>
        <p:spPr>
          <a:xfrm>
            <a:off x="3757749" y="4475262"/>
            <a:ext cx="127188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+2,303</a:t>
            </a:r>
            <a:r>
              <a:rPr lang="ko-KR" altLang="en-US" sz="2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명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8632730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TextBox 178">
            <a:extLst>
              <a:ext uri="{FF2B5EF4-FFF2-40B4-BE49-F238E27FC236}">
                <a16:creationId xmlns:a16="http://schemas.microsoft.com/office/drawing/2014/main" id="{A69728F7-BC70-41FA-D22F-BABC91AAD6AE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4930CCC-8CDD-E505-4A62-865416C1406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BB54F3B-E1DF-ABE0-A1EE-9CB2470603D6}"/>
              </a:ext>
            </a:extLst>
          </p:cNvPr>
          <p:cNvSpPr/>
          <p:nvPr/>
        </p:nvSpPr>
        <p:spPr>
          <a:xfrm>
            <a:off x="1017310" y="2277656"/>
            <a:ext cx="7716289" cy="615049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99000">
                <a:schemeClr val="accent3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2A2D1525-9CF4-EB32-BE98-090F6C0506A0}"/>
              </a:ext>
            </a:extLst>
          </p:cNvPr>
          <p:cNvSpPr/>
          <p:nvPr/>
        </p:nvSpPr>
        <p:spPr>
          <a:xfrm>
            <a:off x="7852229" y="2277655"/>
            <a:ext cx="881370" cy="615049"/>
          </a:xfrm>
          <a:prstGeom prst="rect">
            <a:avLst/>
          </a:prstGeom>
          <a:gradFill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8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5" name="사각형: 둥근 모서리 174">
            <a:extLst>
              <a:ext uri="{FF2B5EF4-FFF2-40B4-BE49-F238E27FC236}">
                <a16:creationId xmlns:a16="http://schemas.microsoft.com/office/drawing/2014/main" id="{DDF3BDC9-3015-F5BD-47C5-DFF7BEDD6C7F}"/>
              </a:ext>
            </a:extLst>
          </p:cNvPr>
          <p:cNvSpPr/>
          <p:nvPr/>
        </p:nvSpPr>
        <p:spPr>
          <a:xfrm>
            <a:off x="8247341" y="2064304"/>
            <a:ext cx="2927350" cy="1041753"/>
          </a:xfrm>
          <a:prstGeom prst="roundRect">
            <a:avLst>
              <a:gd name="adj" fmla="val 609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Rectangle 5">
            <a:extLst>
              <a:ext uri="{FF2B5EF4-FFF2-40B4-BE49-F238E27FC236}">
                <a16:creationId xmlns:a16="http://schemas.microsoft.com/office/drawing/2014/main" id="{2E71CF85-7E55-29F4-F35F-72B2F08E2B07}"/>
              </a:ext>
            </a:extLst>
          </p:cNvPr>
          <p:cNvSpPr/>
          <p:nvPr/>
        </p:nvSpPr>
        <p:spPr>
          <a:xfrm>
            <a:off x="3286326" y="2492847"/>
            <a:ext cx="4324678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합니다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B90DCA09-A079-430E-CBCF-1D4AD460C661}"/>
              </a:ext>
            </a:extLst>
          </p:cNvPr>
          <p:cNvSpPr txBox="1"/>
          <p:nvPr/>
        </p:nvSpPr>
        <p:spPr>
          <a:xfrm>
            <a:off x="1430373" y="2459283"/>
            <a:ext cx="1365758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111E19E-9BAF-299C-FE18-2C22005ABB90}"/>
              </a:ext>
            </a:extLst>
          </p:cNvPr>
          <p:cNvSpPr txBox="1"/>
          <p:nvPr/>
        </p:nvSpPr>
        <p:spPr>
          <a:xfrm>
            <a:off x="8443682" y="2302607"/>
            <a:ext cx="2534669" cy="565146"/>
          </a:xfrm>
          <a:prstGeom prst="rect">
            <a:avLst/>
          </a:prstGeom>
          <a:noFill/>
        </p:spPr>
        <p:txBody>
          <a:bodyPr wrap="none" lIns="0" tIns="72000" rIns="0" bIns="0" rtlCol="0">
            <a:spAutoFit/>
          </a:bodyPr>
          <a:lstStyle/>
          <a:p>
            <a:pPr algn="ctr"/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₩2,203,209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D87BE9AD-7020-5F5C-4D28-7D2FF351F3CE}"/>
              </a:ext>
            </a:extLst>
          </p:cNvPr>
          <p:cNvSpPr/>
          <p:nvPr/>
        </p:nvSpPr>
        <p:spPr>
          <a:xfrm>
            <a:off x="1017310" y="3606600"/>
            <a:ext cx="7716289" cy="615049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C941525E-5A7D-F2EB-A2B2-01659C7CA415}"/>
              </a:ext>
            </a:extLst>
          </p:cNvPr>
          <p:cNvSpPr/>
          <p:nvPr/>
        </p:nvSpPr>
        <p:spPr>
          <a:xfrm>
            <a:off x="7852229" y="3606599"/>
            <a:ext cx="881370" cy="615049"/>
          </a:xfrm>
          <a:prstGeom prst="rect">
            <a:avLst/>
          </a:prstGeom>
          <a:gradFill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8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BD4F04C6-44FD-36C3-3C1D-363A8C041C82}"/>
              </a:ext>
            </a:extLst>
          </p:cNvPr>
          <p:cNvSpPr/>
          <p:nvPr/>
        </p:nvSpPr>
        <p:spPr>
          <a:xfrm>
            <a:off x="8247341" y="3393248"/>
            <a:ext cx="2927350" cy="1041753"/>
          </a:xfrm>
          <a:prstGeom prst="roundRect">
            <a:avLst>
              <a:gd name="adj" fmla="val 6095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Rectangle 5">
            <a:extLst>
              <a:ext uri="{FF2B5EF4-FFF2-40B4-BE49-F238E27FC236}">
                <a16:creationId xmlns:a16="http://schemas.microsoft.com/office/drawing/2014/main" id="{564CE3BB-3162-370A-A041-F10236BE53F5}"/>
              </a:ext>
            </a:extLst>
          </p:cNvPr>
          <p:cNvSpPr/>
          <p:nvPr/>
        </p:nvSpPr>
        <p:spPr>
          <a:xfrm>
            <a:off x="3286326" y="3821791"/>
            <a:ext cx="4324678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합니다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8A04EBB-C3E1-0878-701F-22A1E1AFC099}"/>
              </a:ext>
            </a:extLst>
          </p:cNvPr>
          <p:cNvSpPr txBox="1"/>
          <p:nvPr/>
        </p:nvSpPr>
        <p:spPr>
          <a:xfrm>
            <a:off x="1430373" y="3788227"/>
            <a:ext cx="1365758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04C340E3-CB26-F693-4B58-E8A047572150}"/>
              </a:ext>
            </a:extLst>
          </p:cNvPr>
          <p:cNvSpPr txBox="1"/>
          <p:nvPr/>
        </p:nvSpPr>
        <p:spPr>
          <a:xfrm>
            <a:off x="8443683" y="3631551"/>
            <a:ext cx="2534669" cy="565146"/>
          </a:xfrm>
          <a:prstGeom prst="rect">
            <a:avLst/>
          </a:prstGeom>
          <a:noFill/>
        </p:spPr>
        <p:txBody>
          <a:bodyPr wrap="none" lIns="0" tIns="72000" rIns="0" bIns="0" rtlCol="0">
            <a:spAutoFit/>
          </a:bodyPr>
          <a:lstStyle/>
          <a:p>
            <a:pPr algn="ctr"/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₩1,456,159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9AA0E9E9-26BD-7F7A-5941-113B23A36F86}"/>
              </a:ext>
            </a:extLst>
          </p:cNvPr>
          <p:cNvSpPr/>
          <p:nvPr/>
        </p:nvSpPr>
        <p:spPr>
          <a:xfrm>
            <a:off x="1017310" y="4935544"/>
            <a:ext cx="7716289" cy="615049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99000">
                <a:schemeClr val="accent3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0E86024D-05E4-7BE2-A3CC-BE2B30CD5670}"/>
              </a:ext>
            </a:extLst>
          </p:cNvPr>
          <p:cNvSpPr/>
          <p:nvPr/>
        </p:nvSpPr>
        <p:spPr>
          <a:xfrm>
            <a:off x="7852229" y="4935543"/>
            <a:ext cx="881370" cy="615049"/>
          </a:xfrm>
          <a:prstGeom prst="rect">
            <a:avLst/>
          </a:prstGeom>
          <a:gradFill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8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18BE9436-837A-1EAD-86B6-3EB12408DF71}"/>
              </a:ext>
            </a:extLst>
          </p:cNvPr>
          <p:cNvSpPr/>
          <p:nvPr/>
        </p:nvSpPr>
        <p:spPr>
          <a:xfrm>
            <a:off x="8247341" y="4722192"/>
            <a:ext cx="2927350" cy="1041753"/>
          </a:xfrm>
          <a:prstGeom prst="roundRect">
            <a:avLst>
              <a:gd name="adj" fmla="val 609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5" name="Rectangle 5">
            <a:extLst>
              <a:ext uri="{FF2B5EF4-FFF2-40B4-BE49-F238E27FC236}">
                <a16:creationId xmlns:a16="http://schemas.microsoft.com/office/drawing/2014/main" id="{5B2DE2B1-7A70-D84E-24DA-9D83D03CE3B0}"/>
              </a:ext>
            </a:extLst>
          </p:cNvPr>
          <p:cNvSpPr/>
          <p:nvPr/>
        </p:nvSpPr>
        <p:spPr>
          <a:xfrm>
            <a:off x="3286326" y="5150735"/>
            <a:ext cx="4324678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합니다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845C0235-164D-13D8-979A-3B471799099F}"/>
              </a:ext>
            </a:extLst>
          </p:cNvPr>
          <p:cNvSpPr txBox="1"/>
          <p:nvPr/>
        </p:nvSpPr>
        <p:spPr>
          <a:xfrm>
            <a:off x="1430373" y="5117171"/>
            <a:ext cx="1365758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87695BB2-5F88-D82C-808B-A4417CCA69B7}"/>
              </a:ext>
            </a:extLst>
          </p:cNvPr>
          <p:cNvSpPr txBox="1"/>
          <p:nvPr/>
        </p:nvSpPr>
        <p:spPr>
          <a:xfrm>
            <a:off x="8443681" y="4960495"/>
            <a:ext cx="2534669" cy="565146"/>
          </a:xfrm>
          <a:prstGeom prst="rect">
            <a:avLst/>
          </a:prstGeom>
          <a:noFill/>
        </p:spPr>
        <p:txBody>
          <a:bodyPr wrap="none" lIns="0" tIns="72000" rIns="0" bIns="0" rtlCol="0">
            <a:spAutoFit/>
          </a:bodyPr>
          <a:lstStyle/>
          <a:p>
            <a:pPr algn="ctr"/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₩7,753,789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9218399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>
            <a:extLst>
              <a:ext uri="{FF2B5EF4-FFF2-40B4-BE49-F238E27FC236}">
                <a16:creationId xmlns:a16="http://schemas.microsoft.com/office/drawing/2014/main" id="{13520136-D03F-0EB0-05C3-C4F04A12045A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59" name="Rectangle 7">
            <a:extLst>
              <a:ext uri="{FF2B5EF4-FFF2-40B4-BE49-F238E27FC236}">
                <a16:creationId xmlns:a16="http://schemas.microsoft.com/office/drawing/2014/main" id="{4CCAE124-8B48-4E7A-B802-FC95433BBB16}"/>
              </a:ext>
            </a:extLst>
          </p:cNvPr>
          <p:cNvSpPr>
            <a:spLocks/>
          </p:cNvSpPr>
          <p:nvPr/>
        </p:nvSpPr>
        <p:spPr>
          <a:xfrm>
            <a:off x="0" y="2704"/>
            <a:ext cx="12192000" cy="6855296"/>
          </a:xfrm>
          <a:prstGeom prst="rect">
            <a:avLst/>
          </a:prstGeom>
          <a:solidFill>
            <a:schemeClr val="accent3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0E6EA7AE-6430-ED08-5170-C07E4FD30A64}"/>
              </a:ext>
            </a:extLst>
          </p:cNvPr>
          <p:cNvSpPr/>
          <p:nvPr/>
        </p:nvSpPr>
        <p:spPr>
          <a:xfrm>
            <a:off x="695325" y="1783542"/>
            <a:ext cx="9829800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5B330370-6415-87CC-4989-080454DB7DAE}"/>
              </a:ext>
            </a:extLst>
          </p:cNvPr>
          <p:cNvSpPr/>
          <p:nvPr/>
        </p:nvSpPr>
        <p:spPr>
          <a:xfrm>
            <a:off x="695325" y="3226097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래픽 33">
            <a:extLst>
              <a:ext uri="{FF2B5EF4-FFF2-40B4-BE49-F238E27FC236}">
                <a16:creationId xmlns:a16="http://schemas.microsoft.com/office/drawing/2014/main" id="{119E46EB-4533-1DAD-C076-609A67BD2F4B}"/>
              </a:ext>
            </a:extLst>
          </p:cNvPr>
          <p:cNvGrpSpPr/>
          <p:nvPr/>
        </p:nvGrpSpPr>
        <p:grpSpPr>
          <a:xfrm>
            <a:off x="1869893" y="3629626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AF1624AA-A96C-C7EA-2EDC-1CCC8C5A5733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FBBD6994-EADC-A6B9-2DD0-EA06D3030F2B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9C284715-FD63-8A01-44AB-1B67C9FD1A2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F3683C81-FC25-90CF-A907-0C7A40A3F3C8}"/>
              </a:ext>
            </a:extLst>
          </p:cNvPr>
          <p:cNvSpPr txBox="1"/>
          <p:nvPr/>
        </p:nvSpPr>
        <p:spPr>
          <a:xfrm>
            <a:off x="1409200" y="448474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1" name="Rectangle 5">
            <a:extLst>
              <a:ext uri="{FF2B5EF4-FFF2-40B4-BE49-F238E27FC236}">
                <a16:creationId xmlns:a16="http://schemas.microsoft.com/office/drawing/2014/main" id="{336111D9-B223-131E-6A4B-157E885F3689}"/>
              </a:ext>
            </a:extLst>
          </p:cNvPr>
          <p:cNvSpPr/>
          <p:nvPr/>
        </p:nvSpPr>
        <p:spPr>
          <a:xfrm>
            <a:off x="1063643" y="4801531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4E548226-A471-190E-A9DC-5C6CE8794AE7}"/>
              </a:ext>
            </a:extLst>
          </p:cNvPr>
          <p:cNvSpPr/>
          <p:nvPr/>
        </p:nvSpPr>
        <p:spPr>
          <a:xfrm>
            <a:off x="4128683" y="32260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4" name="그래픽 47">
            <a:extLst>
              <a:ext uri="{FF2B5EF4-FFF2-40B4-BE49-F238E27FC236}">
                <a16:creationId xmlns:a16="http://schemas.microsoft.com/office/drawing/2014/main" id="{A1E3EA58-0929-1355-DD2E-0A7B53E54CB4}"/>
              </a:ext>
            </a:extLst>
          </p:cNvPr>
          <p:cNvGrpSpPr/>
          <p:nvPr/>
        </p:nvGrpSpPr>
        <p:grpSpPr>
          <a:xfrm>
            <a:off x="5305402" y="3611255"/>
            <a:ext cx="440067" cy="444387"/>
            <a:chOff x="5676075" y="3152409"/>
            <a:chExt cx="839849" cy="848092"/>
          </a:xfrm>
          <a:solidFill>
            <a:schemeClr val="accent3"/>
          </a:solidFill>
        </p:grpSpPr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EEF57B74-86FD-59B8-6271-3BAF4CB9F62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B154B5DA-3E2E-32B9-DABF-835314B1B5E3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01D4CA78-CE0C-1463-9B19-51D979783A81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EEE2478D-7AB0-6F4B-9B3D-06775F874313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9" name="그래픽 47">
              <a:extLst>
                <a:ext uri="{FF2B5EF4-FFF2-40B4-BE49-F238E27FC236}">
                  <a16:creationId xmlns:a16="http://schemas.microsoft.com/office/drawing/2014/main" id="{A25898DD-AC6E-D1EF-7174-2AFADED35328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171" name="자유형: 도형 170">
                <a:extLst>
                  <a:ext uri="{FF2B5EF4-FFF2-40B4-BE49-F238E27FC236}">
                    <a16:creationId xmlns:a16="http://schemas.microsoft.com/office/drawing/2014/main" id="{7A520F84-0E38-A90F-B1F7-20964EE5F277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2" name="자유형: 도형 171">
                <a:extLst>
                  <a:ext uri="{FF2B5EF4-FFF2-40B4-BE49-F238E27FC236}">
                    <a16:creationId xmlns:a16="http://schemas.microsoft.com/office/drawing/2014/main" id="{37F2667F-5129-9F52-8F4E-662987B47DFA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3" name="자유형: 도형 172">
                <a:extLst>
                  <a:ext uri="{FF2B5EF4-FFF2-40B4-BE49-F238E27FC236}">
                    <a16:creationId xmlns:a16="http://schemas.microsoft.com/office/drawing/2014/main" id="{1FC19CF7-0096-ABA6-1F8F-584583498B21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4" name="자유형: 도형 173">
                <a:extLst>
                  <a:ext uri="{FF2B5EF4-FFF2-40B4-BE49-F238E27FC236}">
                    <a16:creationId xmlns:a16="http://schemas.microsoft.com/office/drawing/2014/main" id="{25CB6D60-2ED5-7CA9-0DAD-6CDE7312B195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9FCC1E8C-5884-C2E2-32D6-1E5C0EA611CC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05" name="TextBox 204">
            <a:extLst>
              <a:ext uri="{FF2B5EF4-FFF2-40B4-BE49-F238E27FC236}">
                <a16:creationId xmlns:a16="http://schemas.microsoft.com/office/drawing/2014/main" id="{466971C7-DB54-A8CB-327E-3C4C709F9E1C}"/>
              </a:ext>
            </a:extLst>
          </p:cNvPr>
          <p:cNvSpPr txBox="1"/>
          <p:nvPr/>
        </p:nvSpPr>
        <p:spPr>
          <a:xfrm>
            <a:off x="4842554" y="44847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6" name="Rectangle 5">
            <a:extLst>
              <a:ext uri="{FF2B5EF4-FFF2-40B4-BE49-F238E27FC236}">
                <a16:creationId xmlns:a16="http://schemas.microsoft.com/office/drawing/2014/main" id="{F0EF3C0F-734E-2ACA-2D0B-4ECBDFA0566B}"/>
              </a:ext>
            </a:extLst>
          </p:cNvPr>
          <p:cNvSpPr/>
          <p:nvPr/>
        </p:nvSpPr>
        <p:spPr>
          <a:xfrm>
            <a:off x="4496997" y="48015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D49AACA9-D688-1D4B-4D79-932F3CBF760B}"/>
              </a:ext>
            </a:extLst>
          </p:cNvPr>
          <p:cNvSpPr/>
          <p:nvPr/>
        </p:nvSpPr>
        <p:spPr>
          <a:xfrm>
            <a:off x="7562038" y="32260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5" name="그래픽 52">
            <a:extLst>
              <a:ext uri="{FF2B5EF4-FFF2-40B4-BE49-F238E27FC236}">
                <a16:creationId xmlns:a16="http://schemas.microsoft.com/office/drawing/2014/main" id="{CAA8819B-BEAC-87D5-64B5-D68CF30023C5}"/>
              </a:ext>
            </a:extLst>
          </p:cNvPr>
          <p:cNvGrpSpPr/>
          <p:nvPr/>
        </p:nvGrpSpPr>
        <p:grpSpPr>
          <a:xfrm>
            <a:off x="8736597" y="3628295"/>
            <a:ext cx="444387" cy="410307"/>
            <a:chOff x="9258116" y="3184928"/>
            <a:chExt cx="848092" cy="783053"/>
          </a:xfrm>
          <a:solidFill>
            <a:schemeClr val="accent3"/>
          </a:solidFill>
        </p:grpSpPr>
        <p:grpSp>
          <p:nvGrpSpPr>
            <p:cNvPr id="176" name="그래픽 52">
              <a:extLst>
                <a:ext uri="{FF2B5EF4-FFF2-40B4-BE49-F238E27FC236}">
                  <a16:creationId xmlns:a16="http://schemas.microsoft.com/office/drawing/2014/main" id="{4B0B42A4-1C7D-8AB8-42D5-BF363874E80D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89" name="그래픽 52">
                <a:extLst>
                  <a:ext uri="{FF2B5EF4-FFF2-40B4-BE49-F238E27FC236}">
                    <a16:creationId xmlns:a16="http://schemas.microsoft.com/office/drawing/2014/main" id="{A5780075-E8F5-5344-F7D4-73CF0F0E2E6C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ABAC47D9-8764-0C77-37FC-DC11FAE40679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886E1AC3-42D5-8FF9-7DBB-F301381E869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940A487C-1C0D-FBF6-18BC-942B54E0134F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87675C18-5C85-D830-9681-72BA6AC5DA80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90" name="그래픽 52">
                <a:extLst>
                  <a:ext uri="{FF2B5EF4-FFF2-40B4-BE49-F238E27FC236}">
                    <a16:creationId xmlns:a16="http://schemas.microsoft.com/office/drawing/2014/main" id="{2B0DA81F-7315-2587-049E-36031AA0806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91" name="그래픽 52">
                  <a:extLst>
                    <a:ext uri="{FF2B5EF4-FFF2-40B4-BE49-F238E27FC236}">
                      <a16:creationId xmlns:a16="http://schemas.microsoft.com/office/drawing/2014/main" id="{7BF63B9C-645F-F1A5-9D5B-8046B3BEF668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94" name="자유형: 도형 193">
                    <a:extLst>
                      <a:ext uri="{FF2B5EF4-FFF2-40B4-BE49-F238E27FC236}">
                        <a16:creationId xmlns:a16="http://schemas.microsoft.com/office/drawing/2014/main" id="{806D4D61-B681-21E1-8236-0BBC72DE718B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5" name="자유형: 도형 194">
                    <a:extLst>
                      <a:ext uri="{FF2B5EF4-FFF2-40B4-BE49-F238E27FC236}">
                        <a16:creationId xmlns:a16="http://schemas.microsoft.com/office/drawing/2014/main" id="{A25FDE1E-B546-90E0-237B-A0A25658B256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92" name="자유형: 도형 191">
                  <a:extLst>
                    <a:ext uri="{FF2B5EF4-FFF2-40B4-BE49-F238E27FC236}">
                      <a16:creationId xmlns:a16="http://schemas.microsoft.com/office/drawing/2014/main" id="{412E6BEE-18FD-EE60-52A3-76551B23BBCC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3" name="자유형: 도형 192">
                  <a:extLst>
                    <a:ext uri="{FF2B5EF4-FFF2-40B4-BE49-F238E27FC236}">
                      <a16:creationId xmlns:a16="http://schemas.microsoft.com/office/drawing/2014/main" id="{22C343B1-FD3C-6517-D5E8-752A260F064C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77" name="그래픽 52">
              <a:extLst>
                <a:ext uri="{FF2B5EF4-FFF2-40B4-BE49-F238E27FC236}">
                  <a16:creationId xmlns:a16="http://schemas.microsoft.com/office/drawing/2014/main" id="{4CE8CDD3-F126-33A4-0713-E7D740E5439A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78" name="그래픽 52">
                <a:extLst>
                  <a:ext uri="{FF2B5EF4-FFF2-40B4-BE49-F238E27FC236}">
                    <a16:creationId xmlns:a16="http://schemas.microsoft.com/office/drawing/2014/main" id="{7C3F44AB-7B34-181A-424D-594545D3580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DDA9F7DF-D387-43A2-377F-4245330A174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D884CAB0-31E0-D97F-E87F-51C307B8BED6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36993DA3-499C-FEDF-59B3-4797DD95EB69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8" name="자유형: 도형 187">
                  <a:extLst>
                    <a:ext uri="{FF2B5EF4-FFF2-40B4-BE49-F238E27FC236}">
                      <a16:creationId xmlns:a16="http://schemas.microsoft.com/office/drawing/2014/main" id="{6082BED7-2641-215F-AE03-B160671DDD64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9" name="그래픽 52">
                <a:extLst>
                  <a:ext uri="{FF2B5EF4-FFF2-40B4-BE49-F238E27FC236}">
                    <a16:creationId xmlns:a16="http://schemas.microsoft.com/office/drawing/2014/main" id="{F18690A2-BCDE-6DFC-156B-B45541DAF7DF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80" name="그래픽 52">
                  <a:extLst>
                    <a:ext uri="{FF2B5EF4-FFF2-40B4-BE49-F238E27FC236}">
                      <a16:creationId xmlns:a16="http://schemas.microsoft.com/office/drawing/2014/main" id="{D14331AB-494F-809B-3B28-EA6885767733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83" name="자유형: 도형 182">
                    <a:extLst>
                      <a:ext uri="{FF2B5EF4-FFF2-40B4-BE49-F238E27FC236}">
                        <a16:creationId xmlns:a16="http://schemas.microsoft.com/office/drawing/2014/main" id="{1838BADB-38C7-EAA0-E0A4-B55AB27A6A56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84" name="자유형: 도형 183">
                    <a:extLst>
                      <a:ext uri="{FF2B5EF4-FFF2-40B4-BE49-F238E27FC236}">
                        <a16:creationId xmlns:a16="http://schemas.microsoft.com/office/drawing/2014/main" id="{59AEC14A-32FE-5F96-3C17-DF89FED2552D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1F5FFD99-B2B3-FF61-0E6D-B359D0C5C4F2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92C19152-3590-1B92-CB15-F2612F85035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08" name="TextBox 207">
            <a:extLst>
              <a:ext uri="{FF2B5EF4-FFF2-40B4-BE49-F238E27FC236}">
                <a16:creationId xmlns:a16="http://schemas.microsoft.com/office/drawing/2014/main" id="{01A0C97B-1250-899E-E6ED-71F64A670D6C}"/>
              </a:ext>
            </a:extLst>
          </p:cNvPr>
          <p:cNvSpPr txBox="1"/>
          <p:nvPr/>
        </p:nvSpPr>
        <p:spPr>
          <a:xfrm>
            <a:off x="8275909" y="44847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9" name="Rectangle 5">
            <a:extLst>
              <a:ext uri="{FF2B5EF4-FFF2-40B4-BE49-F238E27FC236}">
                <a16:creationId xmlns:a16="http://schemas.microsoft.com/office/drawing/2014/main" id="{35EEB091-ABCF-447B-F920-5B5F0945CFA1}"/>
              </a:ext>
            </a:extLst>
          </p:cNvPr>
          <p:cNvSpPr/>
          <p:nvPr/>
        </p:nvSpPr>
        <p:spPr>
          <a:xfrm>
            <a:off x="7930352" y="48015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3E6A642A-35C0-4F00-A617-F26E894D966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7A1DDFA-B995-44EB-8960-15574C445EAE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878424851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블루, 마조렐 블루, 물, 일렉트릭 블루이(가) 표시된 사진&#10;&#10;자동 생성된 설명">
            <a:extLst>
              <a:ext uri="{FF2B5EF4-FFF2-40B4-BE49-F238E27FC236}">
                <a16:creationId xmlns:a16="http://schemas.microsoft.com/office/drawing/2014/main" id="{C85F3349-FD2D-CB03-B7D6-20E21F2C033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BBFC3281-958F-FB18-3AAD-7C3A2FFA5918}"/>
              </a:ext>
            </a:extLst>
          </p:cNvPr>
          <p:cNvSpPr/>
          <p:nvPr/>
        </p:nvSpPr>
        <p:spPr>
          <a:xfrm>
            <a:off x="0" y="2578100"/>
            <a:ext cx="12192000" cy="4279900"/>
          </a:xfrm>
          <a:prstGeom prst="rect">
            <a:avLst/>
          </a:prstGeom>
          <a:solidFill>
            <a:schemeClr val="accent3">
              <a:alpha val="7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A69728F7-BC70-41FA-D22F-BABC91AAD6AE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4930CCC-8CDD-E505-4A62-865416C1406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EDE57375-2FD0-C83B-8A04-3C72D46A971C}"/>
              </a:ext>
            </a:extLst>
          </p:cNvPr>
          <p:cNvSpPr/>
          <p:nvPr/>
        </p:nvSpPr>
        <p:spPr>
          <a:xfrm>
            <a:off x="2565401" y="1556199"/>
            <a:ext cx="706119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1379" name="그림 1378">
            <a:extLst>
              <a:ext uri="{FF2B5EF4-FFF2-40B4-BE49-F238E27FC236}">
                <a16:creationId xmlns:a16="http://schemas.microsoft.com/office/drawing/2014/main" id="{42EC862F-8879-E044-9FB3-ACED2C7B5C4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8628" y="2998948"/>
            <a:ext cx="6474745" cy="3194588"/>
          </a:xfrm>
          <a:prstGeom prst="rect">
            <a:avLst/>
          </a:prstGeom>
        </p:spPr>
      </p:pic>
      <p:sp>
        <p:nvSpPr>
          <p:cNvPr id="1380" name="Rectangle 5">
            <a:extLst>
              <a:ext uri="{FF2B5EF4-FFF2-40B4-BE49-F238E27FC236}">
                <a16:creationId xmlns:a16="http://schemas.microsoft.com/office/drawing/2014/main" id="{754A190D-0E7E-3CFB-02EA-C1A726E25D66}"/>
              </a:ext>
            </a:extLst>
          </p:cNvPr>
          <p:cNvSpPr/>
          <p:nvPr/>
        </p:nvSpPr>
        <p:spPr>
          <a:xfrm>
            <a:off x="790918" y="3645570"/>
            <a:ext cx="173209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>
                  <a:lumMod val="8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81" name="TextBox 1380">
            <a:extLst>
              <a:ext uri="{FF2B5EF4-FFF2-40B4-BE49-F238E27FC236}">
                <a16:creationId xmlns:a16="http://schemas.microsoft.com/office/drawing/2014/main" id="{B6497617-88E4-60E2-AFE6-4AB61EA71E6E}"/>
              </a:ext>
            </a:extLst>
          </p:cNvPr>
          <p:cNvSpPr txBox="1"/>
          <p:nvPr/>
        </p:nvSpPr>
        <p:spPr>
          <a:xfrm>
            <a:off x="790917" y="331084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82" name="Rectangle 5">
            <a:extLst>
              <a:ext uri="{FF2B5EF4-FFF2-40B4-BE49-F238E27FC236}">
                <a16:creationId xmlns:a16="http://schemas.microsoft.com/office/drawing/2014/main" id="{2A462D44-7823-00D8-E645-A697A3FADBEB}"/>
              </a:ext>
            </a:extLst>
          </p:cNvPr>
          <p:cNvSpPr/>
          <p:nvPr/>
        </p:nvSpPr>
        <p:spPr>
          <a:xfrm>
            <a:off x="1764935" y="5312926"/>
            <a:ext cx="173209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>
                  <a:lumMod val="8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83" name="TextBox 1382">
            <a:extLst>
              <a:ext uri="{FF2B5EF4-FFF2-40B4-BE49-F238E27FC236}">
                <a16:creationId xmlns:a16="http://schemas.microsoft.com/office/drawing/2014/main" id="{B771D5BB-217D-8BA3-4F0F-E03A88148692}"/>
              </a:ext>
            </a:extLst>
          </p:cNvPr>
          <p:cNvSpPr txBox="1"/>
          <p:nvPr/>
        </p:nvSpPr>
        <p:spPr>
          <a:xfrm>
            <a:off x="1764934" y="497819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84" name="Rectangle 5">
            <a:extLst>
              <a:ext uri="{FF2B5EF4-FFF2-40B4-BE49-F238E27FC236}">
                <a16:creationId xmlns:a16="http://schemas.microsoft.com/office/drawing/2014/main" id="{28B0F5D9-DD06-10DB-31D2-91F878E4A7B7}"/>
              </a:ext>
            </a:extLst>
          </p:cNvPr>
          <p:cNvSpPr/>
          <p:nvPr/>
        </p:nvSpPr>
        <p:spPr>
          <a:xfrm>
            <a:off x="9142872" y="4604815"/>
            <a:ext cx="173209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>
                    <a:lumMod val="8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>
                  <a:lumMod val="8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85" name="TextBox 1384">
            <a:extLst>
              <a:ext uri="{FF2B5EF4-FFF2-40B4-BE49-F238E27FC236}">
                <a16:creationId xmlns:a16="http://schemas.microsoft.com/office/drawing/2014/main" id="{1A75CA91-06DA-CCD5-57D0-0B1B110D8CFD}"/>
              </a:ext>
            </a:extLst>
          </p:cNvPr>
          <p:cNvSpPr txBox="1"/>
          <p:nvPr/>
        </p:nvSpPr>
        <p:spPr>
          <a:xfrm>
            <a:off x="9142871" y="427008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86" name="자유형: 도형 1385">
            <a:extLst>
              <a:ext uri="{FF2B5EF4-FFF2-40B4-BE49-F238E27FC236}">
                <a16:creationId xmlns:a16="http://schemas.microsoft.com/office/drawing/2014/main" id="{57318B92-A79F-13C0-D668-91A4BE35C022}"/>
              </a:ext>
            </a:extLst>
          </p:cNvPr>
          <p:cNvSpPr/>
          <p:nvPr/>
        </p:nvSpPr>
        <p:spPr>
          <a:xfrm>
            <a:off x="2415941" y="3397718"/>
            <a:ext cx="1636295" cy="885524"/>
          </a:xfrm>
          <a:custGeom>
            <a:avLst/>
            <a:gdLst>
              <a:gd name="connsiteX0" fmla="*/ 1636295 w 1636295"/>
              <a:gd name="connsiteY0" fmla="*/ 885524 h 885524"/>
              <a:gd name="connsiteX1" fmla="*/ 750771 w 1636295"/>
              <a:gd name="connsiteY1" fmla="*/ 0 h 885524"/>
              <a:gd name="connsiteX2" fmla="*/ 0 w 1636295"/>
              <a:gd name="connsiteY2" fmla="*/ 0 h 885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6295" h="885524">
                <a:moveTo>
                  <a:pt x="1636295" y="885524"/>
                </a:moveTo>
                <a:lnTo>
                  <a:pt x="750771" y="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bg1"/>
            </a:solidFill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87" name="자유형: 도형 1386">
            <a:extLst>
              <a:ext uri="{FF2B5EF4-FFF2-40B4-BE49-F238E27FC236}">
                <a16:creationId xmlns:a16="http://schemas.microsoft.com/office/drawing/2014/main" id="{192E3E7F-C0BF-7D36-6181-A4C3F4A299E5}"/>
              </a:ext>
            </a:extLst>
          </p:cNvPr>
          <p:cNvSpPr/>
          <p:nvPr/>
        </p:nvSpPr>
        <p:spPr>
          <a:xfrm>
            <a:off x="3379470" y="5057775"/>
            <a:ext cx="1485900" cy="276225"/>
          </a:xfrm>
          <a:custGeom>
            <a:avLst/>
            <a:gdLst>
              <a:gd name="connsiteX0" fmla="*/ 1485900 w 1485900"/>
              <a:gd name="connsiteY0" fmla="*/ 276225 h 276225"/>
              <a:gd name="connsiteX1" fmla="*/ 561975 w 1485900"/>
              <a:gd name="connsiteY1" fmla="*/ 0 h 276225"/>
              <a:gd name="connsiteX2" fmla="*/ 0 w 1485900"/>
              <a:gd name="connsiteY2" fmla="*/ 0 h 276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85900" h="276225">
                <a:moveTo>
                  <a:pt x="1485900" y="276225"/>
                </a:moveTo>
                <a:lnTo>
                  <a:pt x="561975" y="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bg1"/>
            </a:solidFill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389" name="직선 연결선 1388">
            <a:extLst>
              <a:ext uri="{FF2B5EF4-FFF2-40B4-BE49-F238E27FC236}">
                <a16:creationId xmlns:a16="http://schemas.microsoft.com/office/drawing/2014/main" id="{021661E1-BE96-9A89-1661-D7962997C4B5}"/>
              </a:ext>
            </a:extLst>
          </p:cNvPr>
          <p:cNvCxnSpPr>
            <a:cxnSpLocks/>
          </p:cNvCxnSpPr>
          <p:nvPr/>
        </p:nvCxnSpPr>
        <p:spPr>
          <a:xfrm>
            <a:off x="8183880" y="4342556"/>
            <a:ext cx="826770" cy="0"/>
          </a:xfrm>
          <a:prstGeom prst="line">
            <a:avLst/>
          </a:prstGeom>
          <a:noFill/>
          <a:ln w="19050">
            <a:solidFill>
              <a:schemeClr val="bg1"/>
            </a:solidFill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3156611092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598357C-101D-5800-BE26-376D0D806911}"/>
              </a:ext>
            </a:extLst>
          </p:cNvPr>
          <p:cNvSpPr/>
          <p:nvPr/>
        </p:nvSpPr>
        <p:spPr>
          <a:xfrm>
            <a:off x="7377485" y="640080"/>
            <a:ext cx="4174435" cy="5577840"/>
          </a:xfrm>
          <a:prstGeom prst="rect">
            <a:avLst/>
          </a:prstGeom>
          <a:gradFill>
            <a:gsLst>
              <a:gs pos="0">
                <a:schemeClr val="accent3">
                  <a:lumMod val="70000"/>
                  <a:lumOff val="30000"/>
                </a:schemeClr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D837F3C-A0CD-D3F9-472A-81CDAEF71D40}"/>
              </a:ext>
            </a:extLst>
          </p:cNvPr>
          <p:cNvSpPr txBox="1"/>
          <p:nvPr/>
        </p:nvSpPr>
        <p:spPr>
          <a:xfrm>
            <a:off x="9049099" y="1591005"/>
            <a:ext cx="1760675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8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372</a:t>
            </a:r>
            <a:r>
              <a:rPr kumimoji="0" lang="en-US" altLang="ko-KR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,000</a:t>
            </a:r>
            <a:r>
              <a:rPr kumimoji="0" lang="ko-KR" altLang="en-US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명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5F050CE-BC39-9435-8A37-C214AB7452CC}"/>
              </a:ext>
            </a:extLst>
          </p:cNvPr>
          <p:cNvSpPr txBox="1"/>
          <p:nvPr/>
        </p:nvSpPr>
        <p:spPr>
          <a:xfrm>
            <a:off x="9049099" y="1291700"/>
            <a:ext cx="1098699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인스타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팔로워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수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3DED3EF-551D-3B23-CC0F-EB23F58AB13A}"/>
              </a:ext>
            </a:extLst>
          </p:cNvPr>
          <p:cNvSpPr txBox="1"/>
          <p:nvPr/>
        </p:nvSpPr>
        <p:spPr>
          <a:xfrm>
            <a:off x="9049099" y="2741825"/>
            <a:ext cx="1712585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188,000</a:t>
            </a:r>
            <a:r>
              <a:rPr kumimoji="0" lang="ko-KR" altLang="en-US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명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FEFE9BC-9E00-0516-A3BC-719C4B25B3BE}"/>
              </a:ext>
            </a:extLst>
          </p:cNvPr>
          <p:cNvSpPr txBox="1"/>
          <p:nvPr/>
        </p:nvSpPr>
        <p:spPr>
          <a:xfrm>
            <a:off x="9049099" y="2442520"/>
            <a:ext cx="974306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틱톡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팔로워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수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C0D1660-8967-72C9-D3DB-938A4755190A}"/>
              </a:ext>
            </a:extLst>
          </p:cNvPr>
          <p:cNvSpPr txBox="1"/>
          <p:nvPr/>
        </p:nvSpPr>
        <p:spPr>
          <a:xfrm>
            <a:off x="9049099" y="3892645"/>
            <a:ext cx="1478675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6</a:t>
            </a:r>
            <a:r>
              <a:rPr lang="en-US" altLang="ko-KR" sz="28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8</a:t>
            </a:r>
            <a:r>
              <a:rPr kumimoji="0" lang="en-US" altLang="ko-KR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,000</a:t>
            </a:r>
            <a:r>
              <a:rPr kumimoji="0" lang="ko-KR" altLang="en-US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명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98FD673-81A1-99EA-E02E-5208AA5D0E48}"/>
              </a:ext>
            </a:extLst>
          </p:cNvPr>
          <p:cNvSpPr txBox="1"/>
          <p:nvPr/>
        </p:nvSpPr>
        <p:spPr>
          <a:xfrm>
            <a:off x="9049099" y="3593340"/>
            <a:ext cx="1098699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유튜브 구독자 수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D0FFE41-5B36-EB36-B6E6-CE7C3B8A7632}"/>
              </a:ext>
            </a:extLst>
          </p:cNvPr>
          <p:cNvSpPr txBox="1"/>
          <p:nvPr/>
        </p:nvSpPr>
        <p:spPr>
          <a:xfrm>
            <a:off x="9049099" y="5043464"/>
            <a:ext cx="1507529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17,000</a:t>
            </a:r>
            <a:r>
              <a:rPr kumimoji="0" lang="ko-KR" altLang="en-US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명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B0CC702-968A-0BBF-9767-410D1B9491EC}"/>
              </a:ext>
            </a:extLst>
          </p:cNvPr>
          <p:cNvSpPr txBox="1"/>
          <p:nvPr/>
        </p:nvSpPr>
        <p:spPr>
          <a:xfrm>
            <a:off x="9049099" y="4744159"/>
            <a:ext cx="950260" cy="251795"/>
          </a:xfrm>
          <a:prstGeom prst="rect">
            <a:avLst/>
          </a:prstGeom>
          <a:noFill/>
        </p:spPr>
        <p:txBody>
          <a:bodyPr wrap="none" lIns="0" tIns="3600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블로그 이웃 수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AFF85E4-9E69-5BDD-96C7-E7DBC8A28713}"/>
              </a:ext>
            </a:extLst>
          </p:cNvPr>
          <p:cNvSpPr txBox="1"/>
          <p:nvPr/>
        </p:nvSpPr>
        <p:spPr>
          <a:xfrm>
            <a:off x="882029" y="4467160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959364B-50AF-BBD0-2093-6C6CE6EC6250}"/>
              </a:ext>
            </a:extLst>
          </p:cNvPr>
          <p:cNvSpPr txBox="1"/>
          <p:nvPr/>
        </p:nvSpPr>
        <p:spPr>
          <a:xfrm>
            <a:off x="901079" y="4219996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3" name="Rectangle 5">
            <a:extLst>
              <a:ext uri="{FF2B5EF4-FFF2-40B4-BE49-F238E27FC236}">
                <a16:creationId xmlns:a16="http://schemas.microsoft.com/office/drawing/2014/main" id="{1F31C70D-5ADD-2662-6734-DE75912D59CD}"/>
              </a:ext>
            </a:extLst>
          </p:cNvPr>
          <p:cNvSpPr/>
          <p:nvPr/>
        </p:nvSpPr>
        <p:spPr>
          <a:xfrm>
            <a:off x="901079" y="5289255"/>
            <a:ext cx="457579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F91297E-0956-9620-07C2-F23B17E7B10C}"/>
              </a:ext>
            </a:extLst>
          </p:cNvPr>
          <p:cNvSpPr txBox="1"/>
          <p:nvPr/>
        </p:nvSpPr>
        <p:spPr>
          <a:xfrm>
            <a:off x="901079" y="640080"/>
            <a:ext cx="1415131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 sz="1200">
                <a:latin typeface="페이퍼로지 3 Light" pitchFamily="2" charset="-127"/>
                <a:ea typeface="페이퍼로지 3 Light" pitchFamily="2" charset="-127"/>
              </a:rPr>
              <a:t>제안서 제목을 입력하세요</a:t>
            </a:r>
          </a:p>
        </p:txBody>
      </p:sp>
      <p:pic>
        <p:nvPicPr>
          <p:cNvPr id="5" name="그림 개체 틀 4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87D0D7DF-7A2D-EDB2-5E2E-AE988FDEF0B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noFill/>
        </p:spPr>
      </p:pic>
    </p:spTree>
    <p:extLst>
      <p:ext uri="{BB962C8B-B14F-4D97-AF65-F5344CB8AC3E}">
        <p14:creationId xmlns:p14="http://schemas.microsoft.com/office/powerpoint/2010/main" val="991607666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BD66B22-392E-141E-86FB-423F9DAFD64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413EDE3-DC17-E3B7-9561-91B2ED9A157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" name="Rectangle: Diagonal Corners Rounded 12">
            <a:extLst>
              <a:ext uri="{FF2B5EF4-FFF2-40B4-BE49-F238E27FC236}">
                <a16:creationId xmlns:a16="http://schemas.microsoft.com/office/drawing/2014/main" id="{AA0158CB-4109-5C52-F9E6-39ADD78BF6F2}"/>
              </a:ext>
            </a:extLst>
          </p:cNvPr>
          <p:cNvSpPr/>
          <p:nvPr/>
        </p:nvSpPr>
        <p:spPr>
          <a:xfrm flipH="1">
            <a:off x="7460209" y="235130"/>
            <a:ext cx="3182393" cy="6387741"/>
          </a:xfrm>
          <a:prstGeom prst="round2DiagRect">
            <a:avLst>
              <a:gd name="adj1" fmla="val 0"/>
              <a:gd name="adj2" fmla="val 21647"/>
            </a:avLst>
          </a:prstGeom>
          <a:gradFill>
            <a:gsLst>
              <a:gs pos="0">
                <a:schemeClr val="accent3"/>
              </a:gs>
              <a:gs pos="99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lt1"/>
              </a:solidFill>
            </a:endParaRP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9F71DFC1-4E6A-05ED-758B-E769FF8AAD20}"/>
              </a:ext>
            </a:extLst>
          </p:cNvPr>
          <p:cNvSpPr/>
          <p:nvPr/>
        </p:nvSpPr>
        <p:spPr>
          <a:xfrm>
            <a:off x="10898000" y="323020"/>
            <a:ext cx="1130674" cy="7107849"/>
          </a:xfrm>
          <a:custGeom>
            <a:avLst/>
            <a:gdLst>
              <a:gd name="connsiteX0" fmla="*/ 565337 w 1130674"/>
              <a:gd name="connsiteY0" fmla="*/ 4840824 h 7107849"/>
              <a:gd name="connsiteX1" fmla="*/ 1130674 w 1130674"/>
              <a:gd name="connsiteY1" fmla="*/ 5406161 h 7107849"/>
              <a:gd name="connsiteX2" fmla="*/ 1130674 w 1130674"/>
              <a:gd name="connsiteY2" fmla="*/ 6542512 h 7107849"/>
              <a:gd name="connsiteX3" fmla="*/ 565337 w 1130674"/>
              <a:gd name="connsiteY3" fmla="*/ 7107849 h 7107849"/>
              <a:gd name="connsiteX4" fmla="*/ 0 w 1130674"/>
              <a:gd name="connsiteY4" fmla="*/ 6542512 h 7107849"/>
              <a:gd name="connsiteX5" fmla="*/ 0 w 1130674"/>
              <a:gd name="connsiteY5" fmla="*/ 5406161 h 7107849"/>
              <a:gd name="connsiteX6" fmla="*/ 565337 w 1130674"/>
              <a:gd name="connsiteY6" fmla="*/ 4840824 h 7107849"/>
              <a:gd name="connsiteX7" fmla="*/ 565337 w 1130674"/>
              <a:gd name="connsiteY7" fmla="*/ 2420412 h 7107849"/>
              <a:gd name="connsiteX8" fmla="*/ 1130674 w 1130674"/>
              <a:gd name="connsiteY8" fmla="*/ 2985749 h 7107849"/>
              <a:gd name="connsiteX9" fmla="*/ 1130674 w 1130674"/>
              <a:gd name="connsiteY9" fmla="*/ 4122100 h 7107849"/>
              <a:gd name="connsiteX10" fmla="*/ 565337 w 1130674"/>
              <a:gd name="connsiteY10" fmla="*/ 4687437 h 7107849"/>
              <a:gd name="connsiteX11" fmla="*/ 0 w 1130674"/>
              <a:gd name="connsiteY11" fmla="*/ 4122100 h 7107849"/>
              <a:gd name="connsiteX12" fmla="*/ 0 w 1130674"/>
              <a:gd name="connsiteY12" fmla="*/ 2985749 h 7107849"/>
              <a:gd name="connsiteX13" fmla="*/ 565337 w 1130674"/>
              <a:gd name="connsiteY13" fmla="*/ 2420412 h 7107849"/>
              <a:gd name="connsiteX14" fmla="*/ 565337 w 1130674"/>
              <a:gd name="connsiteY14" fmla="*/ 0 h 7107849"/>
              <a:gd name="connsiteX15" fmla="*/ 1130674 w 1130674"/>
              <a:gd name="connsiteY15" fmla="*/ 565337 h 7107849"/>
              <a:gd name="connsiteX16" fmla="*/ 1130674 w 1130674"/>
              <a:gd name="connsiteY16" fmla="*/ 1701688 h 7107849"/>
              <a:gd name="connsiteX17" fmla="*/ 565337 w 1130674"/>
              <a:gd name="connsiteY17" fmla="*/ 2267025 h 7107849"/>
              <a:gd name="connsiteX18" fmla="*/ 0 w 1130674"/>
              <a:gd name="connsiteY18" fmla="*/ 1701688 h 7107849"/>
              <a:gd name="connsiteX19" fmla="*/ 0 w 1130674"/>
              <a:gd name="connsiteY19" fmla="*/ 565337 h 7107849"/>
              <a:gd name="connsiteX20" fmla="*/ 565337 w 1130674"/>
              <a:gd name="connsiteY20" fmla="*/ 0 h 7107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0674" h="7107849">
                <a:moveTo>
                  <a:pt x="565337" y="4840824"/>
                </a:moveTo>
                <a:cubicBezTo>
                  <a:pt x="877564" y="4840824"/>
                  <a:pt x="1130674" y="5093934"/>
                  <a:pt x="1130674" y="5406161"/>
                </a:cubicBezTo>
                <a:lnTo>
                  <a:pt x="1130674" y="6542512"/>
                </a:lnTo>
                <a:cubicBezTo>
                  <a:pt x="1130674" y="6854739"/>
                  <a:pt x="877564" y="7107849"/>
                  <a:pt x="565337" y="7107849"/>
                </a:cubicBezTo>
                <a:cubicBezTo>
                  <a:pt x="253110" y="7107849"/>
                  <a:pt x="0" y="6854739"/>
                  <a:pt x="0" y="6542512"/>
                </a:cubicBezTo>
                <a:lnTo>
                  <a:pt x="0" y="5406161"/>
                </a:lnTo>
                <a:cubicBezTo>
                  <a:pt x="0" y="5093934"/>
                  <a:pt x="253110" y="4840824"/>
                  <a:pt x="565337" y="4840824"/>
                </a:cubicBezTo>
                <a:close/>
                <a:moveTo>
                  <a:pt x="565337" y="2420412"/>
                </a:moveTo>
                <a:cubicBezTo>
                  <a:pt x="877564" y="2420412"/>
                  <a:pt x="1130674" y="2673522"/>
                  <a:pt x="1130674" y="2985749"/>
                </a:cubicBezTo>
                <a:lnTo>
                  <a:pt x="1130674" y="4122100"/>
                </a:lnTo>
                <a:cubicBezTo>
                  <a:pt x="1130674" y="4434327"/>
                  <a:pt x="877564" y="4687437"/>
                  <a:pt x="565337" y="4687437"/>
                </a:cubicBezTo>
                <a:cubicBezTo>
                  <a:pt x="253110" y="4687437"/>
                  <a:pt x="0" y="4434327"/>
                  <a:pt x="0" y="4122100"/>
                </a:cubicBezTo>
                <a:lnTo>
                  <a:pt x="0" y="2985749"/>
                </a:lnTo>
                <a:cubicBezTo>
                  <a:pt x="0" y="2673522"/>
                  <a:pt x="253110" y="2420412"/>
                  <a:pt x="565337" y="2420412"/>
                </a:cubicBezTo>
                <a:close/>
                <a:moveTo>
                  <a:pt x="565337" y="0"/>
                </a:moveTo>
                <a:cubicBezTo>
                  <a:pt x="877564" y="0"/>
                  <a:pt x="1130674" y="253110"/>
                  <a:pt x="1130674" y="565337"/>
                </a:cubicBezTo>
                <a:lnTo>
                  <a:pt x="1130674" y="1701688"/>
                </a:lnTo>
                <a:cubicBezTo>
                  <a:pt x="1130674" y="2013915"/>
                  <a:pt x="877564" y="2267025"/>
                  <a:pt x="565337" y="2267025"/>
                </a:cubicBezTo>
                <a:cubicBezTo>
                  <a:pt x="253110" y="2267025"/>
                  <a:pt x="0" y="2013915"/>
                  <a:pt x="0" y="1701688"/>
                </a:cubicBezTo>
                <a:lnTo>
                  <a:pt x="0" y="565337"/>
                </a:lnTo>
                <a:cubicBezTo>
                  <a:pt x="0" y="253110"/>
                  <a:pt x="253110" y="0"/>
                  <a:pt x="565337" y="0"/>
                </a:cubicBezTo>
                <a:close/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99000">
                <a:schemeClr val="accent3"/>
              </a:gs>
            </a:gsLst>
            <a:lin ang="162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13FFC432-2DA3-C13C-8349-00D3C4229BFC}"/>
              </a:ext>
            </a:extLst>
          </p:cNvPr>
          <p:cNvSpPr/>
          <p:nvPr/>
        </p:nvSpPr>
        <p:spPr>
          <a:xfrm>
            <a:off x="728662" y="1756739"/>
            <a:ext cx="393248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87C52CBA-7936-1A6D-72F8-6546655AC4F6}"/>
              </a:ext>
            </a:extLst>
          </p:cNvPr>
          <p:cNvSpPr/>
          <p:nvPr/>
        </p:nvSpPr>
        <p:spPr>
          <a:xfrm>
            <a:off x="2044655" y="3970079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3D22FF3-A156-C70E-326B-112BD0320444}"/>
              </a:ext>
            </a:extLst>
          </p:cNvPr>
          <p:cNvSpPr txBox="1"/>
          <p:nvPr/>
        </p:nvSpPr>
        <p:spPr>
          <a:xfrm>
            <a:off x="2044653" y="358963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BB1B4A86-48AF-21BF-14B1-5AA728D3E47C}"/>
              </a:ext>
            </a:extLst>
          </p:cNvPr>
          <p:cNvSpPr/>
          <p:nvPr/>
        </p:nvSpPr>
        <p:spPr>
          <a:xfrm>
            <a:off x="728663" y="4993123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7BE092FE-66F1-EC52-28E9-92B5854D6F9C}"/>
              </a:ext>
            </a:extLst>
          </p:cNvPr>
          <p:cNvSpPr/>
          <p:nvPr/>
        </p:nvSpPr>
        <p:spPr>
          <a:xfrm>
            <a:off x="1138441" y="5283081"/>
            <a:ext cx="306185" cy="372912"/>
          </a:xfrm>
          <a:custGeom>
            <a:avLst/>
            <a:gdLst>
              <a:gd name="connsiteX0" fmla="*/ 373419 w 584342"/>
              <a:gd name="connsiteY0" fmla="*/ 711688 h 711688"/>
              <a:gd name="connsiteX1" fmla="*/ 163682 w 584342"/>
              <a:gd name="connsiteY1" fmla="*/ 711688 h 711688"/>
              <a:gd name="connsiteX2" fmla="*/ 56855 w 584342"/>
              <a:gd name="connsiteY2" fmla="*/ 660518 h 711688"/>
              <a:gd name="connsiteX3" fmla="*/ 0 w 584342"/>
              <a:gd name="connsiteY3" fmla="*/ 660518 h 711688"/>
              <a:gd name="connsiteX4" fmla="*/ 0 w 584342"/>
              <a:gd name="connsiteY4" fmla="*/ 634015 h 711688"/>
              <a:gd name="connsiteX5" fmla="*/ 70054 w 584342"/>
              <a:gd name="connsiteY5" fmla="*/ 634015 h 711688"/>
              <a:gd name="connsiteX6" fmla="*/ 74029 w 584342"/>
              <a:gd name="connsiteY6" fmla="*/ 639408 h 711688"/>
              <a:gd name="connsiteX7" fmla="*/ 163682 w 584342"/>
              <a:gd name="connsiteY7" fmla="*/ 685179 h 711688"/>
              <a:gd name="connsiteX8" fmla="*/ 423344 w 584342"/>
              <a:gd name="connsiteY8" fmla="*/ 684894 h 711688"/>
              <a:gd name="connsiteX9" fmla="*/ 466934 w 584342"/>
              <a:gd name="connsiteY9" fmla="*/ 640548 h 711688"/>
              <a:gd name="connsiteX10" fmla="*/ 423344 w 584342"/>
              <a:gd name="connsiteY10" fmla="*/ 596215 h 711688"/>
              <a:gd name="connsiteX11" fmla="*/ 423344 w 584342"/>
              <a:gd name="connsiteY11" fmla="*/ 569712 h 711688"/>
              <a:gd name="connsiteX12" fmla="*/ 468796 w 584342"/>
              <a:gd name="connsiteY12" fmla="*/ 569712 h 711688"/>
              <a:gd name="connsiteX13" fmla="*/ 512407 w 584342"/>
              <a:gd name="connsiteY13" fmla="*/ 525353 h 711688"/>
              <a:gd name="connsiteX14" fmla="*/ 468796 w 584342"/>
              <a:gd name="connsiteY14" fmla="*/ 481007 h 711688"/>
              <a:gd name="connsiteX15" fmla="*/ 468796 w 584342"/>
              <a:gd name="connsiteY15" fmla="*/ 454504 h 711688"/>
              <a:gd name="connsiteX16" fmla="*/ 483962 w 584342"/>
              <a:gd name="connsiteY16" fmla="*/ 454504 h 711688"/>
              <a:gd name="connsiteX17" fmla="*/ 527546 w 584342"/>
              <a:gd name="connsiteY17" fmla="*/ 410145 h 711688"/>
              <a:gd name="connsiteX18" fmla="*/ 483962 w 584342"/>
              <a:gd name="connsiteY18" fmla="*/ 365819 h 711688"/>
              <a:gd name="connsiteX19" fmla="*/ 483962 w 584342"/>
              <a:gd name="connsiteY19" fmla="*/ 339316 h 711688"/>
              <a:gd name="connsiteX20" fmla="*/ 514282 w 584342"/>
              <a:gd name="connsiteY20" fmla="*/ 339316 h 711688"/>
              <a:gd name="connsiteX21" fmla="*/ 557852 w 584342"/>
              <a:gd name="connsiteY21" fmla="*/ 294944 h 711688"/>
              <a:gd name="connsiteX22" fmla="*/ 514282 w 584342"/>
              <a:gd name="connsiteY22" fmla="*/ 250611 h 711688"/>
              <a:gd name="connsiteX23" fmla="*/ 355125 w 584342"/>
              <a:gd name="connsiteY23" fmla="*/ 250611 h 711688"/>
              <a:gd name="connsiteX24" fmla="*/ 347777 w 584342"/>
              <a:gd name="connsiteY24" fmla="*/ 251294 h 711688"/>
              <a:gd name="connsiteX25" fmla="*/ 345538 w 584342"/>
              <a:gd name="connsiteY25" fmla="*/ 251486 h 711688"/>
              <a:gd name="connsiteX26" fmla="*/ 264399 w 584342"/>
              <a:gd name="connsiteY26" fmla="*/ 251486 h 711688"/>
              <a:gd name="connsiteX27" fmla="*/ 288610 w 584342"/>
              <a:gd name="connsiteY27" fmla="*/ 164795 h 711688"/>
              <a:gd name="connsiteX28" fmla="*/ 288610 w 584342"/>
              <a:gd name="connsiteY28" fmla="*/ 85419 h 711688"/>
              <a:gd name="connsiteX29" fmla="*/ 230655 w 584342"/>
              <a:gd name="connsiteY29" fmla="*/ 26510 h 711688"/>
              <a:gd name="connsiteX30" fmla="*/ 217264 w 584342"/>
              <a:gd name="connsiteY30" fmla="*/ 26510 h 711688"/>
              <a:gd name="connsiteX31" fmla="*/ 217264 w 584342"/>
              <a:gd name="connsiteY31" fmla="*/ 128029 h 711688"/>
              <a:gd name="connsiteX32" fmla="*/ 186222 w 584342"/>
              <a:gd name="connsiteY32" fmla="*/ 172143 h 711688"/>
              <a:gd name="connsiteX33" fmla="*/ 82729 w 584342"/>
              <a:gd name="connsiteY33" fmla="*/ 286728 h 711688"/>
              <a:gd name="connsiteX34" fmla="*/ 54947 w 584342"/>
              <a:gd name="connsiteY34" fmla="*/ 338230 h 711688"/>
              <a:gd name="connsiteX35" fmla="*/ 52502 w 584342"/>
              <a:gd name="connsiteY35" fmla="*/ 348374 h 711688"/>
              <a:gd name="connsiteX36" fmla="*/ 0 w 584342"/>
              <a:gd name="connsiteY36" fmla="*/ 348374 h 711688"/>
              <a:gd name="connsiteX37" fmla="*/ 0 w 584342"/>
              <a:gd name="connsiteY37" fmla="*/ 321871 h 711688"/>
              <a:gd name="connsiteX38" fmla="*/ 32029 w 584342"/>
              <a:gd name="connsiteY38" fmla="*/ 321871 h 711688"/>
              <a:gd name="connsiteX39" fmla="*/ 63223 w 584342"/>
              <a:gd name="connsiteY39" fmla="*/ 268779 h 711688"/>
              <a:gd name="connsiteX40" fmla="*/ 166001 w 584342"/>
              <a:gd name="connsiteY40" fmla="*/ 154982 h 711688"/>
              <a:gd name="connsiteX41" fmla="*/ 190754 w 584342"/>
              <a:gd name="connsiteY41" fmla="*/ 119667 h 711688"/>
              <a:gd name="connsiteX42" fmla="*/ 190754 w 584342"/>
              <a:gd name="connsiteY42" fmla="*/ 490 h 711688"/>
              <a:gd name="connsiteX43" fmla="*/ 204423 w 584342"/>
              <a:gd name="connsiteY43" fmla="*/ 99 h 711688"/>
              <a:gd name="connsiteX44" fmla="*/ 206941 w 584342"/>
              <a:gd name="connsiteY44" fmla="*/ 0 h 711688"/>
              <a:gd name="connsiteX45" fmla="*/ 230648 w 584342"/>
              <a:gd name="connsiteY45" fmla="*/ 0 h 711688"/>
              <a:gd name="connsiteX46" fmla="*/ 315106 w 584342"/>
              <a:gd name="connsiteY46" fmla="*/ 85412 h 711688"/>
              <a:gd name="connsiteX47" fmla="*/ 315106 w 584342"/>
              <a:gd name="connsiteY47" fmla="*/ 168419 h 711688"/>
              <a:gd name="connsiteX48" fmla="*/ 299304 w 584342"/>
              <a:gd name="connsiteY48" fmla="*/ 224976 h 711688"/>
              <a:gd name="connsiteX49" fmla="*/ 344445 w 584342"/>
              <a:gd name="connsiteY49" fmla="*/ 224976 h 711688"/>
              <a:gd name="connsiteX50" fmla="*/ 355112 w 584342"/>
              <a:gd name="connsiteY50" fmla="*/ 224102 h 711688"/>
              <a:gd name="connsiteX51" fmla="*/ 514268 w 584342"/>
              <a:gd name="connsiteY51" fmla="*/ 224102 h 711688"/>
              <a:gd name="connsiteX52" fmla="*/ 584342 w 584342"/>
              <a:gd name="connsiteY52" fmla="*/ 294937 h 711688"/>
              <a:gd name="connsiteX53" fmla="*/ 535696 w 584342"/>
              <a:gd name="connsiteY53" fmla="*/ 362420 h 711688"/>
              <a:gd name="connsiteX54" fmla="*/ 554036 w 584342"/>
              <a:gd name="connsiteY54" fmla="*/ 410139 h 711688"/>
              <a:gd name="connsiteX55" fmla="*/ 516090 w 584342"/>
              <a:gd name="connsiteY55" fmla="*/ 473109 h 711688"/>
              <a:gd name="connsiteX56" fmla="*/ 538890 w 584342"/>
              <a:gd name="connsiteY56" fmla="*/ 525353 h 711688"/>
              <a:gd name="connsiteX57" fmla="*/ 477509 w 584342"/>
              <a:gd name="connsiteY57" fmla="*/ 595672 h 711688"/>
              <a:gd name="connsiteX58" fmla="*/ 493411 w 584342"/>
              <a:gd name="connsiteY58" fmla="*/ 640548 h 711688"/>
              <a:gd name="connsiteX59" fmla="*/ 423317 w 584342"/>
              <a:gd name="connsiteY59" fmla="*/ 711397 h 711688"/>
              <a:gd name="connsiteX60" fmla="*/ 373419 w 584342"/>
              <a:gd name="connsiteY60" fmla="*/ 711688 h 71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84342" h="711688">
                <a:moveTo>
                  <a:pt x="373419" y="711688"/>
                </a:moveTo>
                <a:lnTo>
                  <a:pt x="163682" y="711688"/>
                </a:lnTo>
                <a:cubicBezTo>
                  <a:pt x="121873" y="711688"/>
                  <a:pt x="83312" y="693130"/>
                  <a:pt x="56855" y="660518"/>
                </a:cubicBezTo>
                <a:lnTo>
                  <a:pt x="0" y="660518"/>
                </a:lnTo>
                <a:lnTo>
                  <a:pt x="0" y="634015"/>
                </a:lnTo>
                <a:lnTo>
                  <a:pt x="70054" y="634015"/>
                </a:lnTo>
                <a:lnTo>
                  <a:pt x="74029" y="639408"/>
                </a:lnTo>
                <a:cubicBezTo>
                  <a:pt x="95457" y="668502"/>
                  <a:pt x="128135" y="685179"/>
                  <a:pt x="163682" y="685179"/>
                </a:cubicBezTo>
                <a:lnTo>
                  <a:pt x="423344" y="684894"/>
                </a:lnTo>
                <a:cubicBezTo>
                  <a:pt x="447382" y="684894"/>
                  <a:pt x="466934" y="665004"/>
                  <a:pt x="466934" y="640548"/>
                </a:cubicBezTo>
                <a:cubicBezTo>
                  <a:pt x="466934" y="616106"/>
                  <a:pt x="447382" y="596215"/>
                  <a:pt x="423344" y="596215"/>
                </a:cubicBezTo>
                <a:lnTo>
                  <a:pt x="423344" y="569712"/>
                </a:lnTo>
                <a:lnTo>
                  <a:pt x="468796" y="569712"/>
                </a:lnTo>
                <a:cubicBezTo>
                  <a:pt x="492841" y="569712"/>
                  <a:pt x="512407" y="549809"/>
                  <a:pt x="512407" y="525353"/>
                </a:cubicBezTo>
                <a:cubicBezTo>
                  <a:pt x="512407" y="500898"/>
                  <a:pt x="492841" y="481007"/>
                  <a:pt x="468796" y="481007"/>
                </a:cubicBezTo>
                <a:lnTo>
                  <a:pt x="468796" y="454504"/>
                </a:lnTo>
                <a:lnTo>
                  <a:pt x="483962" y="454504"/>
                </a:lnTo>
                <a:cubicBezTo>
                  <a:pt x="507994" y="454504"/>
                  <a:pt x="527546" y="434601"/>
                  <a:pt x="527546" y="410145"/>
                </a:cubicBezTo>
                <a:cubicBezTo>
                  <a:pt x="527546" y="385710"/>
                  <a:pt x="507994" y="365819"/>
                  <a:pt x="483962" y="365819"/>
                </a:cubicBezTo>
                <a:lnTo>
                  <a:pt x="483962" y="339316"/>
                </a:lnTo>
                <a:lnTo>
                  <a:pt x="514282" y="339316"/>
                </a:lnTo>
                <a:cubicBezTo>
                  <a:pt x="538307" y="339316"/>
                  <a:pt x="557852" y="319413"/>
                  <a:pt x="557852" y="294944"/>
                </a:cubicBezTo>
                <a:cubicBezTo>
                  <a:pt x="557852" y="270502"/>
                  <a:pt x="538307" y="250611"/>
                  <a:pt x="514282" y="250611"/>
                </a:cubicBezTo>
                <a:lnTo>
                  <a:pt x="355125" y="250611"/>
                </a:lnTo>
                <a:cubicBezTo>
                  <a:pt x="352859" y="250611"/>
                  <a:pt x="350454" y="250836"/>
                  <a:pt x="347777" y="251294"/>
                </a:cubicBezTo>
                <a:lnTo>
                  <a:pt x="345538" y="251486"/>
                </a:lnTo>
                <a:lnTo>
                  <a:pt x="264399" y="251486"/>
                </a:lnTo>
                <a:lnTo>
                  <a:pt x="288610" y="164795"/>
                </a:lnTo>
                <a:lnTo>
                  <a:pt x="288610" y="85419"/>
                </a:lnTo>
                <a:cubicBezTo>
                  <a:pt x="288610" y="52939"/>
                  <a:pt x="262610" y="26510"/>
                  <a:pt x="230655" y="26510"/>
                </a:cubicBezTo>
                <a:lnTo>
                  <a:pt x="217264" y="26510"/>
                </a:lnTo>
                <a:lnTo>
                  <a:pt x="217264" y="128029"/>
                </a:lnTo>
                <a:lnTo>
                  <a:pt x="186222" y="172143"/>
                </a:lnTo>
                <a:lnTo>
                  <a:pt x="82729" y="286728"/>
                </a:lnTo>
                <a:cubicBezTo>
                  <a:pt x="69133" y="301238"/>
                  <a:pt x="59578" y="318989"/>
                  <a:pt x="54947" y="338230"/>
                </a:cubicBezTo>
                <a:lnTo>
                  <a:pt x="52502" y="348374"/>
                </a:lnTo>
                <a:lnTo>
                  <a:pt x="0" y="348374"/>
                </a:lnTo>
                <a:lnTo>
                  <a:pt x="0" y="321871"/>
                </a:lnTo>
                <a:lnTo>
                  <a:pt x="32029" y="321871"/>
                </a:lnTo>
                <a:cubicBezTo>
                  <a:pt x="38389" y="302093"/>
                  <a:pt x="49050" y="283905"/>
                  <a:pt x="63223" y="268779"/>
                </a:cubicBezTo>
                <a:lnTo>
                  <a:pt x="166001" y="154982"/>
                </a:lnTo>
                <a:lnTo>
                  <a:pt x="190754" y="119667"/>
                </a:lnTo>
                <a:lnTo>
                  <a:pt x="190754" y="490"/>
                </a:lnTo>
                <a:lnTo>
                  <a:pt x="204423" y="99"/>
                </a:lnTo>
                <a:cubicBezTo>
                  <a:pt x="205271" y="46"/>
                  <a:pt x="206113" y="0"/>
                  <a:pt x="206941" y="0"/>
                </a:cubicBezTo>
                <a:lnTo>
                  <a:pt x="230648" y="0"/>
                </a:lnTo>
                <a:cubicBezTo>
                  <a:pt x="277213" y="0"/>
                  <a:pt x="315106" y="38317"/>
                  <a:pt x="315106" y="85412"/>
                </a:cubicBezTo>
                <a:lnTo>
                  <a:pt x="315106" y="168419"/>
                </a:lnTo>
                <a:lnTo>
                  <a:pt x="299304" y="224976"/>
                </a:lnTo>
                <a:lnTo>
                  <a:pt x="344445" y="224976"/>
                </a:lnTo>
                <a:cubicBezTo>
                  <a:pt x="348182" y="224387"/>
                  <a:pt x="351687" y="224102"/>
                  <a:pt x="355112" y="224102"/>
                </a:cubicBezTo>
                <a:lnTo>
                  <a:pt x="514268" y="224102"/>
                </a:lnTo>
                <a:cubicBezTo>
                  <a:pt x="552910" y="224102"/>
                  <a:pt x="584342" y="255879"/>
                  <a:pt x="584342" y="294937"/>
                </a:cubicBezTo>
                <a:cubicBezTo>
                  <a:pt x="584342" y="326462"/>
                  <a:pt x="563888" y="353244"/>
                  <a:pt x="535696" y="362420"/>
                </a:cubicBezTo>
                <a:cubicBezTo>
                  <a:pt x="547086" y="375022"/>
                  <a:pt x="554036" y="391772"/>
                  <a:pt x="554036" y="410139"/>
                </a:cubicBezTo>
                <a:cubicBezTo>
                  <a:pt x="554036" y="437509"/>
                  <a:pt x="538611" y="461309"/>
                  <a:pt x="516090" y="473109"/>
                </a:cubicBezTo>
                <a:cubicBezTo>
                  <a:pt x="530097" y="486063"/>
                  <a:pt x="538890" y="504688"/>
                  <a:pt x="538890" y="525353"/>
                </a:cubicBezTo>
                <a:cubicBezTo>
                  <a:pt x="538890" y="561430"/>
                  <a:pt x="512062" y="591312"/>
                  <a:pt x="477509" y="595672"/>
                </a:cubicBezTo>
                <a:cubicBezTo>
                  <a:pt x="487448" y="607903"/>
                  <a:pt x="493411" y="623533"/>
                  <a:pt x="493411" y="640548"/>
                </a:cubicBezTo>
                <a:cubicBezTo>
                  <a:pt x="493411" y="679613"/>
                  <a:pt x="461965" y="711397"/>
                  <a:pt x="423317" y="711397"/>
                </a:cubicBezTo>
                <a:lnTo>
                  <a:pt x="373419" y="711688"/>
                </a:lnTo>
                <a:close/>
              </a:path>
            </a:pathLst>
          </a:custGeom>
          <a:solidFill>
            <a:schemeClr val="bg1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4B0E51F0-1316-CDE9-307E-8B5A6E0F717E}"/>
              </a:ext>
            </a:extLst>
          </p:cNvPr>
          <p:cNvSpPr/>
          <p:nvPr/>
        </p:nvSpPr>
        <p:spPr>
          <a:xfrm>
            <a:off x="1000251" y="5439390"/>
            <a:ext cx="117113" cy="251327"/>
          </a:xfrm>
          <a:custGeom>
            <a:avLst/>
            <a:gdLst>
              <a:gd name="connsiteX0" fmla="*/ 223505 w 223505"/>
              <a:gd name="connsiteY0" fmla="*/ 479649 h 479649"/>
              <a:gd name="connsiteX1" fmla="*/ 0 w 223505"/>
              <a:gd name="connsiteY1" fmla="*/ 479649 h 479649"/>
              <a:gd name="connsiteX2" fmla="*/ 0 w 223505"/>
              <a:gd name="connsiteY2" fmla="*/ 453146 h 479649"/>
              <a:gd name="connsiteX3" fmla="*/ 197003 w 223505"/>
              <a:gd name="connsiteY3" fmla="*/ 453146 h 479649"/>
              <a:gd name="connsiteX4" fmla="*/ 197003 w 223505"/>
              <a:gd name="connsiteY4" fmla="*/ 26503 h 479649"/>
              <a:gd name="connsiteX5" fmla="*/ 0 w 223505"/>
              <a:gd name="connsiteY5" fmla="*/ 26503 h 479649"/>
              <a:gd name="connsiteX6" fmla="*/ 0 w 223505"/>
              <a:gd name="connsiteY6" fmla="*/ 0 h 479649"/>
              <a:gd name="connsiteX7" fmla="*/ 223505 w 223505"/>
              <a:gd name="connsiteY7" fmla="*/ 0 h 47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505" h="479649">
                <a:moveTo>
                  <a:pt x="223505" y="479649"/>
                </a:moveTo>
                <a:lnTo>
                  <a:pt x="0" y="479649"/>
                </a:lnTo>
                <a:lnTo>
                  <a:pt x="0" y="453146"/>
                </a:lnTo>
                <a:lnTo>
                  <a:pt x="197003" y="453146"/>
                </a:lnTo>
                <a:lnTo>
                  <a:pt x="197003" y="26503"/>
                </a:lnTo>
                <a:lnTo>
                  <a:pt x="0" y="26503"/>
                </a:lnTo>
                <a:lnTo>
                  <a:pt x="0" y="0"/>
                </a:lnTo>
                <a:lnTo>
                  <a:pt x="223505" y="0"/>
                </a:lnTo>
                <a:close/>
              </a:path>
            </a:pathLst>
          </a:custGeom>
          <a:solidFill>
            <a:schemeClr val="bg1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60BE8CFB-2CC5-1772-9472-C0FBFF1E06DE}"/>
              </a:ext>
            </a:extLst>
          </p:cNvPr>
          <p:cNvSpPr/>
          <p:nvPr/>
        </p:nvSpPr>
        <p:spPr>
          <a:xfrm>
            <a:off x="1067898" y="5642810"/>
            <a:ext cx="15373" cy="13887"/>
          </a:xfrm>
          <a:custGeom>
            <a:avLst/>
            <a:gdLst>
              <a:gd name="connsiteX0" fmla="*/ 0 w 29338"/>
              <a:gd name="connsiteY0" fmla="*/ 0 h 26502"/>
              <a:gd name="connsiteX1" fmla="*/ 29339 w 29338"/>
              <a:gd name="connsiteY1" fmla="*/ 0 h 26502"/>
              <a:gd name="connsiteX2" fmla="*/ 29339 w 29338"/>
              <a:gd name="connsiteY2" fmla="*/ 26503 h 26502"/>
              <a:gd name="connsiteX3" fmla="*/ 0 w 29338"/>
              <a:gd name="connsiteY3" fmla="*/ 26503 h 2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38" h="26502">
                <a:moveTo>
                  <a:pt x="0" y="0"/>
                </a:moveTo>
                <a:lnTo>
                  <a:pt x="29339" y="0"/>
                </a:lnTo>
                <a:lnTo>
                  <a:pt x="29339" y="26503"/>
                </a:lnTo>
                <a:lnTo>
                  <a:pt x="0" y="26503"/>
                </a:lnTo>
                <a:close/>
              </a:path>
            </a:pathLst>
          </a:custGeom>
          <a:solidFill>
            <a:schemeClr val="bg1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BEFA7E3B-2CA9-3271-4A36-801627FA98AE}"/>
              </a:ext>
            </a:extLst>
          </p:cNvPr>
          <p:cNvSpPr/>
          <p:nvPr/>
        </p:nvSpPr>
        <p:spPr>
          <a:xfrm>
            <a:off x="2044655" y="5439390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762B989-04FD-FF7B-FFF6-D4FD903DB892}"/>
              </a:ext>
            </a:extLst>
          </p:cNvPr>
          <p:cNvSpPr txBox="1"/>
          <p:nvPr/>
        </p:nvSpPr>
        <p:spPr>
          <a:xfrm>
            <a:off x="2044653" y="505894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C2A44822-885F-1181-1129-881E149A8903}"/>
              </a:ext>
            </a:extLst>
          </p:cNvPr>
          <p:cNvSpPr/>
          <p:nvPr/>
        </p:nvSpPr>
        <p:spPr>
          <a:xfrm>
            <a:off x="728663" y="3520045"/>
            <a:ext cx="987552" cy="987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자유형: 도형 45">
            <a:extLst>
              <a:ext uri="{FF2B5EF4-FFF2-40B4-BE49-F238E27FC236}">
                <a16:creationId xmlns:a16="http://schemas.microsoft.com/office/drawing/2014/main" id="{A5BA9EB3-079C-111A-60D7-0E1CE24A95B4}"/>
              </a:ext>
            </a:extLst>
          </p:cNvPr>
          <p:cNvSpPr/>
          <p:nvPr/>
        </p:nvSpPr>
        <p:spPr>
          <a:xfrm>
            <a:off x="1138441" y="3810004"/>
            <a:ext cx="306185" cy="372912"/>
          </a:xfrm>
          <a:custGeom>
            <a:avLst/>
            <a:gdLst>
              <a:gd name="connsiteX0" fmla="*/ 373419 w 584342"/>
              <a:gd name="connsiteY0" fmla="*/ 711688 h 711688"/>
              <a:gd name="connsiteX1" fmla="*/ 163682 w 584342"/>
              <a:gd name="connsiteY1" fmla="*/ 711688 h 711688"/>
              <a:gd name="connsiteX2" fmla="*/ 56855 w 584342"/>
              <a:gd name="connsiteY2" fmla="*/ 660518 h 711688"/>
              <a:gd name="connsiteX3" fmla="*/ 0 w 584342"/>
              <a:gd name="connsiteY3" fmla="*/ 660518 h 711688"/>
              <a:gd name="connsiteX4" fmla="*/ 0 w 584342"/>
              <a:gd name="connsiteY4" fmla="*/ 634015 h 711688"/>
              <a:gd name="connsiteX5" fmla="*/ 70054 w 584342"/>
              <a:gd name="connsiteY5" fmla="*/ 634015 h 711688"/>
              <a:gd name="connsiteX6" fmla="*/ 74029 w 584342"/>
              <a:gd name="connsiteY6" fmla="*/ 639408 h 711688"/>
              <a:gd name="connsiteX7" fmla="*/ 163682 w 584342"/>
              <a:gd name="connsiteY7" fmla="*/ 685179 h 711688"/>
              <a:gd name="connsiteX8" fmla="*/ 423344 w 584342"/>
              <a:gd name="connsiteY8" fmla="*/ 684894 h 711688"/>
              <a:gd name="connsiteX9" fmla="*/ 466934 w 584342"/>
              <a:gd name="connsiteY9" fmla="*/ 640548 h 711688"/>
              <a:gd name="connsiteX10" fmla="*/ 423344 w 584342"/>
              <a:gd name="connsiteY10" fmla="*/ 596215 h 711688"/>
              <a:gd name="connsiteX11" fmla="*/ 423344 w 584342"/>
              <a:gd name="connsiteY11" fmla="*/ 569712 h 711688"/>
              <a:gd name="connsiteX12" fmla="*/ 468796 w 584342"/>
              <a:gd name="connsiteY12" fmla="*/ 569712 h 711688"/>
              <a:gd name="connsiteX13" fmla="*/ 512407 w 584342"/>
              <a:gd name="connsiteY13" fmla="*/ 525353 h 711688"/>
              <a:gd name="connsiteX14" fmla="*/ 468796 w 584342"/>
              <a:gd name="connsiteY14" fmla="*/ 481007 h 711688"/>
              <a:gd name="connsiteX15" fmla="*/ 468796 w 584342"/>
              <a:gd name="connsiteY15" fmla="*/ 454504 h 711688"/>
              <a:gd name="connsiteX16" fmla="*/ 483962 w 584342"/>
              <a:gd name="connsiteY16" fmla="*/ 454504 h 711688"/>
              <a:gd name="connsiteX17" fmla="*/ 527546 w 584342"/>
              <a:gd name="connsiteY17" fmla="*/ 410145 h 711688"/>
              <a:gd name="connsiteX18" fmla="*/ 483962 w 584342"/>
              <a:gd name="connsiteY18" fmla="*/ 365819 h 711688"/>
              <a:gd name="connsiteX19" fmla="*/ 483962 w 584342"/>
              <a:gd name="connsiteY19" fmla="*/ 339316 h 711688"/>
              <a:gd name="connsiteX20" fmla="*/ 514282 w 584342"/>
              <a:gd name="connsiteY20" fmla="*/ 339316 h 711688"/>
              <a:gd name="connsiteX21" fmla="*/ 557852 w 584342"/>
              <a:gd name="connsiteY21" fmla="*/ 294944 h 711688"/>
              <a:gd name="connsiteX22" fmla="*/ 514282 w 584342"/>
              <a:gd name="connsiteY22" fmla="*/ 250611 h 711688"/>
              <a:gd name="connsiteX23" fmla="*/ 355125 w 584342"/>
              <a:gd name="connsiteY23" fmla="*/ 250611 h 711688"/>
              <a:gd name="connsiteX24" fmla="*/ 347777 w 584342"/>
              <a:gd name="connsiteY24" fmla="*/ 251294 h 711688"/>
              <a:gd name="connsiteX25" fmla="*/ 345538 w 584342"/>
              <a:gd name="connsiteY25" fmla="*/ 251486 h 711688"/>
              <a:gd name="connsiteX26" fmla="*/ 264399 w 584342"/>
              <a:gd name="connsiteY26" fmla="*/ 251486 h 711688"/>
              <a:gd name="connsiteX27" fmla="*/ 288610 w 584342"/>
              <a:gd name="connsiteY27" fmla="*/ 164795 h 711688"/>
              <a:gd name="connsiteX28" fmla="*/ 288610 w 584342"/>
              <a:gd name="connsiteY28" fmla="*/ 85419 h 711688"/>
              <a:gd name="connsiteX29" fmla="*/ 230655 w 584342"/>
              <a:gd name="connsiteY29" fmla="*/ 26510 h 711688"/>
              <a:gd name="connsiteX30" fmla="*/ 217264 w 584342"/>
              <a:gd name="connsiteY30" fmla="*/ 26510 h 711688"/>
              <a:gd name="connsiteX31" fmla="*/ 217264 w 584342"/>
              <a:gd name="connsiteY31" fmla="*/ 128029 h 711688"/>
              <a:gd name="connsiteX32" fmla="*/ 186222 w 584342"/>
              <a:gd name="connsiteY32" fmla="*/ 172143 h 711688"/>
              <a:gd name="connsiteX33" fmla="*/ 82729 w 584342"/>
              <a:gd name="connsiteY33" fmla="*/ 286728 h 711688"/>
              <a:gd name="connsiteX34" fmla="*/ 54947 w 584342"/>
              <a:gd name="connsiteY34" fmla="*/ 338230 h 711688"/>
              <a:gd name="connsiteX35" fmla="*/ 52502 w 584342"/>
              <a:gd name="connsiteY35" fmla="*/ 348374 h 711688"/>
              <a:gd name="connsiteX36" fmla="*/ 0 w 584342"/>
              <a:gd name="connsiteY36" fmla="*/ 348374 h 711688"/>
              <a:gd name="connsiteX37" fmla="*/ 0 w 584342"/>
              <a:gd name="connsiteY37" fmla="*/ 321871 h 711688"/>
              <a:gd name="connsiteX38" fmla="*/ 32029 w 584342"/>
              <a:gd name="connsiteY38" fmla="*/ 321871 h 711688"/>
              <a:gd name="connsiteX39" fmla="*/ 63223 w 584342"/>
              <a:gd name="connsiteY39" fmla="*/ 268779 h 711688"/>
              <a:gd name="connsiteX40" fmla="*/ 166001 w 584342"/>
              <a:gd name="connsiteY40" fmla="*/ 154982 h 711688"/>
              <a:gd name="connsiteX41" fmla="*/ 190754 w 584342"/>
              <a:gd name="connsiteY41" fmla="*/ 119667 h 711688"/>
              <a:gd name="connsiteX42" fmla="*/ 190754 w 584342"/>
              <a:gd name="connsiteY42" fmla="*/ 490 h 711688"/>
              <a:gd name="connsiteX43" fmla="*/ 204423 w 584342"/>
              <a:gd name="connsiteY43" fmla="*/ 99 h 711688"/>
              <a:gd name="connsiteX44" fmla="*/ 206941 w 584342"/>
              <a:gd name="connsiteY44" fmla="*/ 0 h 711688"/>
              <a:gd name="connsiteX45" fmla="*/ 230648 w 584342"/>
              <a:gd name="connsiteY45" fmla="*/ 0 h 711688"/>
              <a:gd name="connsiteX46" fmla="*/ 315106 w 584342"/>
              <a:gd name="connsiteY46" fmla="*/ 85412 h 711688"/>
              <a:gd name="connsiteX47" fmla="*/ 315106 w 584342"/>
              <a:gd name="connsiteY47" fmla="*/ 168419 h 711688"/>
              <a:gd name="connsiteX48" fmla="*/ 299304 w 584342"/>
              <a:gd name="connsiteY48" fmla="*/ 224976 h 711688"/>
              <a:gd name="connsiteX49" fmla="*/ 344445 w 584342"/>
              <a:gd name="connsiteY49" fmla="*/ 224976 h 711688"/>
              <a:gd name="connsiteX50" fmla="*/ 355112 w 584342"/>
              <a:gd name="connsiteY50" fmla="*/ 224102 h 711688"/>
              <a:gd name="connsiteX51" fmla="*/ 514268 w 584342"/>
              <a:gd name="connsiteY51" fmla="*/ 224102 h 711688"/>
              <a:gd name="connsiteX52" fmla="*/ 584342 w 584342"/>
              <a:gd name="connsiteY52" fmla="*/ 294937 h 711688"/>
              <a:gd name="connsiteX53" fmla="*/ 535696 w 584342"/>
              <a:gd name="connsiteY53" fmla="*/ 362420 h 711688"/>
              <a:gd name="connsiteX54" fmla="*/ 554036 w 584342"/>
              <a:gd name="connsiteY54" fmla="*/ 410139 h 711688"/>
              <a:gd name="connsiteX55" fmla="*/ 516090 w 584342"/>
              <a:gd name="connsiteY55" fmla="*/ 473109 h 711688"/>
              <a:gd name="connsiteX56" fmla="*/ 538890 w 584342"/>
              <a:gd name="connsiteY56" fmla="*/ 525353 h 711688"/>
              <a:gd name="connsiteX57" fmla="*/ 477509 w 584342"/>
              <a:gd name="connsiteY57" fmla="*/ 595672 h 711688"/>
              <a:gd name="connsiteX58" fmla="*/ 493411 w 584342"/>
              <a:gd name="connsiteY58" fmla="*/ 640548 h 711688"/>
              <a:gd name="connsiteX59" fmla="*/ 423317 w 584342"/>
              <a:gd name="connsiteY59" fmla="*/ 711397 h 711688"/>
              <a:gd name="connsiteX60" fmla="*/ 373419 w 584342"/>
              <a:gd name="connsiteY60" fmla="*/ 711688 h 71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84342" h="711688">
                <a:moveTo>
                  <a:pt x="373419" y="711688"/>
                </a:moveTo>
                <a:lnTo>
                  <a:pt x="163682" y="711688"/>
                </a:lnTo>
                <a:cubicBezTo>
                  <a:pt x="121873" y="711688"/>
                  <a:pt x="83312" y="693130"/>
                  <a:pt x="56855" y="660518"/>
                </a:cubicBezTo>
                <a:lnTo>
                  <a:pt x="0" y="660518"/>
                </a:lnTo>
                <a:lnTo>
                  <a:pt x="0" y="634015"/>
                </a:lnTo>
                <a:lnTo>
                  <a:pt x="70054" y="634015"/>
                </a:lnTo>
                <a:lnTo>
                  <a:pt x="74029" y="639408"/>
                </a:lnTo>
                <a:cubicBezTo>
                  <a:pt x="95457" y="668502"/>
                  <a:pt x="128135" y="685179"/>
                  <a:pt x="163682" y="685179"/>
                </a:cubicBezTo>
                <a:lnTo>
                  <a:pt x="423344" y="684894"/>
                </a:lnTo>
                <a:cubicBezTo>
                  <a:pt x="447382" y="684894"/>
                  <a:pt x="466934" y="665004"/>
                  <a:pt x="466934" y="640548"/>
                </a:cubicBezTo>
                <a:cubicBezTo>
                  <a:pt x="466934" y="616106"/>
                  <a:pt x="447382" y="596215"/>
                  <a:pt x="423344" y="596215"/>
                </a:cubicBezTo>
                <a:lnTo>
                  <a:pt x="423344" y="569712"/>
                </a:lnTo>
                <a:lnTo>
                  <a:pt x="468796" y="569712"/>
                </a:lnTo>
                <a:cubicBezTo>
                  <a:pt x="492841" y="569712"/>
                  <a:pt x="512407" y="549809"/>
                  <a:pt x="512407" y="525353"/>
                </a:cubicBezTo>
                <a:cubicBezTo>
                  <a:pt x="512407" y="500898"/>
                  <a:pt x="492841" y="481007"/>
                  <a:pt x="468796" y="481007"/>
                </a:cubicBezTo>
                <a:lnTo>
                  <a:pt x="468796" y="454504"/>
                </a:lnTo>
                <a:lnTo>
                  <a:pt x="483962" y="454504"/>
                </a:lnTo>
                <a:cubicBezTo>
                  <a:pt x="507994" y="454504"/>
                  <a:pt x="527546" y="434601"/>
                  <a:pt x="527546" y="410145"/>
                </a:cubicBezTo>
                <a:cubicBezTo>
                  <a:pt x="527546" y="385710"/>
                  <a:pt x="507994" y="365819"/>
                  <a:pt x="483962" y="365819"/>
                </a:cubicBezTo>
                <a:lnTo>
                  <a:pt x="483962" y="339316"/>
                </a:lnTo>
                <a:lnTo>
                  <a:pt x="514282" y="339316"/>
                </a:lnTo>
                <a:cubicBezTo>
                  <a:pt x="538307" y="339316"/>
                  <a:pt x="557852" y="319413"/>
                  <a:pt x="557852" y="294944"/>
                </a:cubicBezTo>
                <a:cubicBezTo>
                  <a:pt x="557852" y="270502"/>
                  <a:pt x="538307" y="250611"/>
                  <a:pt x="514282" y="250611"/>
                </a:cubicBezTo>
                <a:lnTo>
                  <a:pt x="355125" y="250611"/>
                </a:lnTo>
                <a:cubicBezTo>
                  <a:pt x="352859" y="250611"/>
                  <a:pt x="350454" y="250836"/>
                  <a:pt x="347777" y="251294"/>
                </a:cubicBezTo>
                <a:lnTo>
                  <a:pt x="345538" y="251486"/>
                </a:lnTo>
                <a:lnTo>
                  <a:pt x="264399" y="251486"/>
                </a:lnTo>
                <a:lnTo>
                  <a:pt x="288610" y="164795"/>
                </a:lnTo>
                <a:lnTo>
                  <a:pt x="288610" y="85419"/>
                </a:lnTo>
                <a:cubicBezTo>
                  <a:pt x="288610" y="52939"/>
                  <a:pt x="262610" y="26510"/>
                  <a:pt x="230655" y="26510"/>
                </a:cubicBezTo>
                <a:lnTo>
                  <a:pt x="217264" y="26510"/>
                </a:lnTo>
                <a:lnTo>
                  <a:pt x="217264" y="128029"/>
                </a:lnTo>
                <a:lnTo>
                  <a:pt x="186222" y="172143"/>
                </a:lnTo>
                <a:lnTo>
                  <a:pt x="82729" y="286728"/>
                </a:lnTo>
                <a:cubicBezTo>
                  <a:pt x="69133" y="301238"/>
                  <a:pt x="59578" y="318989"/>
                  <a:pt x="54947" y="338230"/>
                </a:cubicBezTo>
                <a:lnTo>
                  <a:pt x="52502" y="348374"/>
                </a:lnTo>
                <a:lnTo>
                  <a:pt x="0" y="348374"/>
                </a:lnTo>
                <a:lnTo>
                  <a:pt x="0" y="321871"/>
                </a:lnTo>
                <a:lnTo>
                  <a:pt x="32029" y="321871"/>
                </a:lnTo>
                <a:cubicBezTo>
                  <a:pt x="38389" y="302093"/>
                  <a:pt x="49050" y="283905"/>
                  <a:pt x="63223" y="268779"/>
                </a:cubicBezTo>
                <a:lnTo>
                  <a:pt x="166001" y="154982"/>
                </a:lnTo>
                <a:lnTo>
                  <a:pt x="190754" y="119667"/>
                </a:lnTo>
                <a:lnTo>
                  <a:pt x="190754" y="490"/>
                </a:lnTo>
                <a:lnTo>
                  <a:pt x="204423" y="99"/>
                </a:lnTo>
                <a:cubicBezTo>
                  <a:pt x="205271" y="46"/>
                  <a:pt x="206113" y="0"/>
                  <a:pt x="206941" y="0"/>
                </a:cubicBezTo>
                <a:lnTo>
                  <a:pt x="230648" y="0"/>
                </a:lnTo>
                <a:cubicBezTo>
                  <a:pt x="277213" y="0"/>
                  <a:pt x="315106" y="38317"/>
                  <a:pt x="315106" y="85412"/>
                </a:cubicBezTo>
                <a:lnTo>
                  <a:pt x="315106" y="168419"/>
                </a:lnTo>
                <a:lnTo>
                  <a:pt x="299304" y="224976"/>
                </a:lnTo>
                <a:lnTo>
                  <a:pt x="344445" y="224976"/>
                </a:lnTo>
                <a:cubicBezTo>
                  <a:pt x="348182" y="224387"/>
                  <a:pt x="351687" y="224102"/>
                  <a:pt x="355112" y="224102"/>
                </a:cubicBezTo>
                <a:lnTo>
                  <a:pt x="514268" y="224102"/>
                </a:lnTo>
                <a:cubicBezTo>
                  <a:pt x="552910" y="224102"/>
                  <a:pt x="584342" y="255879"/>
                  <a:pt x="584342" y="294937"/>
                </a:cubicBezTo>
                <a:cubicBezTo>
                  <a:pt x="584342" y="326462"/>
                  <a:pt x="563888" y="353244"/>
                  <a:pt x="535696" y="362420"/>
                </a:cubicBezTo>
                <a:cubicBezTo>
                  <a:pt x="547086" y="375022"/>
                  <a:pt x="554036" y="391772"/>
                  <a:pt x="554036" y="410139"/>
                </a:cubicBezTo>
                <a:cubicBezTo>
                  <a:pt x="554036" y="437509"/>
                  <a:pt x="538611" y="461309"/>
                  <a:pt x="516090" y="473109"/>
                </a:cubicBezTo>
                <a:cubicBezTo>
                  <a:pt x="530097" y="486063"/>
                  <a:pt x="538890" y="504688"/>
                  <a:pt x="538890" y="525353"/>
                </a:cubicBezTo>
                <a:cubicBezTo>
                  <a:pt x="538890" y="561430"/>
                  <a:pt x="512062" y="591312"/>
                  <a:pt x="477509" y="595672"/>
                </a:cubicBezTo>
                <a:cubicBezTo>
                  <a:pt x="487448" y="607903"/>
                  <a:pt x="493411" y="623533"/>
                  <a:pt x="493411" y="640548"/>
                </a:cubicBezTo>
                <a:cubicBezTo>
                  <a:pt x="493411" y="679613"/>
                  <a:pt x="461965" y="711397"/>
                  <a:pt x="423317" y="711397"/>
                </a:cubicBezTo>
                <a:lnTo>
                  <a:pt x="373419" y="711688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5A5B6129-A8FC-6A87-9198-E260C46432F6}"/>
              </a:ext>
            </a:extLst>
          </p:cNvPr>
          <p:cNvSpPr/>
          <p:nvPr/>
        </p:nvSpPr>
        <p:spPr>
          <a:xfrm>
            <a:off x="1000251" y="3966313"/>
            <a:ext cx="117113" cy="251327"/>
          </a:xfrm>
          <a:custGeom>
            <a:avLst/>
            <a:gdLst>
              <a:gd name="connsiteX0" fmla="*/ 223505 w 223505"/>
              <a:gd name="connsiteY0" fmla="*/ 479649 h 479649"/>
              <a:gd name="connsiteX1" fmla="*/ 0 w 223505"/>
              <a:gd name="connsiteY1" fmla="*/ 479649 h 479649"/>
              <a:gd name="connsiteX2" fmla="*/ 0 w 223505"/>
              <a:gd name="connsiteY2" fmla="*/ 453146 h 479649"/>
              <a:gd name="connsiteX3" fmla="*/ 197003 w 223505"/>
              <a:gd name="connsiteY3" fmla="*/ 453146 h 479649"/>
              <a:gd name="connsiteX4" fmla="*/ 197003 w 223505"/>
              <a:gd name="connsiteY4" fmla="*/ 26503 h 479649"/>
              <a:gd name="connsiteX5" fmla="*/ 0 w 223505"/>
              <a:gd name="connsiteY5" fmla="*/ 26503 h 479649"/>
              <a:gd name="connsiteX6" fmla="*/ 0 w 223505"/>
              <a:gd name="connsiteY6" fmla="*/ 0 h 479649"/>
              <a:gd name="connsiteX7" fmla="*/ 223505 w 223505"/>
              <a:gd name="connsiteY7" fmla="*/ 0 h 47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505" h="479649">
                <a:moveTo>
                  <a:pt x="223505" y="479649"/>
                </a:moveTo>
                <a:lnTo>
                  <a:pt x="0" y="479649"/>
                </a:lnTo>
                <a:lnTo>
                  <a:pt x="0" y="453146"/>
                </a:lnTo>
                <a:lnTo>
                  <a:pt x="197003" y="453146"/>
                </a:lnTo>
                <a:lnTo>
                  <a:pt x="197003" y="26503"/>
                </a:lnTo>
                <a:lnTo>
                  <a:pt x="0" y="26503"/>
                </a:lnTo>
                <a:lnTo>
                  <a:pt x="0" y="0"/>
                </a:lnTo>
                <a:lnTo>
                  <a:pt x="223505" y="0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6EB7C364-4626-1E1A-6643-75D0AF8061A4}"/>
              </a:ext>
            </a:extLst>
          </p:cNvPr>
          <p:cNvSpPr/>
          <p:nvPr/>
        </p:nvSpPr>
        <p:spPr>
          <a:xfrm>
            <a:off x="1067898" y="4169733"/>
            <a:ext cx="15373" cy="13887"/>
          </a:xfrm>
          <a:custGeom>
            <a:avLst/>
            <a:gdLst>
              <a:gd name="connsiteX0" fmla="*/ 0 w 29338"/>
              <a:gd name="connsiteY0" fmla="*/ 0 h 26502"/>
              <a:gd name="connsiteX1" fmla="*/ 29339 w 29338"/>
              <a:gd name="connsiteY1" fmla="*/ 0 h 26502"/>
              <a:gd name="connsiteX2" fmla="*/ 29339 w 29338"/>
              <a:gd name="connsiteY2" fmla="*/ 26503 h 26502"/>
              <a:gd name="connsiteX3" fmla="*/ 0 w 29338"/>
              <a:gd name="connsiteY3" fmla="*/ 26503 h 2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38" h="26502">
                <a:moveTo>
                  <a:pt x="0" y="0"/>
                </a:moveTo>
                <a:lnTo>
                  <a:pt x="29339" y="0"/>
                </a:lnTo>
                <a:lnTo>
                  <a:pt x="29339" y="26503"/>
                </a:lnTo>
                <a:lnTo>
                  <a:pt x="0" y="26503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10" name="그림 개체 틀 9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FFCCC82D-2464-3C67-F64C-EC4BB5E6981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F090211D-AB38-5AB5-5F40-0E759349F0F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928975767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4ACE44E2-42F2-7DF1-3B91-E1E63095561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A5FA2A73-00CB-28E5-12AC-2E2B97429EDA}"/>
              </a:ext>
            </a:extLst>
          </p:cNvPr>
          <p:cNvSpPr txBox="1"/>
          <p:nvPr/>
        </p:nvSpPr>
        <p:spPr>
          <a:xfrm>
            <a:off x="7112000" y="16302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F9ED40E-68DD-F545-4017-B9EC912549C7}"/>
              </a:ext>
            </a:extLst>
          </p:cNvPr>
          <p:cNvSpPr txBox="1"/>
          <p:nvPr/>
        </p:nvSpPr>
        <p:spPr>
          <a:xfrm>
            <a:off x="7142956" y="13830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1EEDCF0B-34FB-37CD-99D4-EFB392FE6F2A}"/>
              </a:ext>
            </a:extLst>
          </p:cNvPr>
          <p:cNvSpPr/>
          <p:nvPr/>
        </p:nvSpPr>
        <p:spPr>
          <a:xfrm>
            <a:off x="7111999" y="2491949"/>
            <a:ext cx="393248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D2EAE4E6-E103-5A0E-888C-2299716E07C2}"/>
              </a:ext>
            </a:extLst>
          </p:cNvPr>
          <p:cNvSpPr/>
          <p:nvPr/>
        </p:nvSpPr>
        <p:spPr>
          <a:xfrm>
            <a:off x="4087416" y="3073830"/>
            <a:ext cx="2332038" cy="23320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2B6FAC4E-154B-26DA-B888-7DAFDA0016AE}"/>
              </a:ext>
            </a:extLst>
          </p:cNvPr>
          <p:cNvSpPr/>
          <p:nvPr/>
        </p:nvSpPr>
        <p:spPr>
          <a:xfrm>
            <a:off x="7481090" y="4239849"/>
            <a:ext cx="1904210" cy="190421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182305ED-E66A-C852-2124-B6C780141BBC}"/>
              </a:ext>
            </a:extLst>
          </p:cNvPr>
          <p:cNvSpPr/>
          <p:nvPr/>
        </p:nvSpPr>
        <p:spPr>
          <a:xfrm>
            <a:off x="11213010" y="4298290"/>
            <a:ext cx="568920" cy="56892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FB56D3B2-69D9-2FD3-2EDC-5847FB50F894}"/>
              </a:ext>
            </a:extLst>
          </p:cNvPr>
          <p:cNvSpPr/>
          <p:nvPr/>
        </p:nvSpPr>
        <p:spPr>
          <a:xfrm>
            <a:off x="10794736" y="6373280"/>
            <a:ext cx="249750" cy="2497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F52DF30-CE08-229B-8437-1D872CF46075}"/>
              </a:ext>
            </a:extLst>
          </p:cNvPr>
          <p:cNvSpPr txBox="1"/>
          <p:nvPr/>
        </p:nvSpPr>
        <p:spPr>
          <a:xfrm>
            <a:off x="4674142" y="3685851"/>
            <a:ext cx="115858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중요</a:t>
            </a:r>
            <a:endParaRPr lang="en-US" altLang="ko-KR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키워드</a:t>
            </a:r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D7B5DED7-8A4F-F521-39C7-2BCBBB8A1180}"/>
              </a:ext>
            </a:extLst>
          </p:cNvPr>
          <p:cNvSpPr/>
          <p:nvPr/>
        </p:nvSpPr>
        <p:spPr>
          <a:xfrm>
            <a:off x="8349198" y="4722450"/>
            <a:ext cx="306185" cy="372912"/>
          </a:xfrm>
          <a:custGeom>
            <a:avLst/>
            <a:gdLst>
              <a:gd name="connsiteX0" fmla="*/ 373419 w 584342"/>
              <a:gd name="connsiteY0" fmla="*/ 711688 h 711688"/>
              <a:gd name="connsiteX1" fmla="*/ 163682 w 584342"/>
              <a:gd name="connsiteY1" fmla="*/ 711688 h 711688"/>
              <a:gd name="connsiteX2" fmla="*/ 56855 w 584342"/>
              <a:gd name="connsiteY2" fmla="*/ 660518 h 711688"/>
              <a:gd name="connsiteX3" fmla="*/ 0 w 584342"/>
              <a:gd name="connsiteY3" fmla="*/ 660518 h 711688"/>
              <a:gd name="connsiteX4" fmla="*/ 0 w 584342"/>
              <a:gd name="connsiteY4" fmla="*/ 634015 h 711688"/>
              <a:gd name="connsiteX5" fmla="*/ 70054 w 584342"/>
              <a:gd name="connsiteY5" fmla="*/ 634015 h 711688"/>
              <a:gd name="connsiteX6" fmla="*/ 74029 w 584342"/>
              <a:gd name="connsiteY6" fmla="*/ 639408 h 711688"/>
              <a:gd name="connsiteX7" fmla="*/ 163682 w 584342"/>
              <a:gd name="connsiteY7" fmla="*/ 685179 h 711688"/>
              <a:gd name="connsiteX8" fmla="*/ 423344 w 584342"/>
              <a:gd name="connsiteY8" fmla="*/ 684894 h 711688"/>
              <a:gd name="connsiteX9" fmla="*/ 466934 w 584342"/>
              <a:gd name="connsiteY9" fmla="*/ 640548 h 711688"/>
              <a:gd name="connsiteX10" fmla="*/ 423344 w 584342"/>
              <a:gd name="connsiteY10" fmla="*/ 596215 h 711688"/>
              <a:gd name="connsiteX11" fmla="*/ 423344 w 584342"/>
              <a:gd name="connsiteY11" fmla="*/ 569712 h 711688"/>
              <a:gd name="connsiteX12" fmla="*/ 468796 w 584342"/>
              <a:gd name="connsiteY12" fmla="*/ 569712 h 711688"/>
              <a:gd name="connsiteX13" fmla="*/ 512407 w 584342"/>
              <a:gd name="connsiteY13" fmla="*/ 525353 h 711688"/>
              <a:gd name="connsiteX14" fmla="*/ 468796 w 584342"/>
              <a:gd name="connsiteY14" fmla="*/ 481007 h 711688"/>
              <a:gd name="connsiteX15" fmla="*/ 468796 w 584342"/>
              <a:gd name="connsiteY15" fmla="*/ 454504 h 711688"/>
              <a:gd name="connsiteX16" fmla="*/ 483962 w 584342"/>
              <a:gd name="connsiteY16" fmla="*/ 454504 h 711688"/>
              <a:gd name="connsiteX17" fmla="*/ 527546 w 584342"/>
              <a:gd name="connsiteY17" fmla="*/ 410145 h 711688"/>
              <a:gd name="connsiteX18" fmla="*/ 483962 w 584342"/>
              <a:gd name="connsiteY18" fmla="*/ 365819 h 711688"/>
              <a:gd name="connsiteX19" fmla="*/ 483962 w 584342"/>
              <a:gd name="connsiteY19" fmla="*/ 339316 h 711688"/>
              <a:gd name="connsiteX20" fmla="*/ 514282 w 584342"/>
              <a:gd name="connsiteY20" fmla="*/ 339316 h 711688"/>
              <a:gd name="connsiteX21" fmla="*/ 557852 w 584342"/>
              <a:gd name="connsiteY21" fmla="*/ 294944 h 711688"/>
              <a:gd name="connsiteX22" fmla="*/ 514282 w 584342"/>
              <a:gd name="connsiteY22" fmla="*/ 250611 h 711688"/>
              <a:gd name="connsiteX23" fmla="*/ 355125 w 584342"/>
              <a:gd name="connsiteY23" fmla="*/ 250611 h 711688"/>
              <a:gd name="connsiteX24" fmla="*/ 347777 w 584342"/>
              <a:gd name="connsiteY24" fmla="*/ 251294 h 711688"/>
              <a:gd name="connsiteX25" fmla="*/ 345538 w 584342"/>
              <a:gd name="connsiteY25" fmla="*/ 251486 h 711688"/>
              <a:gd name="connsiteX26" fmla="*/ 264399 w 584342"/>
              <a:gd name="connsiteY26" fmla="*/ 251486 h 711688"/>
              <a:gd name="connsiteX27" fmla="*/ 288610 w 584342"/>
              <a:gd name="connsiteY27" fmla="*/ 164795 h 711688"/>
              <a:gd name="connsiteX28" fmla="*/ 288610 w 584342"/>
              <a:gd name="connsiteY28" fmla="*/ 85419 h 711688"/>
              <a:gd name="connsiteX29" fmla="*/ 230655 w 584342"/>
              <a:gd name="connsiteY29" fmla="*/ 26510 h 711688"/>
              <a:gd name="connsiteX30" fmla="*/ 217264 w 584342"/>
              <a:gd name="connsiteY30" fmla="*/ 26510 h 711688"/>
              <a:gd name="connsiteX31" fmla="*/ 217264 w 584342"/>
              <a:gd name="connsiteY31" fmla="*/ 128029 h 711688"/>
              <a:gd name="connsiteX32" fmla="*/ 186222 w 584342"/>
              <a:gd name="connsiteY32" fmla="*/ 172143 h 711688"/>
              <a:gd name="connsiteX33" fmla="*/ 82729 w 584342"/>
              <a:gd name="connsiteY33" fmla="*/ 286728 h 711688"/>
              <a:gd name="connsiteX34" fmla="*/ 54947 w 584342"/>
              <a:gd name="connsiteY34" fmla="*/ 338230 h 711688"/>
              <a:gd name="connsiteX35" fmla="*/ 52502 w 584342"/>
              <a:gd name="connsiteY35" fmla="*/ 348374 h 711688"/>
              <a:gd name="connsiteX36" fmla="*/ 0 w 584342"/>
              <a:gd name="connsiteY36" fmla="*/ 348374 h 711688"/>
              <a:gd name="connsiteX37" fmla="*/ 0 w 584342"/>
              <a:gd name="connsiteY37" fmla="*/ 321871 h 711688"/>
              <a:gd name="connsiteX38" fmla="*/ 32029 w 584342"/>
              <a:gd name="connsiteY38" fmla="*/ 321871 h 711688"/>
              <a:gd name="connsiteX39" fmla="*/ 63223 w 584342"/>
              <a:gd name="connsiteY39" fmla="*/ 268779 h 711688"/>
              <a:gd name="connsiteX40" fmla="*/ 166001 w 584342"/>
              <a:gd name="connsiteY40" fmla="*/ 154982 h 711688"/>
              <a:gd name="connsiteX41" fmla="*/ 190754 w 584342"/>
              <a:gd name="connsiteY41" fmla="*/ 119667 h 711688"/>
              <a:gd name="connsiteX42" fmla="*/ 190754 w 584342"/>
              <a:gd name="connsiteY42" fmla="*/ 490 h 711688"/>
              <a:gd name="connsiteX43" fmla="*/ 204423 w 584342"/>
              <a:gd name="connsiteY43" fmla="*/ 99 h 711688"/>
              <a:gd name="connsiteX44" fmla="*/ 206941 w 584342"/>
              <a:gd name="connsiteY44" fmla="*/ 0 h 711688"/>
              <a:gd name="connsiteX45" fmla="*/ 230648 w 584342"/>
              <a:gd name="connsiteY45" fmla="*/ 0 h 711688"/>
              <a:gd name="connsiteX46" fmla="*/ 315106 w 584342"/>
              <a:gd name="connsiteY46" fmla="*/ 85412 h 711688"/>
              <a:gd name="connsiteX47" fmla="*/ 315106 w 584342"/>
              <a:gd name="connsiteY47" fmla="*/ 168419 h 711688"/>
              <a:gd name="connsiteX48" fmla="*/ 299304 w 584342"/>
              <a:gd name="connsiteY48" fmla="*/ 224976 h 711688"/>
              <a:gd name="connsiteX49" fmla="*/ 344445 w 584342"/>
              <a:gd name="connsiteY49" fmla="*/ 224976 h 711688"/>
              <a:gd name="connsiteX50" fmla="*/ 355112 w 584342"/>
              <a:gd name="connsiteY50" fmla="*/ 224102 h 711688"/>
              <a:gd name="connsiteX51" fmla="*/ 514268 w 584342"/>
              <a:gd name="connsiteY51" fmla="*/ 224102 h 711688"/>
              <a:gd name="connsiteX52" fmla="*/ 584342 w 584342"/>
              <a:gd name="connsiteY52" fmla="*/ 294937 h 711688"/>
              <a:gd name="connsiteX53" fmla="*/ 535696 w 584342"/>
              <a:gd name="connsiteY53" fmla="*/ 362420 h 711688"/>
              <a:gd name="connsiteX54" fmla="*/ 554036 w 584342"/>
              <a:gd name="connsiteY54" fmla="*/ 410139 h 711688"/>
              <a:gd name="connsiteX55" fmla="*/ 516090 w 584342"/>
              <a:gd name="connsiteY55" fmla="*/ 473109 h 711688"/>
              <a:gd name="connsiteX56" fmla="*/ 538890 w 584342"/>
              <a:gd name="connsiteY56" fmla="*/ 525353 h 711688"/>
              <a:gd name="connsiteX57" fmla="*/ 477509 w 584342"/>
              <a:gd name="connsiteY57" fmla="*/ 595672 h 711688"/>
              <a:gd name="connsiteX58" fmla="*/ 493411 w 584342"/>
              <a:gd name="connsiteY58" fmla="*/ 640548 h 711688"/>
              <a:gd name="connsiteX59" fmla="*/ 423317 w 584342"/>
              <a:gd name="connsiteY59" fmla="*/ 711397 h 711688"/>
              <a:gd name="connsiteX60" fmla="*/ 373419 w 584342"/>
              <a:gd name="connsiteY60" fmla="*/ 711688 h 71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84342" h="711688">
                <a:moveTo>
                  <a:pt x="373419" y="711688"/>
                </a:moveTo>
                <a:lnTo>
                  <a:pt x="163682" y="711688"/>
                </a:lnTo>
                <a:cubicBezTo>
                  <a:pt x="121873" y="711688"/>
                  <a:pt x="83312" y="693130"/>
                  <a:pt x="56855" y="660518"/>
                </a:cubicBezTo>
                <a:lnTo>
                  <a:pt x="0" y="660518"/>
                </a:lnTo>
                <a:lnTo>
                  <a:pt x="0" y="634015"/>
                </a:lnTo>
                <a:lnTo>
                  <a:pt x="70054" y="634015"/>
                </a:lnTo>
                <a:lnTo>
                  <a:pt x="74029" y="639408"/>
                </a:lnTo>
                <a:cubicBezTo>
                  <a:pt x="95457" y="668502"/>
                  <a:pt x="128135" y="685179"/>
                  <a:pt x="163682" y="685179"/>
                </a:cubicBezTo>
                <a:lnTo>
                  <a:pt x="423344" y="684894"/>
                </a:lnTo>
                <a:cubicBezTo>
                  <a:pt x="447382" y="684894"/>
                  <a:pt x="466934" y="665004"/>
                  <a:pt x="466934" y="640548"/>
                </a:cubicBezTo>
                <a:cubicBezTo>
                  <a:pt x="466934" y="616106"/>
                  <a:pt x="447382" y="596215"/>
                  <a:pt x="423344" y="596215"/>
                </a:cubicBezTo>
                <a:lnTo>
                  <a:pt x="423344" y="569712"/>
                </a:lnTo>
                <a:lnTo>
                  <a:pt x="468796" y="569712"/>
                </a:lnTo>
                <a:cubicBezTo>
                  <a:pt x="492841" y="569712"/>
                  <a:pt x="512407" y="549809"/>
                  <a:pt x="512407" y="525353"/>
                </a:cubicBezTo>
                <a:cubicBezTo>
                  <a:pt x="512407" y="500898"/>
                  <a:pt x="492841" y="481007"/>
                  <a:pt x="468796" y="481007"/>
                </a:cubicBezTo>
                <a:lnTo>
                  <a:pt x="468796" y="454504"/>
                </a:lnTo>
                <a:lnTo>
                  <a:pt x="483962" y="454504"/>
                </a:lnTo>
                <a:cubicBezTo>
                  <a:pt x="507994" y="454504"/>
                  <a:pt x="527546" y="434601"/>
                  <a:pt x="527546" y="410145"/>
                </a:cubicBezTo>
                <a:cubicBezTo>
                  <a:pt x="527546" y="385710"/>
                  <a:pt x="507994" y="365819"/>
                  <a:pt x="483962" y="365819"/>
                </a:cubicBezTo>
                <a:lnTo>
                  <a:pt x="483962" y="339316"/>
                </a:lnTo>
                <a:lnTo>
                  <a:pt x="514282" y="339316"/>
                </a:lnTo>
                <a:cubicBezTo>
                  <a:pt x="538307" y="339316"/>
                  <a:pt x="557852" y="319413"/>
                  <a:pt x="557852" y="294944"/>
                </a:cubicBezTo>
                <a:cubicBezTo>
                  <a:pt x="557852" y="270502"/>
                  <a:pt x="538307" y="250611"/>
                  <a:pt x="514282" y="250611"/>
                </a:cubicBezTo>
                <a:lnTo>
                  <a:pt x="355125" y="250611"/>
                </a:lnTo>
                <a:cubicBezTo>
                  <a:pt x="352859" y="250611"/>
                  <a:pt x="350454" y="250836"/>
                  <a:pt x="347777" y="251294"/>
                </a:cubicBezTo>
                <a:lnTo>
                  <a:pt x="345538" y="251486"/>
                </a:lnTo>
                <a:lnTo>
                  <a:pt x="264399" y="251486"/>
                </a:lnTo>
                <a:lnTo>
                  <a:pt x="288610" y="164795"/>
                </a:lnTo>
                <a:lnTo>
                  <a:pt x="288610" y="85419"/>
                </a:lnTo>
                <a:cubicBezTo>
                  <a:pt x="288610" y="52939"/>
                  <a:pt x="262610" y="26510"/>
                  <a:pt x="230655" y="26510"/>
                </a:cubicBezTo>
                <a:lnTo>
                  <a:pt x="217264" y="26510"/>
                </a:lnTo>
                <a:lnTo>
                  <a:pt x="217264" y="128029"/>
                </a:lnTo>
                <a:lnTo>
                  <a:pt x="186222" y="172143"/>
                </a:lnTo>
                <a:lnTo>
                  <a:pt x="82729" y="286728"/>
                </a:lnTo>
                <a:cubicBezTo>
                  <a:pt x="69133" y="301238"/>
                  <a:pt x="59578" y="318989"/>
                  <a:pt x="54947" y="338230"/>
                </a:cubicBezTo>
                <a:lnTo>
                  <a:pt x="52502" y="348374"/>
                </a:lnTo>
                <a:lnTo>
                  <a:pt x="0" y="348374"/>
                </a:lnTo>
                <a:lnTo>
                  <a:pt x="0" y="321871"/>
                </a:lnTo>
                <a:lnTo>
                  <a:pt x="32029" y="321871"/>
                </a:lnTo>
                <a:cubicBezTo>
                  <a:pt x="38389" y="302093"/>
                  <a:pt x="49050" y="283905"/>
                  <a:pt x="63223" y="268779"/>
                </a:cubicBezTo>
                <a:lnTo>
                  <a:pt x="166001" y="154982"/>
                </a:lnTo>
                <a:lnTo>
                  <a:pt x="190754" y="119667"/>
                </a:lnTo>
                <a:lnTo>
                  <a:pt x="190754" y="490"/>
                </a:lnTo>
                <a:lnTo>
                  <a:pt x="204423" y="99"/>
                </a:lnTo>
                <a:cubicBezTo>
                  <a:pt x="205271" y="46"/>
                  <a:pt x="206113" y="0"/>
                  <a:pt x="206941" y="0"/>
                </a:cubicBezTo>
                <a:lnTo>
                  <a:pt x="230648" y="0"/>
                </a:lnTo>
                <a:cubicBezTo>
                  <a:pt x="277213" y="0"/>
                  <a:pt x="315106" y="38317"/>
                  <a:pt x="315106" y="85412"/>
                </a:cubicBezTo>
                <a:lnTo>
                  <a:pt x="315106" y="168419"/>
                </a:lnTo>
                <a:lnTo>
                  <a:pt x="299304" y="224976"/>
                </a:lnTo>
                <a:lnTo>
                  <a:pt x="344445" y="224976"/>
                </a:lnTo>
                <a:cubicBezTo>
                  <a:pt x="348182" y="224387"/>
                  <a:pt x="351687" y="224102"/>
                  <a:pt x="355112" y="224102"/>
                </a:cubicBezTo>
                <a:lnTo>
                  <a:pt x="514268" y="224102"/>
                </a:lnTo>
                <a:cubicBezTo>
                  <a:pt x="552910" y="224102"/>
                  <a:pt x="584342" y="255879"/>
                  <a:pt x="584342" y="294937"/>
                </a:cubicBezTo>
                <a:cubicBezTo>
                  <a:pt x="584342" y="326462"/>
                  <a:pt x="563888" y="353244"/>
                  <a:pt x="535696" y="362420"/>
                </a:cubicBezTo>
                <a:cubicBezTo>
                  <a:pt x="547086" y="375022"/>
                  <a:pt x="554036" y="391772"/>
                  <a:pt x="554036" y="410139"/>
                </a:cubicBezTo>
                <a:cubicBezTo>
                  <a:pt x="554036" y="437509"/>
                  <a:pt x="538611" y="461309"/>
                  <a:pt x="516090" y="473109"/>
                </a:cubicBezTo>
                <a:cubicBezTo>
                  <a:pt x="530097" y="486063"/>
                  <a:pt x="538890" y="504688"/>
                  <a:pt x="538890" y="525353"/>
                </a:cubicBezTo>
                <a:cubicBezTo>
                  <a:pt x="538890" y="561430"/>
                  <a:pt x="512062" y="591312"/>
                  <a:pt x="477509" y="595672"/>
                </a:cubicBezTo>
                <a:cubicBezTo>
                  <a:pt x="487448" y="607903"/>
                  <a:pt x="493411" y="623533"/>
                  <a:pt x="493411" y="640548"/>
                </a:cubicBezTo>
                <a:cubicBezTo>
                  <a:pt x="493411" y="679613"/>
                  <a:pt x="461965" y="711397"/>
                  <a:pt x="423317" y="711397"/>
                </a:cubicBezTo>
                <a:lnTo>
                  <a:pt x="373419" y="711688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903247CA-2E40-8C8C-FF22-75148580EA3F}"/>
              </a:ext>
            </a:extLst>
          </p:cNvPr>
          <p:cNvSpPr/>
          <p:nvPr/>
        </p:nvSpPr>
        <p:spPr>
          <a:xfrm>
            <a:off x="8211008" y="4878759"/>
            <a:ext cx="117113" cy="251327"/>
          </a:xfrm>
          <a:custGeom>
            <a:avLst/>
            <a:gdLst>
              <a:gd name="connsiteX0" fmla="*/ 223505 w 223505"/>
              <a:gd name="connsiteY0" fmla="*/ 479649 h 479649"/>
              <a:gd name="connsiteX1" fmla="*/ 0 w 223505"/>
              <a:gd name="connsiteY1" fmla="*/ 479649 h 479649"/>
              <a:gd name="connsiteX2" fmla="*/ 0 w 223505"/>
              <a:gd name="connsiteY2" fmla="*/ 453146 h 479649"/>
              <a:gd name="connsiteX3" fmla="*/ 197003 w 223505"/>
              <a:gd name="connsiteY3" fmla="*/ 453146 h 479649"/>
              <a:gd name="connsiteX4" fmla="*/ 197003 w 223505"/>
              <a:gd name="connsiteY4" fmla="*/ 26503 h 479649"/>
              <a:gd name="connsiteX5" fmla="*/ 0 w 223505"/>
              <a:gd name="connsiteY5" fmla="*/ 26503 h 479649"/>
              <a:gd name="connsiteX6" fmla="*/ 0 w 223505"/>
              <a:gd name="connsiteY6" fmla="*/ 0 h 479649"/>
              <a:gd name="connsiteX7" fmla="*/ 223505 w 223505"/>
              <a:gd name="connsiteY7" fmla="*/ 0 h 47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505" h="479649">
                <a:moveTo>
                  <a:pt x="223505" y="479649"/>
                </a:moveTo>
                <a:lnTo>
                  <a:pt x="0" y="479649"/>
                </a:lnTo>
                <a:lnTo>
                  <a:pt x="0" y="453146"/>
                </a:lnTo>
                <a:lnTo>
                  <a:pt x="197003" y="453146"/>
                </a:lnTo>
                <a:lnTo>
                  <a:pt x="197003" y="26503"/>
                </a:lnTo>
                <a:lnTo>
                  <a:pt x="0" y="26503"/>
                </a:lnTo>
                <a:lnTo>
                  <a:pt x="0" y="0"/>
                </a:lnTo>
                <a:lnTo>
                  <a:pt x="223505" y="0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5" name="자유형: 도형 24">
            <a:extLst>
              <a:ext uri="{FF2B5EF4-FFF2-40B4-BE49-F238E27FC236}">
                <a16:creationId xmlns:a16="http://schemas.microsoft.com/office/drawing/2014/main" id="{36B62B2B-F6CA-18E3-6BF0-7BD8AE291030}"/>
              </a:ext>
            </a:extLst>
          </p:cNvPr>
          <p:cNvSpPr/>
          <p:nvPr/>
        </p:nvSpPr>
        <p:spPr>
          <a:xfrm>
            <a:off x="8278655" y="5082179"/>
            <a:ext cx="15373" cy="13887"/>
          </a:xfrm>
          <a:custGeom>
            <a:avLst/>
            <a:gdLst>
              <a:gd name="connsiteX0" fmla="*/ 0 w 29338"/>
              <a:gd name="connsiteY0" fmla="*/ 0 h 26502"/>
              <a:gd name="connsiteX1" fmla="*/ 29339 w 29338"/>
              <a:gd name="connsiteY1" fmla="*/ 0 h 26502"/>
              <a:gd name="connsiteX2" fmla="*/ 29339 w 29338"/>
              <a:gd name="connsiteY2" fmla="*/ 26503 h 26502"/>
              <a:gd name="connsiteX3" fmla="*/ 0 w 29338"/>
              <a:gd name="connsiteY3" fmla="*/ 26503 h 2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38" h="26502">
                <a:moveTo>
                  <a:pt x="0" y="0"/>
                </a:moveTo>
                <a:lnTo>
                  <a:pt x="29339" y="0"/>
                </a:lnTo>
                <a:lnTo>
                  <a:pt x="29339" y="26503"/>
                </a:lnTo>
                <a:lnTo>
                  <a:pt x="0" y="26503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0A4BBEB-0FB8-5F66-0775-6E24A2F0D08D}"/>
              </a:ext>
            </a:extLst>
          </p:cNvPr>
          <p:cNvSpPr txBox="1"/>
          <p:nvPr/>
        </p:nvSpPr>
        <p:spPr>
          <a:xfrm>
            <a:off x="7817805" y="5371606"/>
            <a:ext cx="123078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입력하기</a:t>
            </a:r>
          </a:p>
        </p:txBody>
      </p:sp>
    </p:spTree>
    <p:extLst>
      <p:ext uri="{BB962C8B-B14F-4D97-AF65-F5344CB8AC3E}">
        <p14:creationId xmlns:p14="http://schemas.microsoft.com/office/powerpoint/2010/main" val="3538535601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2" name="오른쪽 대괄호 1351">
            <a:extLst>
              <a:ext uri="{FF2B5EF4-FFF2-40B4-BE49-F238E27FC236}">
                <a16:creationId xmlns:a16="http://schemas.microsoft.com/office/drawing/2014/main" id="{7CA65815-805A-9F48-CA28-08A8BF93A359}"/>
              </a:ext>
            </a:extLst>
          </p:cNvPr>
          <p:cNvSpPr/>
          <p:nvPr/>
        </p:nvSpPr>
        <p:spPr>
          <a:xfrm rot="16200000">
            <a:off x="2100210" y="4258099"/>
            <a:ext cx="432998" cy="1077454"/>
          </a:xfrm>
          <a:prstGeom prst="rightBracket">
            <a:avLst>
              <a:gd name="adj" fmla="val 0"/>
            </a:avLst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000">
              <a:ln>
                <a:solidFill>
                  <a:schemeClr val="accent3"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360" name="오른쪽 대괄호 1359">
            <a:extLst>
              <a:ext uri="{FF2B5EF4-FFF2-40B4-BE49-F238E27FC236}">
                <a16:creationId xmlns:a16="http://schemas.microsoft.com/office/drawing/2014/main" id="{BE110BFE-137D-D6CB-4B2B-55BA8EBEEBA9}"/>
              </a:ext>
            </a:extLst>
          </p:cNvPr>
          <p:cNvSpPr/>
          <p:nvPr/>
        </p:nvSpPr>
        <p:spPr>
          <a:xfrm rot="16200000">
            <a:off x="4620127" y="4258099"/>
            <a:ext cx="432998" cy="1077454"/>
          </a:xfrm>
          <a:prstGeom prst="rightBracket">
            <a:avLst>
              <a:gd name="adj" fmla="val 0"/>
            </a:avLst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000">
              <a:ln>
                <a:solidFill>
                  <a:schemeClr val="accent3"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361" name="오른쪽 대괄호 1360">
            <a:extLst>
              <a:ext uri="{FF2B5EF4-FFF2-40B4-BE49-F238E27FC236}">
                <a16:creationId xmlns:a16="http://schemas.microsoft.com/office/drawing/2014/main" id="{9D7307F9-9F0E-FC1E-8D33-D5F416D02D7B}"/>
              </a:ext>
            </a:extLst>
          </p:cNvPr>
          <p:cNvSpPr/>
          <p:nvPr/>
        </p:nvSpPr>
        <p:spPr>
          <a:xfrm rot="16200000">
            <a:off x="7139666" y="4258099"/>
            <a:ext cx="432998" cy="1077454"/>
          </a:xfrm>
          <a:prstGeom prst="rightBracket">
            <a:avLst>
              <a:gd name="adj" fmla="val 0"/>
            </a:avLst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000">
              <a:ln>
                <a:solidFill>
                  <a:schemeClr val="accent3"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362" name="오른쪽 대괄호 1361">
            <a:extLst>
              <a:ext uri="{FF2B5EF4-FFF2-40B4-BE49-F238E27FC236}">
                <a16:creationId xmlns:a16="http://schemas.microsoft.com/office/drawing/2014/main" id="{B3F1026B-29A1-CF82-6768-4686F5626E03}"/>
              </a:ext>
            </a:extLst>
          </p:cNvPr>
          <p:cNvSpPr/>
          <p:nvPr/>
        </p:nvSpPr>
        <p:spPr>
          <a:xfrm rot="16200000">
            <a:off x="9659208" y="4258099"/>
            <a:ext cx="432998" cy="1077454"/>
          </a:xfrm>
          <a:prstGeom prst="rightBracket">
            <a:avLst>
              <a:gd name="adj" fmla="val 0"/>
            </a:avLst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000">
              <a:ln>
                <a:solidFill>
                  <a:schemeClr val="accent3">
                    <a:alpha val="0"/>
                  </a:schemeClr>
                </a:solidFill>
              </a:ln>
              <a:latin typeface="+mn-ea"/>
            </a:endParaRPr>
          </a:p>
        </p:txBody>
      </p:sp>
      <p:cxnSp>
        <p:nvCxnSpPr>
          <p:cNvPr id="1353" name="직선 연결선 1352">
            <a:extLst>
              <a:ext uri="{FF2B5EF4-FFF2-40B4-BE49-F238E27FC236}">
                <a16:creationId xmlns:a16="http://schemas.microsoft.com/office/drawing/2014/main" id="{2A06111C-A891-BD62-4A88-51A2DD4DC002}"/>
              </a:ext>
            </a:extLst>
          </p:cNvPr>
          <p:cNvCxnSpPr>
            <a:cxnSpLocks/>
          </p:cNvCxnSpPr>
          <p:nvPr/>
        </p:nvCxnSpPr>
        <p:spPr>
          <a:xfrm flipV="1">
            <a:off x="1777982" y="5054600"/>
            <a:ext cx="0" cy="463743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C9D470BC-B6D4-2D89-5F53-EA7D2D01D089}"/>
              </a:ext>
            </a:extLst>
          </p:cNvPr>
          <p:cNvCxnSpPr>
            <a:cxnSpLocks/>
          </p:cNvCxnSpPr>
          <p:nvPr/>
        </p:nvCxnSpPr>
        <p:spPr>
          <a:xfrm>
            <a:off x="4203789" y="2609068"/>
            <a:ext cx="3784422" cy="0"/>
          </a:xfrm>
          <a:prstGeom prst="line">
            <a:avLst/>
          </a:prstGeom>
          <a:ln w="19050">
            <a:solidFill>
              <a:schemeClr val="accent2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9" name="TextBox 178">
            <a:extLst>
              <a:ext uri="{FF2B5EF4-FFF2-40B4-BE49-F238E27FC236}">
                <a16:creationId xmlns:a16="http://schemas.microsoft.com/office/drawing/2014/main" id="{A69728F7-BC70-41FA-D22F-BABC91AAD6AE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D4930CCC-8CDD-E505-4A62-865416C1406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D4850C55-99E3-BB38-3A77-1A3C58CA4D12}"/>
              </a:ext>
            </a:extLst>
          </p:cNvPr>
          <p:cNvCxnSpPr>
            <a:cxnSpLocks/>
          </p:cNvCxnSpPr>
          <p:nvPr/>
        </p:nvCxnSpPr>
        <p:spPr>
          <a:xfrm flipV="1">
            <a:off x="6096000" y="2724150"/>
            <a:ext cx="0" cy="771525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EC7585F2-D3CC-8357-741D-609829EE7A04}"/>
              </a:ext>
            </a:extLst>
          </p:cNvPr>
          <p:cNvCxnSpPr>
            <a:cxnSpLocks/>
          </p:cNvCxnSpPr>
          <p:nvPr/>
        </p:nvCxnSpPr>
        <p:spPr>
          <a:xfrm flipV="1">
            <a:off x="9323404" y="5054600"/>
            <a:ext cx="0" cy="698500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04902620-18F7-67A4-EC9D-406E24720447}"/>
              </a:ext>
            </a:extLst>
          </p:cNvPr>
          <p:cNvCxnSpPr>
            <a:cxnSpLocks/>
          </p:cNvCxnSpPr>
          <p:nvPr/>
        </p:nvCxnSpPr>
        <p:spPr>
          <a:xfrm flipV="1">
            <a:off x="10408670" y="5013325"/>
            <a:ext cx="0" cy="839986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654412FF-C4CC-02F9-8AFE-584631F563B4}"/>
              </a:ext>
            </a:extLst>
          </p:cNvPr>
          <p:cNvCxnSpPr>
            <a:cxnSpLocks/>
          </p:cNvCxnSpPr>
          <p:nvPr/>
        </p:nvCxnSpPr>
        <p:spPr>
          <a:xfrm flipV="1">
            <a:off x="7892228" y="5013325"/>
            <a:ext cx="0" cy="552846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908B3C1-C766-DEF4-A87F-B0D7C5D8B9EB}"/>
              </a:ext>
            </a:extLst>
          </p:cNvPr>
          <p:cNvCxnSpPr>
            <a:cxnSpLocks/>
            <a:endCxn id="23" idx="2"/>
          </p:cNvCxnSpPr>
          <p:nvPr/>
        </p:nvCxnSpPr>
        <p:spPr>
          <a:xfrm flipV="1">
            <a:off x="5375785" y="5258683"/>
            <a:ext cx="1" cy="307488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4658F87A-C01A-0BC1-A686-D64B48188EB8}"/>
              </a:ext>
            </a:extLst>
          </p:cNvPr>
          <p:cNvCxnSpPr>
            <a:cxnSpLocks/>
          </p:cNvCxnSpPr>
          <p:nvPr/>
        </p:nvCxnSpPr>
        <p:spPr>
          <a:xfrm flipV="1">
            <a:off x="4290516" y="5128260"/>
            <a:ext cx="0" cy="437911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오른쪽 대괄호 11">
            <a:extLst>
              <a:ext uri="{FF2B5EF4-FFF2-40B4-BE49-F238E27FC236}">
                <a16:creationId xmlns:a16="http://schemas.microsoft.com/office/drawing/2014/main" id="{A35F2406-BE96-BDE0-BE69-844B00B4F68D}"/>
              </a:ext>
            </a:extLst>
          </p:cNvPr>
          <p:cNvSpPr/>
          <p:nvPr/>
        </p:nvSpPr>
        <p:spPr>
          <a:xfrm rot="16200000">
            <a:off x="5551146" y="261214"/>
            <a:ext cx="1080028" cy="7558197"/>
          </a:xfrm>
          <a:prstGeom prst="rightBracket">
            <a:avLst>
              <a:gd name="adj" fmla="val 0"/>
            </a:avLst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lIns="0" tIns="0" rIns="0" bIns="0" rtlCol="0" anchor="ctr"/>
          <a:lstStyle/>
          <a:p>
            <a:pPr algn="ctr"/>
            <a:endParaRPr lang="ko-KR" altLang="en-US" sz="1000">
              <a:ln>
                <a:solidFill>
                  <a:schemeClr val="accent3"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4" name="사각형: 둥근 모서리 188">
            <a:extLst>
              <a:ext uri="{FF2B5EF4-FFF2-40B4-BE49-F238E27FC236}">
                <a16:creationId xmlns:a16="http://schemas.microsoft.com/office/drawing/2014/main" id="{2CBD33A1-756D-9050-D61C-9CD11B9A1DF0}"/>
              </a:ext>
            </a:extLst>
          </p:cNvPr>
          <p:cNvSpPr/>
          <p:nvPr/>
        </p:nvSpPr>
        <p:spPr>
          <a:xfrm>
            <a:off x="1258075" y="3863345"/>
            <a:ext cx="2117267" cy="388335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17145" lvl="0" indent="0" algn="ctr" defTabSz="914400" rtl="0" eaLnBrk="1" fontAlgn="base" latinLnBrk="0" hangingPunct="1">
              <a:lnSpc>
                <a:spcPct val="100000"/>
              </a:lnSpc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키워드 입력</a:t>
            </a:r>
            <a:endParaRPr kumimoji="0" lang="en-US" altLang="ko-KR" sz="14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Arial" panose="020B0604020202020204" pitchFamily="34" charset="0"/>
            </a:endParaRPr>
          </a:p>
        </p:txBody>
      </p:sp>
      <p:sp>
        <p:nvSpPr>
          <p:cNvPr id="15" name="사각형: 둥근 모서리 197">
            <a:extLst>
              <a:ext uri="{FF2B5EF4-FFF2-40B4-BE49-F238E27FC236}">
                <a16:creationId xmlns:a16="http://schemas.microsoft.com/office/drawing/2014/main" id="{D8B233D2-E08E-FEF7-AAE5-7DA477E78D5B}"/>
              </a:ext>
            </a:extLst>
          </p:cNvPr>
          <p:cNvSpPr/>
          <p:nvPr/>
        </p:nvSpPr>
        <p:spPr>
          <a:xfrm>
            <a:off x="1258074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16" name="사각형: 둥근 모서리 205">
            <a:extLst>
              <a:ext uri="{FF2B5EF4-FFF2-40B4-BE49-F238E27FC236}">
                <a16:creationId xmlns:a16="http://schemas.microsoft.com/office/drawing/2014/main" id="{25381E25-B3F2-3FF7-68F0-E50AE4D3EDD0}"/>
              </a:ext>
            </a:extLst>
          </p:cNvPr>
          <p:cNvSpPr/>
          <p:nvPr/>
        </p:nvSpPr>
        <p:spPr>
          <a:xfrm>
            <a:off x="1258074" y="5518344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sp>
        <p:nvSpPr>
          <p:cNvPr id="19" name="사각형: 둥근 모서리 198">
            <a:extLst>
              <a:ext uri="{FF2B5EF4-FFF2-40B4-BE49-F238E27FC236}">
                <a16:creationId xmlns:a16="http://schemas.microsoft.com/office/drawing/2014/main" id="{309B9D3C-7B64-063B-5900-7DEB059FE7B6}"/>
              </a:ext>
            </a:extLst>
          </p:cNvPr>
          <p:cNvSpPr/>
          <p:nvPr/>
        </p:nvSpPr>
        <p:spPr>
          <a:xfrm>
            <a:off x="2343343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F47CE619-70D0-6D75-6AB0-E9BBF6CF6F96}"/>
              </a:ext>
            </a:extLst>
          </p:cNvPr>
          <p:cNvCxnSpPr>
            <a:cxnSpLocks/>
          </p:cNvCxnSpPr>
          <p:nvPr/>
        </p:nvCxnSpPr>
        <p:spPr>
          <a:xfrm flipV="1">
            <a:off x="4831978" y="3500300"/>
            <a:ext cx="0" cy="1080027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사각형: 둥근 모서리 189">
            <a:extLst>
              <a:ext uri="{FF2B5EF4-FFF2-40B4-BE49-F238E27FC236}">
                <a16:creationId xmlns:a16="http://schemas.microsoft.com/office/drawing/2014/main" id="{A3B4974D-35C4-C2DE-368C-063E5DF4A72D}"/>
              </a:ext>
            </a:extLst>
          </p:cNvPr>
          <p:cNvSpPr/>
          <p:nvPr/>
        </p:nvSpPr>
        <p:spPr>
          <a:xfrm>
            <a:off x="3778407" y="3863345"/>
            <a:ext cx="2116438" cy="388335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17145" lvl="0" indent="0" algn="ctr" defTabSz="914400" rtl="0" eaLnBrk="1" fontAlgn="base" latinLnBrk="0" hangingPunct="1">
              <a:lnSpc>
                <a:spcPct val="100000"/>
              </a:lnSpc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키워드 입력</a:t>
            </a:r>
            <a:endParaRPr kumimoji="0" lang="en-US" altLang="ko-KR" sz="14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Arial" panose="020B0604020202020204" pitchFamily="34" charset="0"/>
            </a:endParaRPr>
          </a:p>
        </p:txBody>
      </p:sp>
      <p:sp>
        <p:nvSpPr>
          <p:cNvPr id="23" name="사각형: 둥근 모서리 200">
            <a:extLst>
              <a:ext uri="{FF2B5EF4-FFF2-40B4-BE49-F238E27FC236}">
                <a16:creationId xmlns:a16="http://schemas.microsoft.com/office/drawing/2014/main" id="{2026825F-154F-EBAC-10A4-BD4BB24692C2}"/>
              </a:ext>
            </a:extLst>
          </p:cNvPr>
          <p:cNvSpPr/>
          <p:nvPr/>
        </p:nvSpPr>
        <p:spPr>
          <a:xfrm>
            <a:off x="4859786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4" name="사각형: 둥근 모서리 213">
            <a:extLst>
              <a:ext uri="{FF2B5EF4-FFF2-40B4-BE49-F238E27FC236}">
                <a16:creationId xmlns:a16="http://schemas.microsoft.com/office/drawing/2014/main" id="{EF1032BD-CC22-AA40-D45C-31F089E50CC4}"/>
              </a:ext>
            </a:extLst>
          </p:cNvPr>
          <p:cNvSpPr/>
          <p:nvPr/>
        </p:nvSpPr>
        <p:spPr>
          <a:xfrm>
            <a:off x="4859786" y="5518343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sp>
        <p:nvSpPr>
          <p:cNvPr id="26" name="사각형: 둥근 모서리 199">
            <a:extLst>
              <a:ext uri="{FF2B5EF4-FFF2-40B4-BE49-F238E27FC236}">
                <a16:creationId xmlns:a16="http://schemas.microsoft.com/office/drawing/2014/main" id="{314DDD4C-A796-6B6D-CF39-0591D48EF72C}"/>
              </a:ext>
            </a:extLst>
          </p:cNvPr>
          <p:cNvSpPr/>
          <p:nvPr/>
        </p:nvSpPr>
        <p:spPr>
          <a:xfrm>
            <a:off x="3774517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27" name="사각형: 둥근 모서리 219">
            <a:extLst>
              <a:ext uri="{FF2B5EF4-FFF2-40B4-BE49-F238E27FC236}">
                <a16:creationId xmlns:a16="http://schemas.microsoft.com/office/drawing/2014/main" id="{C39CB43E-8954-E0EA-A6CE-C34C9DF860C6}"/>
              </a:ext>
            </a:extLst>
          </p:cNvPr>
          <p:cNvSpPr/>
          <p:nvPr/>
        </p:nvSpPr>
        <p:spPr>
          <a:xfrm>
            <a:off x="3774517" y="5518343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B664BCAA-A443-0B80-6AE4-A30B5BAE6B19}"/>
              </a:ext>
            </a:extLst>
          </p:cNvPr>
          <p:cNvCxnSpPr>
            <a:cxnSpLocks/>
          </p:cNvCxnSpPr>
          <p:nvPr/>
        </p:nvCxnSpPr>
        <p:spPr>
          <a:xfrm flipV="1">
            <a:off x="7351519" y="3500300"/>
            <a:ext cx="0" cy="1080027"/>
          </a:xfrm>
          <a:prstGeom prst="line">
            <a:avLst/>
          </a:prstGeom>
          <a:ln w="12700">
            <a:solidFill>
              <a:schemeClr val="accent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사각형: 둥근 모서리 190">
            <a:extLst>
              <a:ext uri="{FF2B5EF4-FFF2-40B4-BE49-F238E27FC236}">
                <a16:creationId xmlns:a16="http://schemas.microsoft.com/office/drawing/2014/main" id="{88B3C5F1-1CF9-8119-81CA-451F2602466C}"/>
              </a:ext>
            </a:extLst>
          </p:cNvPr>
          <p:cNvSpPr/>
          <p:nvPr/>
        </p:nvSpPr>
        <p:spPr>
          <a:xfrm>
            <a:off x="6297946" y="3863344"/>
            <a:ext cx="2116438" cy="388335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17145" lvl="0" indent="0" algn="ctr" defTabSz="914400" rtl="0" eaLnBrk="1" fontAlgn="base" latinLnBrk="0" hangingPunct="1">
              <a:lnSpc>
                <a:spcPct val="100000"/>
              </a:lnSpc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키워드 입력</a:t>
            </a:r>
            <a:endParaRPr kumimoji="0" lang="en-US" altLang="ko-KR" sz="14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Arial" panose="020B0604020202020204" pitchFamily="34" charset="0"/>
            </a:endParaRPr>
          </a:p>
        </p:txBody>
      </p:sp>
      <p:sp>
        <p:nvSpPr>
          <p:cNvPr id="32" name="사각형: 둥근 모서리 201">
            <a:extLst>
              <a:ext uri="{FF2B5EF4-FFF2-40B4-BE49-F238E27FC236}">
                <a16:creationId xmlns:a16="http://schemas.microsoft.com/office/drawing/2014/main" id="{A71E29B5-4AF7-E066-0508-B53198D4827F}"/>
              </a:ext>
            </a:extLst>
          </p:cNvPr>
          <p:cNvSpPr/>
          <p:nvPr/>
        </p:nvSpPr>
        <p:spPr>
          <a:xfrm>
            <a:off x="6290961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5" name="사각형: 둥근 모서리 202">
            <a:extLst>
              <a:ext uri="{FF2B5EF4-FFF2-40B4-BE49-F238E27FC236}">
                <a16:creationId xmlns:a16="http://schemas.microsoft.com/office/drawing/2014/main" id="{30B3C230-3535-82A7-E35C-B8EE9FAA161A}"/>
              </a:ext>
            </a:extLst>
          </p:cNvPr>
          <p:cNvSpPr/>
          <p:nvPr/>
        </p:nvSpPr>
        <p:spPr>
          <a:xfrm>
            <a:off x="7376229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36" name="사각형: 둥근 모서리 226">
            <a:extLst>
              <a:ext uri="{FF2B5EF4-FFF2-40B4-BE49-F238E27FC236}">
                <a16:creationId xmlns:a16="http://schemas.microsoft.com/office/drawing/2014/main" id="{00877EE1-8992-AFEF-BDD7-00B75C1CBD21}"/>
              </a:ext>
            </a:extLst>
          </p:cNvPr>
          <p:cNvSpPr/>
          <p:nvPr/>
        </p:nvSpPr>
        <p:spPr>
          <a:xfrm>
            <a:off x="7376229" y="5518343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sp>
        <p:nvSpPr>
          <p:cNvPr id="39" name="사각형: 둥근 모서리 191">
            <a:extLst>
              <a:ext uri="{FF2B5EF4-FFF2-40B4-BE49-F238E27FC236}">
                <a16:creationId xmlns:a16="http://schemas.microsoft.com/office/drawing/2014/main" id="{07DF8444-58BC-069B-111E-761C8E1025A1}"/>
              </a:ext>
            </a:extLst>
          </p:cNvPr>
          <p:cNvSpPr/>
          <p:nvPr/>
        </p:nvSpPr>
        <p:spPr>
          <a:xfrm>
            <a:off x="8817488" y="3863344"/>
            <a:ext cx="2116438" cy="388335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17145" lvl="0" indent="0" algn="ctr" defTabSz="914400" rtl="0" eaLnBrk="1" fontAlgn="base" latinLnBrk="0" hangingPunct="1">
              <a:lnSpc>
                <a:spcPct val="100000"/>
              </a:lnSpc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키워드 입력</a:t>
            </a:r>
            <a:endParaRPr kumimoji="0" lang="en-US" altLang="ko-KR" sz="14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Arial" panose="020B0604020202020204" pitchFamily="34" charset="0"/>
            </a:endParaRPr>
          </a:p>
        </p:txBody>
      </p:sp>
      <p:sp>
        <p:nvSpPr>
          <p:cNvPr id="40" name="사각형: 둥근 모서리 203">
            <a:extLst>
              <a:ext uri="{FF2B5EF4-FFF2-40B4-BE49-F238E27FC236}">
                <a16:creationId xmlns:a16="http://schemas.microsoft.com/office/drawing/2014/main" id="{AA0BFD19-5AD3-FB39-8393-067E417D869E}"/>
              </a:ext>
            </a:extLst>
          </p:cNvPr>
          <p:cNvSpPr/>
          <p:nvPr/>
        </p:nvSpPr>
        <p:spPr>
          <a:xfrm>
            <a:off x="8807405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1" name="사각형: 둥근 모서리 232">
            <a:extLst>
              <a:ext uri="{FF2B5EF4-FFF2-40B4-BE49-F238E27FC236}">
                <a16:creationId xmlns:a16="http://schemas.microsoft.com/office/drawing/2014/main" id="{85F28046-6745-A388-2E2B-CEDA4C13B952}"/>
              </a:ext>
            </a:extLst>
          </p:cNvPr>
          <p:cNvSpPr/>
          <p:nvPr/>
        </p:nvSpPr>
        <p:spPr>
          <a:xfrm>
            <a:off x="8807405" y="5518343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sp>
        <p:nvSpPr>
          <p:cNvPr id="43" name="사각형: 둥근 모서리 204">
            <a:extLst>
              <a:ext uri="{FF2B5EF4-FFF2-40B4-BE49-F238E27FC236}">
                <a16:creationId xmlns:a16="http://schemas.microsoft.com/office/drawing/2014/main" id="{2478B89F-C2D2-4644-5E7F-F544B4E7512D}"/>
              </a:ext>
            </a:extLst>
          </p:cNvPr>
          <p:cNvSpPr/>
          <p:nvPr/>
        </p:nvSpPr>
        <p:spPr>
          <a:xfrm>
            <a:off x="9892671" y="4870348"/>
            <a:ext cx="1031999" cy="3883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/>
          <a:lstStyle/>
          <a:p>
            <a:pPr marL="0" marR="17145" lvl="0" indent="0" algn="ctr" defTabSz="914400" rtl="0" eaLnBrk="1" fontAlgn="base" latinLnBrk="0" hangingPunct="1">
              <a:spcBef>
                <a:spcPts val="270"/>
              </a:spcBef>
              <a:spcAft>
                <a:spcPts val="20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</a:rPr>
              <a:t>키워드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1"/>
              </a:solidFill>
              <a:effectLst/>
              <a:uLnTx/>
              <a:uFillTx/>
              <a:latin typeface="+mn-ea"/>
              <a:cs typeface="+mn-cs"/>
            </a:endParaRPr>
          </a:p>
        </p:txBody>
      </p:sp>
      <p:sp>
        <p:nvSpPr>
          <p:cNvPr id="44" name="사각형: 둥근 모서리 234">
            <a:extLst>
              <a:ext uri="{FF2B5EF4-FFF2-40B4-BE49-F238E27FC236}">
                <a16:creationId xmlns:a16="http://schemas.microsoft.com/office/drawing/2014/main" id="{4B6167D8-4491-D833-A51E-8E3EC49487F6}"/>
              </a:ext>
            </a:extLst>
          </p:cNvPr>
          <p:cNvSpPr/>
          <p:nvPr/>
        </p:nvSpPr>
        <p:spPr>
          <a:xfrm>
            <a:off x="9892671" y="5518343"/>
            <a:ext cx="1031999" cy="38146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r>
              <a:rPr lang="ko-KR" altLang="en-US" sz="1200">
                <a:ln>
                  <a:solidFill>
                    <a:schemeClr val="accent3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n-ea"/>
              </a:rPr>
              <a:t>키워드</a:t>
            </a:r>
            <a:endParaRPr lang="en-US" altLang="ko-KR" sz="1200">
              <a:ln>
                <a:solidFill>
                  <a:schemeClr val="accent3">
                    <a:alpha val="0"/>
                  </a:schemeClr>
                </a:solidFill>
              </a:ln>
              <a:solidFill>
                <a:schemeClr val="accent3"/>
              </a:solidFill>
              <a:latin typeface="+mn-ea"/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0453B380-0859-F0D0-3232-EB9181C30C84}"/>
              </a:ext>
            </a:extLst>
          </p:cNvPr>
          <p:cNvSpPr/>
          <p:nvPr/>
        </p:nvSpPr>
        <p:spPr>
          <a:xfrm>
            <a:off x="5538788" y="2051856"/>
            <a:ext cx="1114425" cy="111442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2000">
                <a:ln>
                  <a:solidFill>
                    <a:schemeClr val="accent2">
                      <a:lumMod val="60000"/>
                      <a:lumOff val="40000"/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CEO</a:t>
            </a:r>
            <a:endParaRPr lang="ko-KR" altLang="en-US" sz="2000">
              <a:ln>
                <a:solidFill>
                  <a:schemeClr val="accent2">
                    <a:lumMod val="60000"/>
                    <a:lumOff val="40000"/>
                    <a:alpha val="0"/>
                  </a:scheme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48" name="TextBox 1347">
            <a:extLst>
              <a:ext uri="{FF2B5EF4-FFF2-40B4-BE49-F238E27FC236}">
                <a16:creationId xmlns:a16="http://schemas.microsoft.com/office/drawing/2014/main" id="{8EB6DB83-20B1-BBA7-8402-FF605C559BA9}"/>
              </a:ext>
            </a:extLst>
          </p:cNvPr>
          <p:cNvSpPr txBox="1"/>
          <p:nvPr/>
        </p:nvSpPr>
        <p:spPr>
          <a:xfrm>
            <a:off x="2301632" y="2508706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49" name="TextBox 1348">
            <a:extLst>
              <a:ext uri="{FF2B5EF4-FFF2-40B4-BE49-F238E27FC236}">
                <a16:creationId xmlns:a16="http://schemas.microsoft.com/office/drawing/2014/main" id="{259AF23F-348A-AF7C-A04C-290A3D183E22}"/>
              </a:ext>
            </a:extLst>
          </p:cNvPr>
          <p:cNvSpPr txBox="1"/>
          <p:nvPr/>
        </p:nvSpPr>
        <p:spPr>
          <a:xfrm>
            <a:off x="8317821" y="2508706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3453267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7AE9CEA-6CC6-4DD1-37D4-E5A69B1B83D9}"/>
              </a:ext>
            </a:extLst>
          </p:cNvPr>
          <p:cNvSpPr txBox="1"/>
          <p:nvPr/>
        </p:nvSpPr>
        <p:spPr>
          <a:xfrm>
            <a:off x="953839" y="2240116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4A229F86-9171-D044-331B-CBACC6D8328D}"/>
              </a:ext>
            </a:extLst>
          </p:cNvPr>
          <p:cNvSpPr/>
          <p:nvPr/>
        </p:nvSpPr>
        <p:spPr>
          <a:xfrm>
            <a:off x="953839" y="2491874"/>
            <a:ext cx="460541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EDCC9E32-2EB9-733B-E994-F180B9571C83}"/>
              </a:ext>
            </a:extLst>
          </p:cNvPr>
          <p:cNvSpPr/>
          <p:nvPr/>
        </p:nvSpPr>
        <p:spPr>
          <a:xfrm>
            <a:off x="8755053" y="1655789"/>
            <a:ext cx="2208222" cy="4658712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이등변 삼각형 5">
            <a:extLst>
              <a:ext uri="{FF2B5EF4-FFF2-40B4-BE49-F238E27FC236}">
                <a16:creationId xmlns:a16="http://schemas.microsoft.com/office/drawing/2014/main" id="{AC5D0701-E316-569A-F51A-F397987EB63C}"/>
              </a:ext>
            </a:extLst>
          </p:cNvPr>
          <p:cNvSpPr/>
          <p:nvPr/>
        </p:nvSpPr>
        <p:spPr>
          <a:xfrm>
            <a:off x="6632750" y="2428554"/>
            <a:ext cx="1822659" cy="3885947"/>
          </a:xfrm>
          <a:prstGeom prst="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이등변 삼각형 4">
            <a:extLst>
              <a:ext uri="{FF2B5EF4-FFF2-40B4-BE49-F238E27FC236}">
                <a16:creationId xmlns:a16="http://schemas.microsoft.com/office/drawing/2014/main" id="{C143079A-821F-4788-DCE0-00AA8C624317}"/>
              </a:ext>
            </a:extLst>
          </p:cNvPr>
          <p:cNvSpPr/>
          <p:nvPr/>
        </p:nvSpPr>
        <p:spPr>
          <a:xfrm>
            <a:off x="7758605" y="2792742"/>
            <a:ext cx="1822659" cy="3521759"/>
          </a:xfrm>
          <a:prstGeom prst="triangl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29" name="차트 28">
            <a:extLst>
              <a:ext uri="{FF2B5EF4-FFF2-40B4-BE49-F238E27FC236}">
                <a16:creationId xmlns:a16="http://schemas.microsoft.com/office/drawing/2014/main" id="{7453356A-8014-B7E5-E2BE-3E0F357FF7C6}"/>
              </a:ext>
            </a:extLst>
          </p:cNvPr>
          <p:cNvGraphicFramePr/>
          <p:nvPr/>
        </p:nvGraphicFramePr>
        <p:xfrm>
          <a:off x="696913" y="4882515"/>
          <a:ext cx="1906587" cy="12710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30" name="차트 29">
            <a:extLst>
              <a:ext uri="{FF2B5EF4-FFF2-40B4-BE49-F238E27FC236}">
                <a16:creationId xmlns:a16="http://schemas.microsoft.com/office/drawing/2014/main" id="{DB032A4E-6961-F54C-BFF6-05AE75DE0B95}"/>
              </a:ext>
            </a:extLst>
          </p:cNvPr>
          <p:cNvGraphicFramePr/>
          <p:nvPr/>
        </p:nvGraphicFramePr>
        <p:xfrm>
          <a:off x="2063134" y="4882515"/>
          <a:ext cx="1906587" cy="12710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31" name="차트 30">
            <a:extLst>
              <a:ext uri="{FF2B5EF4-FFF2-40B4-BE49-F238E27FC236}">
                <a16:creationId xmlns:a16="http://schemas.microsoft.com/office/drawing/2014/main" id="{EC3E79FD-68FA-638C-6D5C-02F904704A41}"/>
              </a:ext>
            </a:extLst>
          </p:cNvPr>
          <p:cNvGraphicFramePr/>
          <p:nvPr/>
        </p:nvGraphicFramePr>
        <p:xfrm>
          <a:off x="3429356" y="4882515"/>
          <a:ext cx="1906587" cy="12710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" name="자유형: 도형 6">
            <a:extLst>
              <a:ext uri="{FF2B5EF4-FFF2-40B4-BE49-F238E27FC236}">
                <a16:creationId xmlns:a16="http://schemas.microsoft.com/office/drawing/2014/main" id="{FE4DCD3D-39E5-9679-5304-95BD2107792D}"/>
              </a:ext>
            </a:extLst>
          </p:cNvPr>
          <p:cNvSpPr/>
          <p:nvPr/>
        </p:nvSpPr>
        <p:spPr>
          <a:xfrm>
            <a:off x="8038010" y="1787747"/>
            <a:ext cx="1263118" cy="970705"/>
          </a:xfrm>
          <a:custGeom>
            <a:avLst/>
            <a:gdLst>
              <a:gd name="connsiteX0" fmla="*/ 169474 w 1003474"/>
              <a:gd name="connsiteY0" fmla="*/ 0 h 771169"/>
              <a:gd name="connsiteX1" fmla="*/ 834000 w 1003474"/>
              <a:gd name="connsiteY1" fmla="*/ 0 h 771169"/>
              <a:gd name="connsiteX2" fmla="*/ 1003474 w 1003474"/>
              <a:gd name="connsiteY2" fmla="*/ 169474 h 771169"/>
              <a:gd name="connsiteX3" fmla="*/ 1003474 w 1003474"/>
              <a:gd name="connsiteY3" fmla="*/ 384524 h 771169"/>
              <a:gd name="connsiteX4" fmla="*/ 834000 w 1003474"/>
              <a:gd name="connsiteY4" fmla="*/ 553998 h 771169"/>
              <a:gd name="connsiteX5" fmla="*/ 551825 w 1003474"/>
              <a:gd name="connsiteY5" fmla="*/ 553998 h 771169"/>
              <a:gd name="connsiteX6" fmla="*/ 501736 w 1003474"/>
              <a:gd name="connsiteY6" fmla="*/ 771169 h 771169"/>
              <a:gd name="connsiteX7" fmla="*/ 451648 w 1003474"/>
              <a:gd name="connsiteY7" fmla="*/ 553998 h 771169"/>
              <a:gd name="connsiteX8" fmla="*/ 169474 w 1003474"/>
              <a:gd name="connsiteY8" fmla="*/ 553998 h 771169"/>
              <a:gd name="connsiteX9" fmla="*/ 0 w 1003474"/>
              <a:gd name="connsiteY9" fmla="*/ 384524 h 771169"/>
              <a:gd name="connsiteX10" fmla="*/ 0 w 1003474"/>
              <a:gd name="connsiteY10" fmla="*/ 169474 h 771169"/>
              <a:gd name="connsiteX11" fmla="*/ 169474 w 1003474"/>
              <a:gd name="connsiteY11" fmla="*/ 0 h 771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3474" h="771169">
                <a:moveTo>
                  <a:pt x="169474" y="0"/>
                </a:moveTo>
                <a:lnTo>
                  <a:pt x="834000" y="0"/>
                </a:lnTo>
                <a:cubicBezTo>
                  <a:pt x="927598" y="0"/>
                  <a:pt x="1003474" y="75876"/>
                  <a:pt x="1003474" y="169474"/>
                </a:cubicBezTo>
                <a:lnTo>
                  <a:pt x="1003474" y="384524"/>
                </a:lnTo>
                <a:cubicBezTo>
                  <a:pt x="1003474" y="478122"/>
                  <a:pt x="927598" y="553998"/>
                  <a:pt x="834000" y="553998"/>
                </a:cubicBezTo>
                <a:lnTo>
                  <a:pt x="551825" y="553998"/>
                </a:lnTo>
                <a:lnTo>
                  <a:pt x="501736" y="771169"/>
                </a:lnTo>
                <a:lnTo>
                  <a:pt x="451648" y="553998"/>
                </a:lnTo>
                <a:lnTo>
                  <a:pt x="169474" y="553998"/>
                </a:lnTo>
                <a:cubicBezTo>
                  <a:pt x="75876" y="553998"/>
                  <a:pt x="0" y="478122"/>
                  <a:pt x="0" y="384524"/>
                </a:cubicBezTo>
                <a:lnTo>
                  <a:pt x="0" y="169474"/>
                </a:lnTo>
                <a:cubicBezTo>
                  <a:pt x="0" y="75876"/>
                  <a:pt x="75876" y="0"/>
                  <a:pt x="16947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099EF614-EABF-DC4C-25E5-62179215FB77}"/>
              </a:ext>
            </a:extLst>
          </p:cNvPr>
          <p:cNvSpPr/>
          <p:nvPr/>
        </p:nvSpPr>
        <p:spPr>
          <a:xfrm>
            <a:off x="8621944" y="2745117"/>
            <a:ext cx="95250" cy="952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7736438-D9BD-0BFB-A100-57FB13ADA130}"/>
              </a:ext>
            </a:extLst>
          </p:cNvPr>
          <p:cNvSpPr txBox="1"/>
          <p:nvPr/>
        </p:nvSpPr>
        <p:spPr>
          <a:xfrm>
            <a:off x="8312901" y="1917156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27</a:t>
            </a:r>
            <a:r>
              <a:rPr kumimoji="0" lang="en-US" altLang="ko-KR" sz="1800" b="0" i="0" u="none" strike="noStrike" kern="1200" cap="none" spc="0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%</a:t>
            </a:r>
            <a:endParaRPr kumimoji="0" lang="ko-KR" altLang="en-US" sz="2800" b="0" i="0" u="none" strike="noStrike" kern="1200" cap="none" spc="0" normalizeH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4694BC4-9C16-A762-5485-3FD64E37B012}"/>
              </a:ext>
            </a:extLst>
          </p:cNvPr>
          <p:cNvSpPr txBox="1"/>
          <p:nvPr/>
        </p:nvSpPr>
        <p:spPr>
          <a:xfrm>
            <a:off x="2911281" y="5388778"/>
            <a:ext cx="214802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27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35E9BCB-35AE-64CA-D2F1-81C30BCAF005}"/>
              </a:ext>
            </a:extLst>
          </p:cNvPr>
          <p:cNvSpPr txBox="1"/>
          <p:nvPr/>
        </p:nvSpPr>
        <p:spPr>
          <a:xfrm>
            <a:off x="4267316" y="5388778"/>
            <a:ext cx="214802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64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DA2FEFD-066E-1710-3A3A-1748E0630DDD}"/>
              </a:ext>
            </a:extLst>
          </p:cNvPr>
          <p:cNvSpPr txBox="1"/>
          <p:nvPr/>
        </p:nvSpPr>
        <p:spPr>
          <a:xfrm>
            <a:off x="1544244" y="5388778"/>
            <a:ext cx="214802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43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43EF640-B5FA-FCF5-9C58-0DA7C092DBFC}"/>
              </a:ext>
            </a:extLst>
          </p:cNvPr>
          <p:cNvSpPr txBox="1"/>
          <p:nvPr/>
        </p:nvSpPr>
        <p:spPr>
          <a:xfrm>
            <a:off x="953839" y="3540844"/>
            <a:ext cx="3044103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55BB0AB-A546-14A0-A4AD-550E16346C84}"/>
              </a:ext>
            </a:extLst>
          </p:cNvPr>
          <p:cNvSpPr txBox="1"/>
          <p:nvPr/>
        </p:nvSpPr>
        <p:spPr>
          <a:xfrm>
            <a:off x="953839" y="3907797"/>
            <a:ext cx="3044103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DF5265A-A3A8-B2F4-433E-0C281A77AD06}"/>
              </a:ext>
            </a:extLst>
          </p:cNvPr>
          <p:cNvSpPr txBox="1"/>
          <p:nvPr/>
        </p:nvSpPr>
        <p:spPr>
          <a:xfrm>
            <a:off x="953839" y="4274750"/>
            <a:ext cx="3044103" cy="20287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171450" marR="0" lvl="0" indent="-17145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v"/>
              <a:tabLst/>
              <a:defRPr/>
            </a:pP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미스터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-10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</a:p>
        </p:txBody>
      </p:sp>
    </p:spTree>
    <p:extLst>
      <p:ext uri="{BB962C8B-B14F-4D97-AF65-F5344CB8AC3E}">
        <p14:creationId xmlns:p14="http://schemas.microsoft.com/office/powerpoint/2010/main" val="4085470878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40" name="육각형 39">
            <a:extLst>
              <a:ext uri="{FF2B5EF4-FFF2-40B4-BE49-F238E27FC236}">
                <a16:creationId xmlns:a16="http://schemas.microsoft.com/office/drawing/2014/main" id="{02B329EF-7827-5E20-2384-480D214614C2}"/>
              </a:ext>
            </a:extLst>
          </p:cNvPr>
          <p:cNvSpPr/>
          <p:nvPr/>
        </p:nvSpPr>
        <p:spPr>
          <a:xfrm rot="10800000">
            <a:off x="6694291" y="4426220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noFill/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육각형 41">
            <a:extLst>
              <a:ext uri="{FF2B5EF4-FFF2-40B4-BE49-F238E27FC236}">
                <a16:creationId xmlns:a16="http://schemas.microsoft.com/office/drawing/2014/main" id="{2AACEFF1-B08F-F5C4-B98A-B1A94803574B}"/>
              </a:ext>
            </a:extLst>
          </p:cNvPr>
          <p:cNvSpPr/>
          <p:nvPr/>
        </p:nvSpPr>
        <p:spPr>
          <a:xfrm rot="10800000">
            <a:off x="8148846" y="3588223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육각형 42">
            <a:extLst>
              <a:ext uri="{FF2B5EF4-FFF2-40B4-BE49-F238E27FC236}">
                <a16:creationId xmlns:a16="http://schemas.microsoft.com/office/drawing/2014/main" id="{15B79124-C235-C5CF-B7F0-646C0B86EBA0}"/>
              </a:ext>
            </a:extLst>
          </p:cNvPr>
          <p:cNvSpPr/>
          <p:nvPr/>
        </p:nvSpPr>
        <p:spPr>
          <a:xfrm rot="10800000">
            <a:off x="9618641" y="2764519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noFill/>
          <a:ln w="254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육각형 43">
            <a:extLst>
              <a:ext uri="{FF2B5EF4-FFF2-40B4-BE49-F238E27FC236}">
                <a16:creationId xmlns:a16="http://schemas.microsoft.com/office/drawing/2014/main" id="{B6DA7894-DB13-6195-9A8F-D91B3E84395B}"/>
              </a:ext>
            </a:extLst>
          </p:cNvPr>
          <p:cNvSpPr/>
          <p:nvPr/>
        </p:nvSpPr>
        <p:spPr>
          <a:xfrm rot="10800000">
            <a:off x="8161546" y="1920231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육각형 44">
            <a:extLst>
              <a:ext uri="{FF2B5EF4-FFF2-40B4-BE49-F238E27FC236}">
                <a16:creationId xmlns:a16="http://schemas.microsoft.com/office/drawing/2014/main" id="{07D8C6A3-857B-B555-174F-7F0A2D8077C0}"/>
              </a:ext>
            </a:extLst>
          </p:cNvPr>
          <p:cNvSpPr/>
          <p:nvPr/>
        </p:nvSpPr>
        <p:spPr>
          <a:xfrm rot="10800000">
            <a:off x="6679051" y="2750226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육각형 45">
            <a:extLst>
              <a:ext uri="{FF2B5EF4-FFF2-40B4-BE49-F238E27FC236}">
                <a16:creationId xmlns:a16="http://schemas.microsoft.com/office/drawing/2014/main" id="{140BD514-512B-1559-AB21-FBC354CAA62A}"/>
              </a:ext>
            </a:extLst>
          </p:cNvPr>
          <p:cNvSpPr/>
          <p:nvPr/>
        </p:nvSpPr>
        <p:spPr>
          <a:xfrm rot="10800000">
            <a:off x="5209256" y="1907531"/>
            <a:ext cx="1822601" cy="1571208"/>
          </a:xfrm>
          <a:prstGeom prst="hexagon">
            <a:avLst>
              <a:gd name="adj" fmla="val 28665"/>
              <a:gd name="vf" fmla="val 115470"/>
            </a:avLst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E17020A7-0ABF-DC80-3E0E-B9B0AE3D74AD}"/>
              </a:ext>
            </a:extLst>
          </p:cNvPr>
          <p:cNvSpPr txBox="1"/>
          <p:nvPr/>
        </p:nvSpPr>
        <p:spPr>
          <a:xfrm>
            <a:off x="1522211" y="3472262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0" name="Rectangle 5">
            <a:extLst>
              <a:ext uri="{FF2B5EF4-FFF2-40B4-BE49-F238E27FC236}">
                <a16:creationId xmlns:a16="http://schemas.microsoft.com/office/drawing/2014/main" id="{257FB7CC-69E0-8885-AD30-7ABFE04501F9}"/>
              </a:ext>
            </a:extLst>
          </p:cNvPr>
          <p:cNvSpPr/>
          <p:nvPr/>
        </p:nvSpPr>
        <p:spPr>
          <a:xfrm>
            <a:off x="1522211" y="3724020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A4374E2-9473-08EF-AB6D-F499FB46679B}"/>
              </a:ext>
            </a:extLst>
          </p:cNvPr>
          <p:cNvSpPr/>
          <p:nvPr/>
        </p:nvSpPr>
        <p:spPr>
          <a:xfrm>
            <a:off x="896900" y="3490826"/>
            <a:ext cx="479936" cy="47993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933E3B9-2792-9418-2CBF-60D1EB2EAAD6}"/>
              </a:ext>
            </a:extLst>
          </p:cNvPr>
          <p:cNvSpPr txBox="1"/>
          <p:nvPr/>
        </p:nvSpPr>
        <p:spPr>
          <a:xfrm>
            <a:off x="1036606" y="3576028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E5E5CDA1-7B8D-67C4-02AC-D81DE7A513E6}"/>
              </a:ext>
            </a:extLst>
          </p:cNvPr>
          <p:cNvSpPr txBox="1"/>
          <p:nvPr/>
        </p:nvSpPr>
        <p:spPr>
          <a:xfrm>
            <a:off x="1522211" y="4412062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01" name="Rectangle 5">
            <a:extLst>
              <a:ext uri="{FF2B5EF4-FFF2-40B4-BE49-F238E27FC236}">
                <a16:creationId xmlns:a16="http://schemas.microsoft.com/office/drawing/2014/main" id="{BBCD03D5-A4A0-18D5-D364-9705E9B92871}"/>
              </a:ext>
            </a:extLst>
          </p:cNvPr>
          <p:cNvSpPr/>
          <p:nvPr/>
        </p:nvSpPr>
        <p:spPr>
          <a:xfrm>
            <a:off x="1522211" y="4663820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E53E947E-E296-6BC4-3221-E0C02C1F807D}"/>
              </a:ext>
            </a:extLst>
          </p:cNvPr>
          <p:cNvSpPr/>
          <p:nvPr/>
        </p:nvSpPr>
        <p:spPr>
          <a:xfrm>
            <a:off x="896900" y="4430626"/>
            <a:ext cx="479936" cy="47993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C8FFF496-0C38-38C8-939A-0E0DEC15FB91}"/>
              </a:ext>
            </a:extLst>
          </p:cNvPr>
          <p:cNvSpPr txBox="1"/>
          <p:nvPr/>
        </p:nvSpPr>
        <p:spPr>
          <a:xfrm>
            <a:off x="1036606" y="4515828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D133304-20F9-12D7-7B21-5D25A3E090E6}"/>
              </a:ext>
            </a:extLst>
          </p:cNvPr>
          <p:cNvSpPr txBox="1"/>
          <p:nvPr/>
        </p:nvSpPr>
        <p:spPr>
          <a:xfrm>
            <a:off x="1522211" y="5351862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07" name="Rectangle 5">
            <a:extLst>
              <a:ext uri="{FF2B5EF4-FFF2-40B4-BE49-F238E27FC236}">
                <a16:creationId xmlns:a16="http://schemas.microsoft.com/office/drawing/2014/main" id="{BCADA4F5-1C64-93BB-F374-F6ACE2339C02}"/>
              </a:ext>
            </a:extLst>
          </p:cNvPr>
          <p:cNvSpPr/>
          <p:nvPr/>
        </p:nvSpPr>
        <p:spPr>
          <a:xfrm>
            <a:off x="1522211" y="5603620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9" name="타원 108">
            <a:extLst>
              <a:ext uri="{FF2B5EF4-FFF2-40B4-BE49-F238E27FC236}">
                <a16:creationId xmlns:a16="http://schemas.microsoft.com/office/drawing/2014/main" id="{8A66E33C-60CD-4D94-3914-1696C8927ACF}"/>
              </a:ext>
            </a:extLst>
          </p:cNvPr>
          <p:cNvSpPr/>
          <p:nvPr/>
        </p:nvSpPr>
        <p:spPr>
          <a:xfrm>
            <a:off x="896900" y="5370426"/>
            <a:ext cx="479936" cy="479936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001661A-D235-94E9-ADC5-78ECF8802737}"/>
              </a:ext>
            </a:extLst>
          </p:cNvPr>
          <p:cNvSpPr txBox="1"/>
          <p:nvPr/>
        </p:nvSpPr>
        <p:spPr>
          <a:xfrm>
            <a:off x="1035804" y="5455628"/>
            <a:ext cx="18742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3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538EFD5-0C6A-378A-53C3-604B3C4F35B4}"/>
              </a:ext>
            </a:extLst>
          </p:cNvPr>
          <p:cNvSpPr txBox="1"/>
          <p:nvPr/>
        </p:nvSpPr>
        <p:spPr>
          <a:xfrm>
            <a:off x="7177516" y="3406564"/>
            <a:ext cx="75661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8B629CAB-429E-5EDF-FEB4-E384349A48AA}"/>
              </a:ext>
            </a:extLst>
          </p:cNvPr>
          <p:cNvSpPr txBox="1"/>
          <p:nvPr/>
        </p:nvSpPr>
        <p:spPr>
          <a:xfrm>
            <a:off x="8640960" y="2563868"/>
            <a:ext cx="75661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045146E5-EB17-1993-2C82-AB6F1DE64D75}"/>
              </a:ext>
            </a:extLst>
          </p:cNvPr>
          <p:cNvSpPr txBox="1"/>
          <p:nvPr/>
        </p:nvSpPr>
        <p:spPr>
          <a:xfrm>
            <a:off x="8640960" y="4257296"/>
            <a:ext cx="75661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pic>
        <p:nvPicPr>
          <p:cNvPr id="115" name="그래픽 114" descr="열린 폴더 단색으로 채워진">
            <a:extLst>
              <a:ext uri="{FF2B5EF4-FFF2-40B4-BE49-F238E27FC236}">
                <a16:creationId xmlns:a16="http://schemas.microsoft.com/office/drawing/2014/main" id="{3DBC93AF-0DF9-F6D9-DA10-8B4FC179753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306436" y="4872462"/>
            <a:ext cx="674509" cy="674509"/>
          </a:xfrm>
          <a:prstGeom prst="rect">
            <a:avLst/>
          </a:prstGeom>
        </p:spPr>
      </p:pic>
      <p:pic>
        <p:nvPicPr>
          <p:cNvPr id="117" name="그래픽 116" descr="펜 단색으로 채워진">
            <a:extLst>
              <a:ext uri="{FF2B5EF4-FFF2-40B4-BE49-F238E27FC236}">
                <a16:creationId xmlns:a16="http://schemas.microsoft.com/office/drawing/2014/main" id="{730C5EFD-7F98-981B-BE54-FE0EBA1D89D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192686" y="3212867"/>
            <a:ext cx="674509" cy="674509"/>
          </a:xfrm>
          <a:prstGeom prst="rect">
            <a:avLst/>
          </a:prstGeom>
        </p:spPr>
      </p:pic>
      <p:pic>
        <p:nvPicPr>
          <p:cNvPr id="119" name="그래픽 118" descr="막대 그래프 상향 추세 단색으로 채워진">
            <a:extLst>
              <a:ext uri="{FF2B5EF4-FFF2-40B4-BE49-F238E27FC236}">
                <a16:creationId xmlns:a16="http://schemas.microsoft.com/office/drawing/2014/main" id="{DC74779B-35D8-29EA-341D-B0880CDA31A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5758745" y="2355879"/>
            <a:ext cx="674509" cy="6745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9799315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개체 틀 9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EB91C11D-AF6A-2883-8633-DF5A353F897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B05730DA-E005-82FE-1BCE-CB05583437F9}"/>
              </a:ext>
            </a:extLst>
          </p:cNvPr>
          <p:cNvCxnSpPr>
            <a:cxnSpLocks/>
          </p:cNvCxnSpPr>
          <p:nvPr/>
        </p:nvCxnSpPr>
        <p:spPr>
          <a:xfrm flipH="1">
            <a:off x="4851400" y="1914034"/>
            <a:ext cx="4315999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390F6584-4B8F-D070-1F84-6D1A322C43BA}"/>
              </a:ext>
            </a:extLst>
          </p:cNvPr>
          <p:cNvSpPr txBox="1"/>
          <p:nvPr/>
        </p:nvSpPr>
        <p:spPr>
          <a:xfrm>
            <a:off x="3190748" y="1812824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F1D21A5A-777F-0DD1-03B5-C31BC08A33A9}"/>
              </a:ext>
            </a:extLst>
          </p:cNvPr>
          <p:cNvSpPr/>
          <p:nvPr/>
        </p:nvSpPr>
        <p:spPr>
          <a:xfrm>
            <a:off x="3190748" y="2064582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07D8177A-A3FF-84FF-C311-6E736B396F38}"/>
              </a:ext>
            </a:extLst>
          </p:cNvPr>
          <p:cNvCxnSpPr>
            <a:cxnSpLocks/>
          </p:cNvCxnSpPr>
          <p:nvPr/>
        </p:nvCxnSpPr>
        <p:spPr>
          <a:xfrm flipH="1">
            <a:off x="4291584" y="5082608"/>
            <a:ext cx="5497704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CAD9779D-4152-C47C-E475-C862BB1CF706}"/>
              </a:ext>
            </a:extLst>
          </p:cNvPr>
          <p:cNvCxnSpPr>
            <a:cxnSpLocks/>
          </p:cNvCxnSpPr>
          <p:nvPr/>
        </p:nvCxnSpPr>
        <p:spPr>
          <a:xfrm flipH="1">
            <a:off x="3040591" y="3442781"/>
            <a:ext cx="3841215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41117533-A89A-C15C-D31F-8426550A2E49}"/>
              </a:ext>
            </a:extLst>
          </p:cNvPr>
          <p:cNvSpPr/>
          <p:nvPr/>
        </p:nvSpPr>
        <p:spPr>
          <a:xfrm rot="18900000" flipH="1">
            <a:off x="8282061" y="1453231"/>
            <a:ext cx="1472009" cy="147200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B54AB8DF-89B9-E410-96BC-77B1EBDBABE2}"/>
              </a:ext>
            </a:extLst>
          </p:cNvPr>
          <p:cNvSpPr/>
          <p:nvPr/>
        </p:nvSpPr>
        <p:spPr>
          <a:xfrm rot="18900000" flipH="1">
            <a:off x="6716573" y="2664792"/>
            <a:ext cx="1901371" cy="19013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D98895E-3C7D-3DC9-6D16-13DB7D5AC53C}"/>
              </a:ext>
            </a:extLst>
          </p:cNvPr>
          <p:cNvSpPr/>
          <p:nvPr/>
        </p:nvSpPr>
        <p:spPr>
          <a:xfrm rot="18900000" flipH="1">
            <a:off x="6516534" y="2664792"/>
            <a:ext cx="1901371" cy="1901371"/>
          </a:xfrm>
          <a:prstGeom prst="rect">
            <a:avLst/>
          </a:prstGeom>
          <a:solidFill>
            <a:schemeClr val="accent3">
              <a:lumMod val="75000"/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F80E5F2-2DDE-3AEB-4D9B-10C0DC8AC967}"/>
              </a:ext>
            </a:extLst>
          </p:cNvPr>
          <p:cNvSpPr/>
          <p:nvPr/>
        </p:nvSpPr>
        <p:spPr>
          <a:xfrm rot="18900000" flipH="1">
            <a:off x="8285687" y="4325014"/>
            <a:ext cx="1472009" cy="147200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1DE5BD0-2CC0-3429-4811-C9D573AF1047}"/>
              </a:ext>
            </a:extLst>
          </p:cNvPr>
          <p:cNvSpPr txBox="1"/>
          <p:nvPr/>
        </p:nvSpPr>
        <p:spPr>
          <a:xfrm>
            <a:off x="7040924" y="3462933"/>
            <a:ext cx="9922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E0A31BA-3A61-4558-7BC5-5A447DE39F22}"/>
              </a:ext>
            </a:extLst>
          </p:cNvPr>
          <p:cNvSpPr txBox="1"/>
          <p:nvPr/>
        </p:nvSpPr>
        <p:spPr>
          <a:xfrm>
            <a:off x="2635988" y="4951181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0801D9BD-8D45-A8AE-8482-FAEF001C4A35}"/>
              </a:ext>
            </a:extLst>
          </p:cNvPr>
          <p:cNvSpPr/>
          <p:nvPr/>
        </p:nvSpPr>
        <p:spPr>
          <a:xfrm>
            <a:off x="2635988" y="5202939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119922D-65CC-FA97-25A2-EDAE0AEFE7F5}"/>
              </a:ext>
            </a:extLst>
          </p:cNvPr>
          <p:cNvSpPr txBox="1"/>
          <p:nvPr/>
        </p:nvSpPr>
        <p:spPr>
          <a:xfrm>
            <a:off x="1384295" y="3311472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037AF69F-E93E-0AF6-A5EF-07E17FA31CD6}"/>
              </a:ext>
            </a:extLst>
          </p:cNvPr>
          <p:cNvSpPr/>
          <p:nvPr/>
        </p:nvSpPr>
        <p:spPr>
          <a:xfrm>
            <a:off x="1384295" y="3563230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17" name="그림 개체 틀 16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08EABB5F-0B85-552F-1B29-CFE9D8DF9DA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2" name="그림 개체 틀 21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1F04F808-F71D-1835-EA26-EC0DEAFDE09B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8740859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개체 틀 17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FCFB2ABE-627A-B026-A42B-9F5633961EC5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0" name="그림 개체 틀 9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22965448-5725-8843-5E5B-FAAD93D8E0B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F3C53ADE-FEC9-AC68-79A2-A2434FEB0324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4" name="그림 개체 틀 13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53E2F334-3254-CCA0-8CA1-0C019E58828C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6BF633E2-5376-6A23-4C1E-1B562E27240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6622A8B4-E7D6-6511-3C29-8963817177F7}"/>
              </a:ext>
            </a:extLst>
          </p:cNvPr>
          <p:cNvSpPr/>
          <p:nvPr/>
        </p:nvSpPr>
        <p:spPr>
          <a:xfrm>
            <a:off x="4445454" y="3456310"/>
            <a:ext cx="573138" cy="5731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A68CB4D-550D-B388-2F8D-1B5A744741FC}"/>
              </a:ext>
            </a:extLst>
          </p:cNvPr>
          <p:cNvSpPr txBox="1"/>
          <p:nvPr/>
        </p:nvSpPr>
        <p:spPr>
          <a:xfrm>
            <a:off x="4630334" y="3572571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</a:rPr>
              <a:t>2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A6970730-8605-8969-C2EA-E1F5B7094CDC}"/>
              </a:ext>
            </a:extLst>
          </p:cNvPr>
          <p:cNvSpPr/>
          <p:nvPr/>
        </p:nvSpPr>
        <p:spPr>
          <a:xfrm>
            <a:off x="6590230" y="3456309"/>
            <a:ext cx="573138" cy="5731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4A9FADAC-E17E-8AA2-56BB-398BB34E6EF2}"/>
              </a:ext>
            </a:extLst>
          </p:cNvPr>
          <p:cNvSpPr txBox="1"/>
          <p:nvPr/>
        </p:nvSpPr>
        <p:spPr>
          <a:xfrm>
            <a:off x="6774308" y="3572571"/>
            <a:ext cx="18742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</a:rPr>
              <a:t>3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8D3AECF5-C890-3961-3CF5-CA7D96DB43D6}"/>
              </a:ext>
            </a:extLst>
          </p:cNvPr>
          <p:cNvSpPr/>
          <p:nvPr/>
        </p:nvSpPr>
        <p:spPr>
          <a:xfrm>
            <a:off x="8735006" y="3456309"/>
            <a:ext cx="573138" cy="5731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7F1A695-B9EC-676E-F605-9CEE83FB7984}"/>
              </a:ext>
            </a:extLst>
          </p:cNvPr>
          <p:cNvSpPr txBox="1"/>
          <p:nvPr/>
        </p:nvSpPr>
        <p:spPr>
          <a:xfrm>
            <a:off x="8916680" y="3572571"/>
            <a:ext cx="192233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4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2E8CC8A8-67F2-5832-A535-E50C9D2CFFC6}"/>
              </a:ext>
            </a:extLst>
          </p:cNvPr>
          <p:cNvSpPr/>
          <p:nvPr/>
        </p:nvSpPr>
        <p:spPr>
          <a:xfrm>
            <a:off x="10879782" y="3456309"/>
            <a:ext cx="573138" cy="5731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C7A071E-E8D4-09B9-C54E-D85B528C18E3}"/>
              </a:ext>
            </a:extLst>
          </p:cNvPr>
          <p:cNvSpPr txBox="1"/>
          <p:nvPr/>
        </p:nvSpPr>
        <p:spPr>
          <a:xfrm>
            <a:off x="11064662" y="3572571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</a:rPr>
              <a:t>5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graphicFrame>
        <p:nvGraphicFramePr>
          <p:cNvPr id="61" name="표 60">
            <a:extLst>
              <a:ext uri="{FF2B5EF4-FFF2-40B4-BE49-F238E27FC236}">
                <a16:creationId xmlns:a16="http://schemas.microsoft.com/office/drawing/2014/main" id="{32A262B7-867F-1C24-49B3-E029AA461D53}"/>
              </a:ext>
            </a:extLst>
          </p:cNvPr>
          <p:cNvGraphicFramePr>
            <a:graphicFrameLocks noGrp="1"/>
          </p:cNvGraphicFramePr>
          <p:nvPr/>
        </p:nvGraphicFramePr>
        <p:xfrm>
          <a:off x="696913" y="4561530"/>
          <a:ext cx="10801350" cy="17516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60270">
                  <a:extLst>
                    <a:ext uri="{9D8B030D-6E8A-4147-A177-3AD203B41FA5}">
                      <a16:colId xmlns:a16="http://schemas.microsoft.com/office/drawing/2014/main" val="1739148287"/>
                    </a:ext>
                  </a:extLst>
                </a:gridCol>
                <a:gridCol w="2160270">
                  <a:extLst>
                    <a:ext uri="{9D8B030D-6E8A-4147-A177-3AD203B41FA5}">
                      <a16:colId xmlns:a16="http://schemas.microsoft.com/office/drawing/2014/main" val="3567844176"/>
                    </a:ext>
                  </a:extLst>
                </a:gridCol>
                <a:gridCol w="2160270">
                  <a:extLst>
                    <a:ext uri="{9D8B030D-6E8A-4147-A177-3AD203B41FA5}">
                      <a16:colId xmlns:a16="http://schemas.microsoft.com/office/drawing/2014/main" val="4170798900"/>
                    </a:ext>
                  </a:extLst>
                </a:gridCol>
                <a:gridCol w="2160270">
                  <a:extLst>
                    <a:ext uri="{9D8B030D-6E8A-4147-A177-3AD203B41FA5}">
                      <a16:colId xmlns:a16="http://schemas.microsoft.com/office/drawing/2014/main" val="374557905"/>
                    </a:ext>
                  </a:extLst>
                </a:gridCol>
                <a:gridCol w="2160270">
                  <a:extLst>
                    <a:ext uri="{9D8B030D-6E8A-4147-A177-3AD203B41FA5}">
                      <a16:colId xmlns:a16="http://schemas.microsoft.com/office/drawing/2014/main" val="3269258215"/>
                    </a:ext>
                  </a:extLst>
                </a:gridCol>
              </a:tblGrid>
              <a:tr h="437908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400" b="0" spc="-100" baseline="0">
                          <a:solidFill>
                            <a:schemeClr val="tx1"/>
                          </a:solidFill>
                          <a:latin typeface="+mn-lt"/>
                        </a:rPr>
                        <a:t>키워드를 입력하세요</a:t>
                      </a:r>
                      <a:endParaRPr lang="en-US" sz="1400" b="0" spc="-100" baseline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키워드를 입력하세요</a:t>
                      </a:r>
                      <a:endParaRPr kumimoji="0" lang="en-US" sz="1400" b="0" i="0" u="none" strike="noStrike" kern="1200" cap="none" spc="-10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키워드를 입력하세요</a:t>
                      </a:r>
                      <a:endParaRPr kumimoji="0" lang="en-US" sz="1400" b="0" i="0" u="none" strike="noStrike" kern="1200" cap="none" spc="-10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키워드를 입력하세요</a:t>
                      </a:r>
                      <a:endParaRPr kumimoji="0" lang="en-US" sz="1400" b="0" i="0" u="none" strike="noStrike" kern="1200" cap="none" spc="-10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7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-100" normalizeH="0" baseline="0" noProof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키워드를 입력하세요</a:t>
                      </a:r>
                      <a:endParaRPr kumimoji="0" lang="en-US" sz="1400" b="0" i="0" u="none" strike="noStrike" kern="1200" cap="none" spc="-10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2834415"/>
                  </a:ext>
                </a:extLst>
              </a:tr>
              <a:tr h="437908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,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,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,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,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안녕하세요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,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1237630"/>
                  </a:ext>
                </a:extLst>
              </a:tr>
              <a:tr h="437908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200" b="0" err="1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200" b="0" err="1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200" b="0" err="1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200" b="0" err="1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미스터 </a:t>
                      </a:r>
                      <a:r>
                        <a:rPr lang="ko-KR" altLang="en-US" sz="1200" b="0" err="1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피피티입니다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43468907"/>
                  </a:ext>
                </a:extLst>
              </a:tr>
              <a:tr h="437908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저는 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SNS</a:t>
                      </a:r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에서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저는 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SNS</a:t>
                      </a:r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에서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저는 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SNS</a:t>
                      </a:r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에서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저는 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SNS</a:t>
                      </a:r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에서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저는 </a:t>
                      </a:r>
                      <a:r>
                        <a:rPr lang="en-US" altLang="ko-KR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SNS</a:t>
                      </a:r>
                      <a:r>
                        <a:rPr lang="ko-KR" altLang="en-US" sz="1200" b="0">
                          <a:solidFill>
                            <a:srgbClr val="5C5C5C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에서</a:t>
                      </a:r>
                      <a:endParaRPr lang="en-US" sz="1200" b="0">
                        <a:solidFill>
                          <a:srgbClr val="5C5C5C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00894738"/>
                  </a:ext>
                </a:extLst>
              </a:tr>
            </a:tbl>
          </a:graphicData>
        </a:graphic>
      </p:graphicFrame>
      <p:sp>
        <p:nvSpPr>
          <p:cNvPr id="31" name="타원 30">
            <a:extLst>
              <a:ext uri="{FF2B5EF4-FFF2-40B4-BE49-F238E27FC236}">
                <a16:creationId xmlns:a16="http://schemas.microsoft.com/office/drawing/2014/main" id="{154450DB-3935-596C-1625-D6E7629CE6A8}"/>
              </a:ext>
            </a:extLst>
          </p:cNvPr>
          <p:cNvSpPr/>
          <p:nvPr/>
        </p:nvSpPr>
        <p:spPr>
          <a:xfrm>
            <a:off x="2300678" y="3456309"/>
            <a:ext cx="573138" cy="5731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C1409B2-19B5-BE54-12DB-8F63997DEB2F}"/>
              </a:ext>
            </a:extLst>
          </p:cNvPr>
          <p:cNvSpPr txBox="1"/>
          <p:nvPr/>
        </p:nvSpPr>
        <p:spPr>
          <a:xfrm>
            <a:off x="2485558" y="3572571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32332239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0C6F7D28-FC61-26A2-359A-3DB0D31396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2A55BB-F75E-DBCC-08EF-8D00527B5E8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6713035-9AD7-AB23-0518-2865A0B72428}"/>
              </a:ext>
            </a:extLst>
          </p:cNvPr>
          <p:cNvSpPr txBox="1"/>
          <p:nvPr/>
        </p:nvSpPr>
        <p:spPr>
          <a:xfrm>
            <a:off x="7557839" y="2392715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DC0F8F3B-8F48-5154-A2A2-01E906BCD7DA}"/>
              </a:ext>
            </a:extLst>
          </p:cNvPr>
          <p:cNvSpPr/>
          <p:nvPr/>
        </p:nvSpPr>
        <p:spPr>
          <a:xfrm>
            <a:off x="7557839" y="2673267"/>
            <a:ext cx="323716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66E7A83-D132-0F79-03CF-D0EAF2D75057}"/>
              </a:ext>
            </a:extLst>
          </p:cNvPr>
          <p:cNvSpPr txBox="1"/>
          <p:nvPr/>
        </p:nvSpPr>
        <p:spPr>
          <a:xfrm>
            <a:off x="7557839" y="3713515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EE6DBBF7-BB09-6560-04BB-85B729379DDF}"/>
              </a:ext>
            </a:extLst>
          </p:cNvPr>
          <p:cNvSpPr/>
          <p:nvPr/>
        </p:nvSpPr>
        <p:spPr>
          <a:xfrm>
            <a:off x="7557839" y="3994067"/>
            <a:ext cx="323716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1155E2D-0CB2-37E2-D763-1CD03B6CFA7E}"/>
              </a:ext>
            </a:extLst>
          </p:cNvPr>
          <p:cNvSpPr txBox="1"/>
          <p:nvPr/>
        </p:nvSpPr>
        <p:spPr>
          <a:xfrm>
            <a:off x="7557839" y="5034315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93FA99D7-6546-B252-3AA2-52907E963449}"/>
              </a:ext>
            </a:extLst>
          </p:cNvPr>
          <p:cNvSpPr/>
          <p:nvPr/>
        </p:nvSpPr>
        <p:spPr>
          <a:xfrm>
            <a:off x="7557839" y="5314867"/>
            <a:ext cx="323716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AF0AC9E7-56EB-3C5B-9CD5-A732312F6DF7}"/>
              </a:ext>
            </a:extLst>
          </p:cNvPr>
          <p:cNvCxnSpPr>
            <a:cxnSpLocks/>
          </p:cNvCxnSpPr>
          <p:nvPr/>
        </p:nvCxnSpPr>
        <p:spPr>
          <a:xfrm flipH="1">
            <a:off x="7392739" y="3429000"/>
            <a:ext cx="3427662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100397E2-4478-0C73-5532-28139F5197E8}"/>
              </a:ext>
            </a:extLst>
          </p:cNvPr>
          <p:cNvCxnSpPr>
            <a:cxnSpLocks/>
          </p:cNvCxnSpPr>
          <p:nvPr/>
        </p:nvCxnSpPr>
        <p:spPr>
          <a:xfrm flipH="1">
            <a:off x="7392739" y="4749800"/>
            <a:ext cx="3427662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AB87728E-CD24-1652-E848-C7140AAA6C8A}"/>
              </a:ext>
            </a:extLst>
          </p:cNvPr>
          <p:cNvSpPr/>
          <p:nvPr/>
        </p:nvSpPr>
        <p:spPr>
          <a:xfrm>
            <a:off x="697706" y="3394462"/>
            <a:ext cx="1867694" cy="291869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9D8394B4-3634-DF21-26F9-7D48910ADA3E}"/>
              </a:ext>
            </a:extLst>
          </p:cNvPr>
          <p:cNvSpPr/>
          <p:nvPr/>
        </p:nvSpPr>
        <p:spPr>
          <a:xfrm>
            <a:off x="2663949" y="2451100"/>
            <a:ext cx="1867694" cy="29186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4CADC414-8936-F1A8-E28E-CA211564A012}"/>
              </a:ext>
            </a:extLst>
          </p:cNvPr>
          <p:cNvSpPr/>
          <p:nvPr/>
        </p:nvSpPr>
        <p:spPr>
          <a:xfrm>
            <a:off x="4630192" y="3390027"/>
            <a:ext cx="1867694" cy="291869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그래픽 5" descr="열린 폴더 단색으로 채워진">
            <a:extLst>
              <a:ext uri="{FF2B5EF4-FFF2-40B4-BE49-F238E27FC236}">
                <a16:creationId xmlns:a16="http://schemas.microsoft.com/office/drawing/2014/main" id="{A41380A0-456E-92A1-B746-60953CC05B4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95749" y="3964664"/>
            <a:ext cx="871608" cy="871606"/>
          </a:xfrm>
          <a:prstGeom prst="rect">
            <a:avLst/>
          </a:prstGeom>
        </p:spPr>
      </p:pic>
      <p:pic>
        <p:nvPicPr>
          <p:cNvPr id="7" name="그래픽 6" descr="펜 단색으로 채워진">
            <a:extLst>
              <a:ext uri="{FF2B5EF4-FFF2-40B4-BE49-F238E27FC236}">
                <a16:creationId xmlns:a16="http://schemas.microsoft.com/office/drawing/2014/main" id="{6608ED06-03E1-5B4C-3761-E990F708621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128235" y="3902490"/>
            <a:ext cx="871608" cy="871606"/>
          </a:xfrm>
          <a:prstGeom prst="rect">
            <a:avLst/>
          </a:prstGeom>
        </p:spPr>
      </p:pic>
      <p:pic>
        <p:nvPicPr>
          <p:cNvPr id="10" name="그래픽 9" descr="막대 그래프 상향 추세 단색으로 채워진">
            <a:extLst>
              <a:ext uri="{FF2B5EF4-FFF2-40B4-BE49-F238E27FC236}">
                <a16:creationId xmlns:a16="http://schemas.microsoft.com/office/drawing/2014/main" id="{566BE328-6F7E-3571-2850-D5DF1E8E420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161992" y="2940458"/>
            <a:ext cx="871608" cy="871606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B3483CD0-180E-FD9B-C1C9-624B69E23D2F}"/>
              </a:ext>
            </a:extLst>
          </p:cNvPr>
          <p:cNvSpPr txBox="1"/>
          <p:nvPr/>
        </p:nvSpPr>
        <p:spPr>
          <a:xfrm>
            <a:off x="5067910" y="5314867"/>
            <a:ext cx="9922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1488A67-E77E-B1F9-FB08-BCAD2624FAD2}"/>
              </a:ext>
            </a:extLst>
          </p:cNvPr>
          <p:cNvSpPr txBox="1"/>
          <p:nvPr/>
        </p:nvSpPr>
        <p:spPr>
          <a:xfrm>
            <a:off x="3101667" y="4234267"/>
            <a:ext cx="9922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2F861CD-1318-A28E-3D4F-9364BB64BA25}"/>
              </a:ext>
            </a:extLst>
          </p:cNvPr>
          <p:cNvSpPr txBox="1"/>
          <p:nvPr/>
        </p:nvSpPr>
        <p:spPr>
          <a:xfrm>
            <a:off x="1135424" y="5314867"/>
            <a:ext cx="9922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1955310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609557-339E-4019-8B24-2C97034FE2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래픽 3">
            <a:extLst>
              <a:ext uri="{FF2B5EF4-FFF2-40B4-BE49-F238E27FC236}">
                <a16:creationId xmlns:a16="http://schemas.microsoft.com/office/drawing/2014/main" id="{56E99B46-D2AE-AE9D-E6E3-C2FE5F933E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그래픽 1">
            <a:extLst>
              <a:ext uri="{FF2B5EF4-FFF2-40B4-BE49-F238E27FC236}">
                <a16:creationId xmlns:a16="http://schemas.microsoft.com/office/drawing/2014/main" id="{4353FBA2-E1C6-E379-83BE-70CC4537C35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2075" y="1576387"/>
            <a:ext cx="9467850" cy="3705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125760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73BB4094-7A02-9F2D-E5C5-7225FE16641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0E6EA7AE-6430-ED08-5170-C07E4FD30A64}"/>
              </a:ext>
            </a:extLst>
          </p:cNvPr>
          <p:cNvSpPr/>
          <p:nvPr/>
        </p:nvSpPr>
        <p:spPr>
          <a:xfrm>
            <a:off x="1181100" y="2375992"/>
            <a:ext cx="9829800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D49AACA9-D688-1D4B-4D79-932F3CBF760B}"/>
              </a:ext>
            </a:extLst>
          </p:cNvPr>
          <p:cNvSpPr/>
          <p:nvPr/>
        </p:nvSpPr>
        <p:spPr>
          <a:xfrm>
            <a:off x="8306325" y="36451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5B330370-6415-87CC-4989-080454DB7DAE}"/>
              </a:ext>
            </a:extLst>
          </p:cNvPr>
          <p:cNvSpPr/>
          <p:nvPr/>
        </p:nvSpPr>
        <p:spPr>
          <a:xfrm>
            <a:off x="1092173" y="3645197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4E548226-A471-190E-A9DC-5C6CE8794AE7}"/>
              </a:ext>
            </a:extLst>
          </p:cNvPr>
          <p:cNvSpPr/>
          <p:nvPr/>
        </p:nvSpPr>
        <p:spPr>
          <a:xfrm>
            <a:off x="4699250" y="36451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래픽 33">
            <a:extLst>
              <a:ext uri="{FF2B5EF4-FFF2-40B4-BE49-F238E27FC236}">
                <a16:creationId xmlns:a16="http://schemas.microsoft.com/office/drawing/2014/main" id="{119E46EB-4533-1DAD-C076-609A67BD2F4B}"/>
              </a:ext>
            </a:extLst>
          </p:cNvPr>
          <p:cNvGrpSpPr/>
          <p:nvPr/>
        </p:nvGrpSpPr>
        <p:grpSpPr>
          <a:xfrm>
            <a:off x="2266740" y="4048726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AF1624AA-A96C-C7EA-2EDC-1CCC8C5A5733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FBBD6994-EADC-A6B9-2DD0-EA06D3030F2B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9C284715-FD63-8A01-44AB-1B67C9FD1A2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4" name="그래픽 47">
            <a:extLst>
              <a:ext uri="{FF2B5EF4-FFF2-40B4-BE49-F238E27FC236}">
                <a16:creationId xmlns:a16="http://schemas.microsoft.com/office/drawing/2014/main" id="{A1E3EA58-0929-1355-DD2E-0A7B53E54CB4}"/>
              </a:ext>
            </a:extLst>
          </p:cNvPr>
          <p:cNvGrpSpPr/>
          <p:nvPr/>
        </p:nvGrpSpPr>
        <p:grpSpPr>
          <a:xfrm>
            <a:off x="5875969" y="4030355"/>
            <a:ext cx="440067" cy="444387"/>
            <a:chOff x="5676075" y="3152409"/>
            <a:chExt cx="839849" cy="848092"/>
          </a:xfrm>
          <a:solidFill>
            <a:schemeClr val="accent3"/>
          </a:solidFill>
        </p:grpSpPr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EEF57B74-86FD-59B8-6271-3BAF4CB9F62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B154B5DA-3E2E-32B9-DABF-835314B1B5E3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01D4CA78-CE0C-1463-9B19-51D979783A81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EEE2478D-7AB0-6F4B-9B3D-06775F874313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9" name="그래픽 47">
              <a:extLst>
                <a:ext uri="{FF2B5EF4-FFF2-40B4-BE49-F238E27FC236}">
                  <a16:creationId xmlns:a16="http://schemas.microsoft.com/office/drawing/2014/main" id="{A25898DD-AC6E-D1EF-7174-2AFADED35328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171" name="자유형: 도형 170">
                <a:extLst>
                  <a:ext uri="{FF2B5EF4-FFF2-40B4-BE49-F238E27FC236}">
                    <a16:creationId xmlns:a16="http://schemas.microsoft.com/office/drawing/2014/main" id="{7A520F84-0E38-A90F-B1F7-20964EE5F277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2" name="자유형: 도형 171">
                <a:extLst>
                  <a:ext uri="{FF2B5EF4-FFF2-40B4-BE49-F238E27FC236}">
                    <a16:creationId xmlns:a16="http://schemas.microsoft.com/office/drawing/2014/main" id="{37F2667F-5129-9F52-8F4E-662987B47DFA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3" name="자유형: 도형 172">
                <a:extLst>
                  <a:ext uri="{FF2B5EF4-FFF2-40B4-BE49-F238E27FC236}">
                    <a16:creationId xmlns:a16="http://schemas.microsoft.com/office/drawing/2014/main" id="{1FC19CF7-0096-ABA6-1F8F-584583498B21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4" name="자유형: 도형 173">
                <a:extLst>
                  <a:ext uri="{FF2B5EF4-FFF2-40B4-BE49-F238E27FC236}">
                    <a16:creationId xmlns:a16="http://schemas.microsoft.com/office/drawing/2014/main" id="{25CB6D60-2ED5-7CA9-0DAD-6CDE7312B195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9FCC1E8C-5884-C2E2-32D6-1E5C0EA611CC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5" name="그래픽 52">
            <a:extLst>
              <a:ext uri="{FF2B5EF4-FFF2-40B4-BE49-F238E27FC236}">
                <a16:creationId xmlns:a16="http://schemas.microsoft.com/office/drawing/2014/main" id="{CAA8819B-BEAC-87D5-64B5-D68CF30023C5}"/>
              </a:ext>
            </a:extLst>
          </p:cNvPr>
          <p:cNvGrpSpPr/>
          <p:nvPr/>
        </p:nvGrpSpPr>
        <p:grpSpPr>
          <a:xfrm>
            <a:off x="9480883" y="4047395"/>
            <a:ext cx="444387" cy="410307"/>
            <a:chOff x="9258116" y="3184928"/>
            <a:chExt cx="848092" cy="783053"/>
          </a:xfrm>
          <a:solidFill>
            <a:schemeClr val="accent3"/>
          </a:solidFill>
        </p:grpSpPr>
        <p:grpSp>
          <p:nvGrpSpPr>
            <p:cNvPr id="176" name="그래픽 52">
              <a:extLst>
                <a:ext uri="{FF2B5EF4-FFF2-40B4-BE49-F238E27FC236}">
                  <a16:creationId xmlns:a16="http://schemas.microsoft.com/office/drawing/2014/main" id="{4B0B42A4-1C7D-8AB8-42D5-BF363874E80D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89" name="그래픽 52">
                <a:extLst>
                  <a:ext uri="{FF2B5EF4-FFF2-40B4-BE49-F238E27FC236}">
                    <a16:creationId xmlns:a16="http://schemas.microsoft.com/office/drawing/2014/main" id="{A5780075-E8F5-5344-F7D4-73CF0F0E2E6C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ABAC47D9-8764-0C77-37FC-DC11FAE40679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886E1AC3-42D5-8FF9-7DBB-F301381E869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940A487C-1C0D-FBF6-18BC-942B54E0134F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87675C18-5C85-D830-9681-72BA6AC5DA80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90" name="그래픽 52">
                <a:extLst>
                  <a:ext uri="{FF2B5EF4-FFF2-40B4-BE49-F238E27FC236}">
                    <a16:creationId xmlns:a16="http://schemas.microsoft.com/office/drawing/2014/main" id="{2B0DA81F-7315-2587-049E-36031AA0806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91" name="그래픽 52">
                  <a:extLst>
                    <a:ext uri="{FF2B5EF4-FFF2-40B4-BE49-F238E27FC236}">
                      <a16:creationId xmlns:a16="http://schemas.microsoft.com/office/drawing/2014/main" id="{7BF63B9C-645F-F1A5-9D5B-8046B3BEF668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94" name="자유형: 도형 193">
                    <a:extLst>
                      <a:ext uri="{FF2B5EF4-FFF2-40B4-BE49-F238E27FC236}">
                        <a16:creationId xmlns:a16="http://schemas.microsoft.com/office/drawing/2014/main" id="{806D4D61-B681-21E1-8236-0BBC72DE718B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5" name="자유형: 도형 194">
                    <a:extLst>
                      <a:ext uri="{FF2B5EF4-FFF2-40B4-BE49-F238E27FC236}">
                        <a16:creationId xmlns:a16="http://schemas.microsoft.com/office/drawing/2014/main" id="{A25FDE1E-B546-90E0-237B-A0A25658B256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92" name="자유형: 도형 191">
                  <a:extLst>
                    <a:ext uri="{FF2B5EF4-FFF2-40B4-BE49-F238E27FC236}">
                      <a16:creationId xmlns:a16="http://schemas.microsoft.com/office/drawing/2014/main" id="{412E6BEE-18FD-EE60-52A3-76551B23BBCC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3" name="자유형: 도형 192">
                  <a:extLst>
                    <a:ext uri="{FF2B5EF4-FFF2-40B4-BE49-F238E27FC236}">
                      <a16:creationId xmlns:a16="http://schemas.microsoft.com/office/drawing/2014/main" id="{22C343B1-FD3C-6517-D5E8-752A260F064C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77" name="그래픽 52">
              <a:extLst>
                <a:ext uri="{FF2B5EF4-FFF2-40B4-BE49-F238E27FC236}">
                  <a16:creationId xmlns:a16="http://schemas.microsoft.com/office/drawing/2014/main" id="{4CE8CDD3-F126-33A4-0713-E7D740E5439A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78" name="그래픽 52">
                <a:extLst>
                  <a:ext uri="{FF2B5EF4-FFF2-40B4-BE49-F238E27FC236}">
                    <a16:creationId xmlns:a16="http://schemas.microsoft.com/office/drawing/2014/main" id="{7C3F44AB-7B34-181A-424D-594545D3580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DDA9F7DF-D387-43A2-377F-4245330A174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D884CAB0-31E0-D97F-E87F-51C307B8BED6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36993DA3-499C-FEDF-59B3-4797DD95EB69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8" name="자유형: 도형 187">
                  <a:extLst>
                    <a:ext uri="{FF2B5EF4-FFF2-40B4-BE49-F238E27FC236}">
                      <a16:creationId xmlns:a16="http://schemas.microsoft.com/office/drawing/2014/main" id="{6082BED7-2641-215F-AE03-B160671DDD64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9" name="그래픽 52">
                <a:extLst>
                  <a:ext uri="{FF2B5EF4-FFF2-40B4-BE49-F238E27FC236}">
                    <a16:creationId xmlns:a16="http://schemas.microsoft.com/office/drawing/2014/main" id="{F18690A2-BCDE-6DFC-156B-B45541DAF7DF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80" name="그래픽 52">
                  <a:extLst>
                    <a:ext uri="{FF2B5EF4-FFF2-40B4-BE49-F238E27FC236}">
                      <a16:creationId xmlns:a16="http://schemas.microsoft.com/office/drawing/2014/main" id="{D14331AB-494F-809B-3B28-EA6885767733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83" name="자유형: 도형 182">
                    <a:extLst>
                      <a:ext uri="{FF2B5EF4-FFF2-40B4-BE49-F238E27FC236}">
                        <a16:creationId xmlns:a16="http://schemas.microsoft.com/office/drawing/2014/main" id="{1838BADB-38C7-EAA0-E0A4-B55AB27A6A56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84" name="자유형: 도형 183">
                    <a:extLst>
                      <a:ext uri="{FF2B5EF4-FFF2-40B4-BE49-F238E27FC236}">
                        <a16:creationId xmlns:a16="http://schemas.microsoft.com/office/drawing/2014/main" id="{59AEC14A-32FE-5F96-3C17-DF89FED2552D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1F5FFD99-B2B3-FF61-0E6D-B359D0C5C4F2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92C19152-3590-1B92-CB15-F2612F85035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F3683C81-FC25-90CF-A907-0C7A40A3F3C8}"/>
              </a:ext>
            </a:extLst>
          </p:cNvPr>
          <p:cNvSpPr txBox="1"/>
          <p:nvPr/>
        </p:nvSpPr>
        <p:spPr>
          <a:xfrm>
            <a:off x="1806046" y="490384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1" name="Rectangle 5">
            <a:extLst>
              <a:ext uri="{FF2B5EF4-FFF2-40B4-BE49-F238E27FC236}">
                <a16:creationId xmlns:a16="http://schemas.microsoft.com/office/drawing/2014/main" id="{336111D9-B223-131E-6A4B-157E885F3689}"/>
              </a:ext>
            </a:extLst>
          </p:cNvPr>
          <p:cNvSpPr/>
          <p:nvPr/>
        </p:nvSpPr>
        <p:spPr>
          <a:xfrm>
            <a:off x="1460489" y="5220631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466971C7-DB54-A8CB-327E-3C4C709F9E1C}"/>
              </a:ext>
            </a:extLst>
          </p:cNvPr>
          <p:cNvSpPr txBox="1"/>
          <p:nvPr/>
        </p:nvSpPr>
        <p:spPr>
          <a:xfrm>
            <a:off x="5413121" y="49038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6" name="Rectangle 5">
            <a:extLst>
              <a:ext uri="{FF2B5EF4-FFF2-40B4-BE49-F238E27FC236}">
                <a16:creationId xmlns:a16="http://schemas.microsoft.com/office/drawing/2014/main" id="{F0EF3C0F-734E-2ACA-2D0B-4ECBDFA0566B}"/>
              </a:ext>
            </a:extLst>
          </p:cNvPr>
          <p:cNvSpPr/>
          <p:nvPr/>
        </p:nvSpPr>
        <p:spPr>
          <a:xfrm>
            <a:off x="5067564" y="52206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1A0C97B-1250-899E-E6ED-71F64A670D6C}"/>
              </a:ext>
            </a:extLst>
          </p:cNvPr>
          <p:cNvSpPr txBox="1"/>
          <p:nvPr/>
        </p:nvSpPr>
        <p:spPr>
          <a:xfrm>
            <a:off x="9020196" y="49038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9" name="Rectangle 5">
            <a:extLst>
              <a:ext uri="{FF2B5EF4-FFF2-40B4-BE49-F238E27FC236}">
                <a16:creationId xmlns:a16="http://schemas.microsoft.com/office/drawing/2014/main" id="{35EEB091-ABCF-447B-F920-5B5F0945CFA1}"/>
              </a:ext>
            </a:extLst>
          </p:cNvPr>
          <p:cNvSpPr/>
          <p:nvPr/>
        </p:nvSpPr>
        <p:spPr>
          <a:xfrm>
            <a:off x="8674639" y="52206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00850884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개체 틀 17" descr="인간의 얼굴, 사람, 미소, 턱이(가) 표시된 사진&#10;&#10;자동 생성된 설명">
            <a:extLst>
              <a:ext uri="{FF2B5EF4-FFF2-40B4-BE49-F238E27FC236}">
                <a16:creationId xmlns:a16="http://schemas.microsoft.com/office/drawing/2014/main" id="{02B1190B-EAED-7F6C-F245-43FD59422E7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직사각형 1">
            <a:extLst>
              <a:ext uri="{FF2B5EF4-FFF2-40B4-BE49-F238E27FC236}">
                <a16:creationId xmlns:a16="http://schemas.microsoft.com/office/drawing/2014/main" id="{826C4B2B-A2D0-D91C-2D03-B837B96BED14}"/>
              </a:ext>
            </a:extLst>
          </p:cNvPr>
          <p:cNvSpPr/>
          <p:nvPr/>
        </p:nvSpPr>
        <p:spPr>
          <a:xfrm>
            <a:off x="0" y="2353288"/>
            <a:ext cx="12192000" cy="4504711"/>
          </a:xfrm>
          <a:prstGeom prst="rect">
            <a:avLst/>
          </a:prstGeom>
          <a:gradFill flip="none" rotWithShape="1">
            <a:gsLst>
              <a:gs pos="18000">
                <a:schemeClr val="accent3">
                  <a:lumMod val="5000"/>
                  <a:lumOff val="95000"/>
                  <a:alpha val="0"/>
                </a:schemeClr>
              </a:gs>
              <a:gs pos="65000">
                <a:schemeClr val="accent3">
                  <a:alpha val="67000"/>
                </a:schemeClr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D70A24C0-72AA-A841-BAED-0DAA0CB4040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5000"/>
                  <a:lumOff val="95000"/>
                  <a:alpha val="0"/>
                </a:schemeClr>
              </a:gs>
              <a:gs pos="75000">
                <a:schemeClr val="accent3">
                  <a:alpha val="34000"/>
                </a:schemeClr>
              </a:gs>
              <a:gs pos="100000">
                <a:schemeClr val="accent3">
                  <a:alpha val="75000"/>
                </a:schemeClr>
              </a:gs>
            </a:gsLst>
            <a:lin ang="90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그래픽 5" descr="닫힌 따옴표 단색으로 채워진">
            <a:extLst>
              <a:ext uri="{FF2B5EF4-FFF2-40B4-BE49-F238E27FC236}">
                <a16:creationId xmlns:a16="http://schemas.microsoft.com/office/drawing/2014/main" id="{61135007-1F36-B325-FBC3-9A1AFDD5428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558046" y="3008499"/>
            <a:ext cx="798766" cy="798766"/>
          </a:xfrm>
          <a:prstGeom prst="rect">
            <a:avLst/>
          </a:prstGeom>
        </p:spPr>
      </p:pic>
      <p:pic>
        <p:nvPicPr>
          <p:cNvPr id="7" name="그래픽 6" descr="닫힌 따옴표 단색으로 채워진">
            <a:extLst>
              <a:ext uri="{FF2B5EF4-FFF2-40B4-BE49-F238E27FC236}">
                <a16:creationId xmlns:a16="http://schemas.microsoft.com/office/drawing/2014/main" id="{02B336AC-65CE-29AE-42B3-15259565E19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0800000">
            <a:off x="1263188" y="2235715"/>
            <a:ext cx="798766" cy="79876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0E165DF9-8517-9DF4-DD0F-E69B0EB198CA}"/>
              </a:ext>
            </a:extLst>
          </p:cNvPr>
          <p:cNvSpPr txBox="1"/>
          <p:nvPr/>
        </p:nvSpPr>
        <p:spPr>
          <a:xfrm>
            <a:off x="1779128" y="2353289"/>
            <a:ext cx="4059486" cy="132959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tx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tx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8158AE8-E31A-FF90-93B6-10047623F1A3}"/>
              </a:ext>
            </a:extLst>
          </p:cNvPr>
          <p:cNvSpPr txBox="1"/>
          <p:nvPr/>
        </p:nvSpPr>
        <p:spPr>
          <a:xfrm>
            <a:off x="1458555" y="5010833"/>
            <a:ext cx="113872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C0EE7BB2-5C67-8010-F8E7-8676FCB57B47}"/>
              </a:ext>
            </a:extLst>
          </p:cNvPr>
          <p:cNvSpPr/>
          <p:nvPr/>
        </p:nvSpPr>
        <p:spPr>
          <a:xfrm>
            <a:off x="626835" y="5346849"/>
            <a:ext cx="280216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132D918-FEE9-3C55-3024-1E76E34409CC}"/>
              </a:ext>
            </a:extLst>
          </p:cNvPr>
          <p:cNvSpPr txBox="1"/>
          <p:nvPr/>
        </p:nvSpPr>
        <p:spPr>
          <a:xfrm>
            <a:off x="4482819" y="5010833"/>
            <a:ext cx="113872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94DBE3F8-414C-F197-7AF3-A67052CA378A}"/>
              </a:ext>
            </a:extLst>
          </p:cNvPr>
          <p:cNvSpPr/>
          <p:nvPr/>
        </p:nvSpPr>
        <p:spPr>
          <a:xfrm>
            <a:off x="3651099" y="5346849"/>
            <a:ext cx="280216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7E55A3A-F16F-D66C-40A8-69E4B43AF8EB}"/>
              </a:ext>
            </a:extLst>
          </p:cNvPr>
          <p:cNvSpPr txBox="1"/>
          <p:nvPr/>
        </p:nvSpPr>
        <p:spPr>
          <a:xfrm>
            <a:off x="7503776" y="5010833"/>
            <a:ext cx="113872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392FC6C1-6600-466B-CF25-41FF1BBA33AC}"/>
              </a:ext>
            </a:extLst>
          </p:cNvPr>
          <p:cNvSpPr/>
          <p:nvPr/>
        </p:nvSpPr>
        <p:spPr>
          <a:xfrm>
            <a:off x="6672056" y="5346849"/>
            <a:ext cx="280216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5871E81-18B5-46FC-15D9-A585ADD844BF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B27CFCA-CD0E-DE2F-3DE2-BA6A2A201B7D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62363870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45FB54FE-79DC-C14C-8EA5-410F9731155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DF73FFA-90F2-09AE-F734-2077D20B5B4F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6BE86481-5D4A-053E-9065-810752D69918}"/>
              </a:ext>
            </a:extLst>
          </p:cNvPr>
          <p:cNvCxnSpPr>
            <a:cxnSpLocks/>
          </p:cNvCxnSpPr>
          <p:nvPr/>
        </p:nvCxnSpPr>
        <p:spPr>
          <a:xfrm>
            <a:off x="6528174" y="2723304"/>
            <a:ext cx="3170895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817E7AC4-7770-9DB4-EB41-85AD2814CAC5}"/>
              </a:ext>
            </a:extLst>
          </p:cNvPr>
          <p:cNvCxnSpPr>
            <a:cxnSpLocks/>
          </p:cNvCxnSpPr>
          <p:nvPr/>
        </p:nvCxnSpPr>
        <p:spPr>
          <a:xfrm>
            <a:off x="7115175" y="4661226"/>
            <a:ext cx="2330255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6DE51E3F-D4AD-796E-5B34-E06B2D78E065}"/>
              </a:ext>
            </a:extLst>
          </p:cNvPr>
          <p:cNvCxnSpPr>
            <a:cxnSpLocks/>
          </p:cNvCxnSpPr>
          <p:nvPr/>
        </p:nvCxnSpPr>
        <p:spPr>
          <a:xfrm flipH="1">
            <a:off x="2482269" y="2713779"/>
            <a:ext cx="3031910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61F2CB26-7311-6C9C-8663-0FE7D51522A5}"/>
              </a:ext>
            </a:extLst>
          </p:cNvPr>
          <p:cNvCxnSpPr>
            <a:cxnSpLocks/>
          </p:cNvCxnSpPr>
          <p:nvPr/>
        </p:nvCxnSpPr>
        <p:spPr>
          <a:xfrm flipH="1">
            <a:off x="2779579" y="4743386"/>
            <a:ext cx="3031910" cy="0"/>
          </a:xfrm>
          <a:prstGeom prst="line">
            <a:avLst/>
          </a:prstGeom>
          <a:ln w="15875">
            <a:solidFill>
              <a:schemeClr val="accent3"/>
            </a:solidFill>
            <a:prstDash val="sysDash"/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B864655-FD42-38ED-BF62-33319AEC0C6B}"/>
              </a:ext>
            </a:extLst>
          </p:cNvPr>
          <p:cNvSpPr txBox="1"/>
          <p:nvPr/>
        </p:nvSpPr>
        <p:spPr>
          <a:xfrm>
            <a:off x="844477" y="2582089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0" name="Rectangle 5">
            <a:extLst>
              <a:ext uri="{FF2B5EF4-FFF2-40B4-BE49-F238E27FC236}">
                <a16:creationId xmlns:a16="http://schemas.microsoft.com/office/drawing/2014/main" id="{5DA577CD-802E-7802-703A-D1E189FB8846}"/>
              </a:ext>
            </a:extLst>
          </p:cNvPr>
          <p:cNvSpPr/>
          <p:nvPr/>
        </p:nvSpPr>
        <p:spPr>
          <a:xfrm>
            <a:off x="844477" y="2833847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EC6D0171-C932-D7D8-C780-9C5FBE551490}"/>
              </a:ext>
            </a:extLst>
          </p:cNvPr>
          <p:cNvSpPr/>
          <p:nvPr/>
        </p:nvSpPr>
        <p:spPr>
          <a:xfrm>
            <a:off x="4356236" y="2097451"/>
            <a:ext cx="1700490" cy="1700489"/>
          </a:xfrm>
          <a:custGeom>
            <a:avLst/>
            <a:gdLst>
              <a:gd name="connsiteX0" fmla="*/ 0 w 1393104"/>
              <a:gd name="connsiteY0" fmla="*/ 1393104 h 1393104"/>
              <a:gd name="connsiteX1" fmla="*/ 1393104 w 1393104"/>
              <a:gd name="connsiteY1" fmla="*/ 0 h 1393104"/>
              <a:gd name="connsiteX2" fmla="*/ 1393104 w 1393104"/>
              <a:gd name="connsiteY2" fmla="*/ 1393104 h 1393104"/>
              <a:gd name="connsiteX3" fmla="*/ 0 w 1393104"/>
              <a:gd name="connsiteY3" fmla="*/ 1393104 h 139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3104" h="1393104">
                <a:moveTo>
                  <a:pt x="0" y="1393104"/>
                </a:moveTo>
                <a:cubicBezTo>
                  <a:pt x="0" y="623714"/>
                  <a:pt x="623714" y="0"/>
                  <a:pt x="1393104" y="0"/>
                </a:cubicBezTo>
                <a:lnTo>
                  <a:pt x="1393104" y="1393104"/>
                </a:lnTo>
                <a:lnTo>
                  <a:pt x="0" y="1393104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28935" tIns="528935" rIns="120904" bIns="120904" numCol="1" spcCol="1270" anchor="ctr" anchorCtr="0">
            <a:noAutofit/>
          </a:bodyPr>
          <a:lstStyle/>
          <a:p>
            <a:pPr marL="0" lvl="0" indent="0" algn="ctr" defTabSz="7556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en-US" sz="1700" kern="1200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70EB78DD-0DAF-BD5F-52E3-F1E9C737213B}"/>
              </a:ext>
            </a:extLst>
          </p:cNvPr>
          <p:cNvSpPr/>
          <p:nvPr/>
        </p:nvSpPr>
        <p:spPr>
          <a:xfrm>
            <a:off x="6135273" y="2097451"/>
            <a:ext cx="1700490" cy="1700489"/>
          </a:xfrm>
          <a:custGeom>
            <a:avLst/>
            <a:gdLst>
              <a:gd name="connsiteX0" fmla="*/ 0 w 1393104"/>
              <a:gd name="connsiteY0" fmla="*/ 1393104 h 1393104"/>
              <a:gd name="connsiteX1" fmla="*/ 1393104 w 1393104"/>
              <a:gd name="connsiteY1" fmla="*/ 0 h 1393104"/>
              <a:gd name="connsiteX2" fmla="*/ 1393104 w 1393104"/>
              <a:gd name="connsiteY2" fmla="*/ 1393104 h 1393104"/>
              <a:gd name="connsiteX3" fmla="*/ 0 w 1393104"/>
              <a:gd name="connsiteY3" fmla="*/ 1393104 h 139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3104" h="1393104">
                <a:moveTo>
                  <a:pt x="0" y="0"/>
                </a:moveTo>
                <a:cubicBezTo>
                  <a:pt x="769390" y="0"/>
                  <a:pt x="1393104" y="623714"/>
                  <a:pt x="1393104" y="1393104"/>
                </a:cubicBezTo>
                <a:lnTo>
                  <a:pt x="0" y="1393104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20904" tIns="528935" rIns="528935" bIns="120904" numCol="1" spcCol="1270" anchor="ctr" anchorCtr="0">
            <a:noAutofit/>
          </a:bodyPr>
          <a:lstStyle/>
          <a:p>
            <a:pPr marL="0" lvl="0" indent="0" algn="ctr" defTabSz="7556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en-US" sz="1700" kern="1200"/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964D4659-A19F-F334-7530-B1C4CA7D25D3}"/>
              </a:ext>
            </a:extLst>
          </p:cNvPr>
          <p:cNvSpPr/>
          <p:nvPr/>
        </p:nvSpPr>
        <p:spPr>
          <a:xfrm>
            <a:off x="6135273" y="3876485"/>
            <a:ext cx="1700491" cy="1700491"/>
          </a:xfrm>
          <a:custGeom>
            <a:avLst/>
            <a:gdLst>
              <a:gd name="connsiteX0" fmla="*/ 0 w 1393104"/>
              <a:gd name="connsiteY0" fmla="*/ 1393104 h 1393104"/>
              <a:gd name="connsiteX1" fmla="*/ 1393104 w 1393104"/>
              <a:gd name="connsiteY1" fmla="*/ 0 h 1393104"/>
              <a:gd name="connsiteX2" fmla="*/ 1393104 w 1393104"/>
              <a:gd name="connsiteY2" fmla="*/ 1393104 h 1393104"/>
              <a:gd name="connsiteX3" fmla="*/ 0 w 1393104"/>
              <a:gd name="connsiteY3" fmla="*/ 1393104 h 139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3104" h="1393104">
                <a:moveTo>
                  <a:pt x="1393104" y="0"/>
                </a:moveTo>
                <a:cubicBezTo>
                  <a:pt x="1393104" y="769390"/>
                  <a:pt x="769390" y="1393104"/>
                  <a:pt x="0" y="1393104"/>
                </a:cubicBezTo>
                <a:lnTo>
                  <a:pt x="0" y="0"/>
                </a:lnTo>
                <a:lnTo>
                  <a:pt x="1393104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20904" tIns="120905" rIns="528936" bIns="528935" numCol="1" spcCol="1270" anchor="ctr" anchorCtr="0">
            <a:noAutofit/>
          </a:bodyPr>
          <a:lstStyle/>
          <a:p>
            <a:pPr marL="0" lvl="0" indent="0" algn="ctr" defTabSz="7556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en-US" sz="1700" kern="1200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0D974C47-1E73-16E5-29E8-501334CF2475}"/>
              </a:ext>
            </a:extLst>
          </p:cNvPr>
          <p:cNvSpPr/>
          <p:nvPr/>
        </p:nvSpPr>
        <p:spPr>
          <a:xfrm>
            <a:off x="4356236" y="3876487"/>
            <a:ext cx="1700490" cy="1700489"/>
          </a:xfrm>
          <a:custGeom>
            <a:avLst/>
            <a:gdLst>
              <a:gd name="connsiteX0" fmla="*/ 0 w 1393104"/>
              <a:gd name="connsiteY0" fmla="*/ 1393104 h 1393104"/>
              <a:gd name="connsiteX1" fmla="*/ 1393104 w 1393104"/>
              <a:gd name="connsiteY1" fmla="*/ 0 h 1393104"/>
              <a:gd name="connsiteX2" fmla="*/ 1393104 w 1393104"/>
              <a:gd name="connsiteY2" fmla="*/ 1393104 h 1393104"/>
              <a:gd name="connsiteX3" fmla="*/ 0 w 1393104"/>
              <a:gd name="connsiteY3" fmla="*/ 1393104 h 1393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93104" h="1393104">
                <a:moveTo>
                  <a:pt x="1393104" y="1393104"/>
                </a:moveTo>
                <a:cubicBezTo>
                  <a:pt x="623714" y="1393104"/>
                  <a:pt x="0" y="769390"/>
                  <a:pt x="0" y="0"/>
                </a:cubicBezTo>
                <a:lnTo>
                  <a:pt x="1393104" y="0"/>
                </a:lnTo>
                <a:lnTo>
                  <a:pt x="1393104" y="139310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28935" tIns="120904" rIns="120904" bIns="528935" numCol="1" spcCol="1270" anchor="ctr" anchorCtr="0">
            <a:noAutofit/>
          </a:bodyPr>
          <a:lstStyle/>
          <a:p>
            <a:pPr marL="0" lvl="0" indent="0" algn="ctr" defTabSz="7556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en-US" sz="1700" kern="1200"/>
          </a:p>
        </p:txBody>
      </p:sp>
      <p:pic>
        <p:nvPicPr>
          <p:cNvPr id="28" name="그래픽 27" descr="식물을 든 펼친 손 단색으로 채워진">
            <a:extLst>
              <a:ext uri="{FF2B5EF4-FFF2-40B4-BE49-F238E27FC236}">
                <a16:creationId xmlns:a16="http://schemas.microsoft.com/office/drawing/2014/main" id="{9658AD56-D4E3-FAD4-6DCC-16AF25F573A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89919" y="2681739"/>
            <a:ext cx="744078" cy="744078"/>
          </a:xfrm>
          <a:prstGeom prst="rect">
            <a:avLst/>
          </a:prstGeom>
        </p:spPr>
      </p:pic>
      <p:pic>
        <p:nvPicPr>
          <p:cNvPr id="31" name="그래픽 30" descr="나뭇잎 단색으로 채워진">
            <a:extLst>
              <a:ext uri="{FF2B5EF4-FFF2-40B4-BE49-F238E27FC236}">
                <a16:creationId xmlns:a16="http://schemas.microsoft.com/office/drawing/2014/main" id="{5EFB59E6-8DE7-2853-5C8C-4AACB4C4193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6590409" y="2690618"/>
            <a:ext cx="674453" cy="674453"/>
          </a:xfrm>
          <a:prstGeom prst="rect">
            <a:avLst/>
          </a:prstGeom>
        </p:spPr>
      </p:pic>
      <p:pic>
        <p:nvPicPr>
          <p:cNvPr id="36" name="그래픽 35" descr="재활용 단색으로 채워진">
            <a:extLst>
              <a:ext uri="{FF2B5EF4-FFF2-40B4-BE49-F238E27FC236}">
                <a16:creationId xmlns:a16="http://schemas.microsoft.com/office/drawing/2014/main" id="{DB9274CB-FBD0-8BB8-963A-06D998980E2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539604" y="4300011"/>
            <a:ext cx="707076" cy="707074"/>
          </a:xfrm>
          <a:prstGeom prst="rect">
            <a:avLst/>
          </a:prstGeom>
        </p:spPr>
      </p:pic>
      <p:pic>
        <p:nvPicPr>
          <p:cNvPr id="39" name="그래픽 38" descr="재생 가능 에너지 단색으로 채워진">
            <a:extLst>
              <a:ext uri="{FF2B5EF4-FFF2-40B4-BE49-F238E27FC236}">
                <a16:creationId xmlns:a16="http://schemas.microsoft.com/office/drawing/2014/main" id="{CC49D022-E8CA-A033-5008-688966EE04CB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89919" y="4232037"/>
            <a:ext cx="744078" cy="744078"/>
          </a:xfrm>
          <a:prstGeom prst="rect">
            <a:avLst/>
          </a:prstGeom>
        </p:spPr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742FEB78-EF2F-0175-BA89-5E1471E4B482}"/>
              </a:ext>
            </a:extLst>
          </p:cNvPr>
          <p:cNvSpPr/>
          <p:nvPr/>
        </p:nvSpPr>
        <p:spPr>
          <a:xfrm>
            <a:off x="5518685" y="3220625"/>
            <a:ext cx="1154629" cy="1154629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B17000C-0A5C-029E-F6F4-C7DA2A56BCC4}"/>
              </a:ext>
            </a:extLst>
          </p:cNvPr>
          <p:cNvSpPr txBox="1"/>
          <p:nvPr/>
        </p:nvSpPr>
        <p:spPr>
          <a:xfrm>
            <a:off x="5809863" y="3489985"/>
            <a:ext cx="572272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</a:t>
            </a:r>
            <a:endParaRPr kumimoji="0" lang="en-US" altLang="ko-KR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097E9286-AD4E-9052-2994-7A7B1C328A5E}"/>
              </a:ext>
            </a:extLst>
          </p:cNvPr>
          <p:cNvSpPr txBox="1"/>
          <p:nvPr/>
        </p:nvSpPr>
        <p:spPr>
          <a:xfrm>
            <a:off x="1141431" y="4604076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34170308-54C8-81AF-A4EA-09468B486659}"/>
              </a:ext>
            </a:extLst>
          </p:cNvPr>
          <p:cNvSpPr/>
          <p:nvPr/>
        </p:nvSpPr>
        <p:spPr>
          <a:xfrm>
            <a:off x="1141431" y="4855834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642C01C-ADF8-CC37-D106-320EC3400C1F}"/>
              </a:ext>
            </a:extLst>
          </p:cNvPr>
          <p:cNvSpPr txBox="1"/>
          <p:nvPr/>
        </p:nvSpPr>
        <p:spPr>
          <a:xfrm flipH="1">
            <a:off x="9958159" y="2582089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id="{F5CEEB11-28BD-C396-6C06-3182082E9CD3}"/>
              </a:ext>
            </a:extLst>
          </p:cNvPr>
          <p:cNvSpPr/>
          <p:nvPr/>
        </p:nvSpPr>
        <p:spPr>
          <a:xfrm flipH="1">
            <a:off x="7976966" y="2833847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B48FDD34-FEF1-315E-10C3-23BCDDE36BA9}"/>
              </a:ext>
            </a:extLst>
          </p:cNvPr>
          <p:cNvSpPr txBox="1"/>
          <p:nvPr/>
        </p:nvSpPr>
        <p:spPr>
          <a:xfrm flipH="1">
            <a:off x="9710459" y="4533934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A6D51160-8A8C-8B10-6E0E-EF41ABA81DBB}"/>
              </a:ext>
            </a:extLst>
          </p:cNvPr>
          <p:cNvSpPr/>
          <p:nvPr/>
        </p:nvSpPr>
        <p:spPr>
          <a:xfrm flipH="1">
            <a:off x="7729266" y="4785692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6865439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30351165-6CB4-6A60-A94F-AE9B21B7723E}"/>
              </a:ext>
            </a:extLst>
          </p:cNvPr>
          <p:cNvSpPr/>
          <p:nvPr/>
        </p:nvSpPr>
        <p:spPr>
          <a:xfrm>
            <a:off x="5867248" y="-21300"/>
            <a:ext cx="6324753" cy="5529776"/>
          </a:xfrm>
          <a:custGeom>
            <a:avLst/>
            <a:gdLst>
              <a:gd name="connsiteX0" fmla="*/ 208220 w 6324753"/>
              <a:gd name="connsiteY0" fmla="*/ 0 h 5529776"/>
              <a:gd name="connsiteX1" fmla="*/ 6324753 w 6324753"/>
              <a:gd name="connsiteY1" fmla="*/ 0 h 5529776"/>
              <a:gd name="connsiteX2" fmla="*/ 6324753 w 6324753"/>
              <a:gd name="connsiteY2" fmla="*/ 4966959 h 5529776"/>
              <a:gd name="connsiteX3" fmla="*/ 6231770 w 6324753"/>
              <a:gd name="connsiteY3" fmla="*/ 5020423 h 5529776"/>
              <a:gd name="connsiteX4" fmla="*/ 4220181 w 6324753"/>
              <a:gd name="connsiteY4" fmla="*/ 5529776 h 5529776"/>
              <a:gd name="connsiteX5" fmla="*/ 0 w 6324753"/>
              <a:gd name="connsiteY5" fmla="*/ 1309595 h 5529776"/>
              <a:gd name="connsiteX6" fmla="*/ 189731 w 6324753"/>
              <a:gd name="connsiteY6" fmla="*/ 54642 h 5529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24753" h="5529776">
                <a:moveTo>
                  <a:pt x="208220" y="0"/>
                </a:moveTo>
                <a:lnTo>
                  <a:pt x="6324753" y="0"/>
                </a:lnTo>
                <a:lnTo>
                  <a:pt x="6324753" y="4966959"/>
                </a:lnTo>
                <a:lnTo>
                  <a:pt x="6231770" y="5020423"/>
                </a:lnTo>
                <a:cubicBezTo>
                  <a:pt x="5633799" y="5345261"/>
                  <a:pt x="4948538" y="5529776"/>
                  <a:pt x="4220181" y="5529776"/>
                </a:cubicBezTo>
                <a:cubicBezTo>
                  <a:pt x="1889439" y="5529776"/>
                  <a:pt x="0" y="3640337"/>
                  <a:pt x="0" y="1309595"/>
                </a:cubicBezTo>
                <a:cubicBezTo>
                  <a:pt x="0" y="872581"/>
                  <a:pt x="66426" y="451081"/>
                  <a:pt x="189731" y="5464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13" name="그림 개체 틀 12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F78F4B79-AD18-3C9B-110F-7BE597EF8E8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365D9DC1-B720-89CD-2946-F7E9A1B63E01}"/>
              </a:ext>
            </a:extLst>
          </p:cNvPr>
          <p:cNvSpPr txBox="1"/>
          <p:nvPr/>
        </p:nvSpPr>
        <p:spPr>
          <a:xfrm>
            <a:off x="728663" y="4885382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00472B6-EC8A-F18E-4C22-76708AD80DEB}"/>
              </a:ext>
            </a:extLst>
          </p:cNvPr>
          <p:cNvSpPr txBox="1"/>
          <p:nvPr/>
        </p:nvSpPr>
        <p:spPr>
          <a:xfrm>
            <a:off x="728663" y="4638218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77C16753-F7B9-ED81-2F88-16867E3B20A8}"/>
              </a:ext>
            </a:extLst>
          </p:cNvPr>
          <p:cNvSpPr/>
          <p:nvPr/>
        </p:nvSpPr>
        <p:spPr>
          <a:xfrm>
            <a:off x="739775" y="5640129"/>
            <a:ext cx="66182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9AC7D45-062D-9947-1A7A-A34CD4F70B71}"/>
              </a:ext>
            </a:extLst>
          </p:cNvPr>
          <p:cNvSpPr txBox="1"/>
          <p:nvPr/>
        </p:nvSpPr>
        <p:spPr>
          <a:xfrm rot="5400000">
            <a:off x="9694902" y="1844931"/>
            <a:ext cx="3512757" cy="8309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alpha val="5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BUSINESS</a:t>
            </a:r>
            <a:endParaRPr lang="ko-KR" altLang="en-US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>
                  <a:alpha val="5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85345E8D-7B3B-9107-81A6-4EC161451013}"/>
              </a:ext>
            </a:extLst>
          </p:cNvPr>
          <p:cNvSpPr/>
          <p:nvPr/>
        </p:nvSpPr>
        <p:spPr>
          <a:xfrm>
            <a:off x="5518755" y="760951"/>
            <a:ext cx="696986" cy="696986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83BD7F8F-0018-3367-D41A-1F6B6C2F7D46}"/>
              </a:ext>
            </a:extLst>
          </p:cNvPr>
          <p:cNvSpPr/>
          <p:nvPr/>
        </p:nvSpPr>
        <p:spPr>
          <a:xfrm>
            <a:off x="5738271" y="2191471"/>
            <a:ext cx="696986" cy="696986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EDC4FB50-17B0-6E20-2047-7EE1D7D1307E}"/>
              </a:ext>
            </a:extLst>
          </p:cNvPr>
          <p:cNvSpPr/>
          <p:nvPr/>
        </p:nvSpPr>
        <p:spPr>
          <a:xfrm>
            <a:off x="6334811" y="3429000"/>
            <a:ext cx="696986" cy="696986"/>
          </a:xfrm>
          <a:prstGeom prst="ellipse">
            <a:avLst/>
          </a:prstGeom>
          <a:solidFill>
            <a:schemeClr val="bg1"/>
          </a:solidFill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0" name="그래픽 29" descr="열린 폴더 단색으로 채워진">
            <a:extLst>
              <a:ext uri="{FF2B5EF4-FFF2-40B4-BE49-F238E27FC236}">
                <a16:creationId xmlns:a16="http://schemas.microsoft.com/office/drawing/2014/main" id="{D515ABA9-B07E-56EC-B4C3-0DF842CECF3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674283" y="898586"/>
            <a:ext cx="421717" cy="421716"/>
          </a:xfrm>
          <a:prstGeom prst="rect">
            <a:avLst/>
          </a:prstGeom>
        </p:spPr>
      </p:pic>
      <p:pic>
        <p:nvPicPr>
          <p:cNvPr id="31" name="그래픽 30" descr="막대 그래프 상향 추세 단색으로 채워진">
            <a:extLst>
              <a:ext uri="{FF2B5EF4-FFF2-40B4-BE49-F238E27FC236}">
                <a16:creationId xmlns:a16="http://schemas.microsoft.com/office/drawing/2014/main" id="{2BB5E03C-08E7-955D-9AF7-D368B4B1050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75905" y="2340235"/>
            <a:ext cx="421717" cy="421716"/>
          </a:xfrm>
          <a:prstGeom prst="rect">
            <a:avLst/>
          </a:prstGeom>
        </p:spPr>
      </p:pic>
      <p:pic>
        <p:nvPicPr>
          <p:cNvPr id="32" name="그래픽 31">
            <a:extLst>
              <a:ext uri="{FF2B5EF4-FFF2-40B4-BE49-F238E27FC236}">
                <a16:creationId xmlns:a16="http://schemas.microsoft.com/office/drawing/2014/main" id="{E9B50BB1-2132-1192-5EC0-4D338B0B0CB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6444493" y="3524289"/>
            <a:ext cx="481602" cy="48160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1B9C9A2-DEAD-B2DE-89C8-E7ABB8410CF6}"/>
              </a:ext>
            </a:extLst>
          </p:cNvPr>
          <p:cNvSpPr txBox="1"/>
          <p:nvPr/>
        </p:nvSpPr>
        <p:spPr>
          <a:xfrm flipH="1">
            <a:off x="4842879" y="3448867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F02E868-4C45-E5B0-4419-10B29EAD3C49}"/>
              </a:ext>
            </a:extLst>
          </p:cNvPr>
          <p:cNvSpPr/>
          <p:nvPr/>
        </p:nvSpPr>
        <p:spPr>
          <a:xfrm flipH="1">
            <a:off x="739775" y="3700625"/>
            <a:ext cx="544321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68D0D19-4374-1E3F-1E80-EECD65E7F01C}"/>
              </a:ext>
            </a:extLst>
          </p:cNvPr>
          <p:cNvSpPr txBox="1"/>
          <p:nvPr/>
        </p:nvSpPr>
        <p:spPr>
          <a:xfrm flipH="1">
            <a:off x="4004131" y="709487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5D37BA19-D140-9255-E4B7-4839DE8F1690}"/>
              </a:ext>
            </a:extLst>
          </p:cNvPr>
          <p:cNvSpPr/>
          <p:nvPr/>
        </p:nvSpPr>
        <p:spPr>
          <a:xfrm flipH="1">
            <a:off x="2022938" y="961245"/>
            <a:ext cx="332130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3DE7F66-2B15-8AF4-F3BD-3BDCBDC56785}"/>
              </a:ext>
            </a:extLst>
          </p:cNvPr>
          <p:cNvSpPr txBox="1"/>
          <p:nvPr/>
        </p:nvSpPr>
        <p:spPr>
          <a:xfrm flipH="1">
            <a:off x="4182770" y="2202154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3F5A3EAD-15C2-F580-4C8B-BE479E63B76C}"/>
              </a:ext>
            </a:extLst>
          </p:cNvPr>
          <p:cNvSpPr/>
          <p:nvPr/>
        </p:nvSpPr>
        <p:spPr>
          <a:xfrm flipH="1">
            <a:off x="79666" y="2453912"/>
            <a:ext cx="544321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407191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타원 13">
            <a:extLst>
              <a:ext uri="{FF2B5EF4-FFF2-40B4-BE49-F238E27FC236}">
                <a16:creationId xmlns:a16="http://schemas.microsoft.com/office/drawing/2014/main" id="{3EEBFB00-2615-6068-B15A-527BEFDA00EC}"/>
              </a:ext>
            </a:extLst>
          </p:cNvPr>
          <p:cNvSpPr/>
          <p:nvPr/>
        </p:nvSpPr>
        <p:spPr>
          <a:xfrm>
            <a:off x="3412760" y="2882900"/>
            <a:ext cx="2080792" cy="2080792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3556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CD9EEA3-9035-1B59-BE74-724B77D90C3B}"/>
              </a:ext>
            </a:extLst>
          </p:cNvPr>
          <p:cNvSpPr/>
          <p:nvPr/>
        </p:nvSpPr>
        <p:spPr>
          <a:xfrm>
            <a:off x="3620132" y="3090272"/>
            <a:ext cx="1666047" cy="166604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DE58E97-5117-945E-EF5B-C507D0893E3D}"/>
              </a:ext>
            </a:extLst>
          </p:cNvPr>
          <p:cNvSpPr txBox="1"/>
          <p:nvPr/>
        </p:nvSpPr>
        <p:spPr>
          <a:xfrm>
            <a:off x="3884254" y="3763696"/>
            <a:ext cx="113872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EB3F8F5-99B6-665D-D4AE-08550A5D1405}"/>
              </a:ext>
            </a:extLst>
          </p:cNvPr>
          <p:cNvSpPr txBox="1"/>
          <p:nvPr/>
        </p:nvSpPr>
        <p:spPr>
          <a:xfrm>
            <a:off x="740023" y="1732341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718E7687-83A7-5C3D-5570-E6F7C5339205}"/>
              </a:ext>
            </a:extLst>
          </p:cNvPr>
          <p:cNvSpPr/>
          <p:nvPr/>
        </p:nvSpPr>
        <p:spPr>
          <a:xfrm>
            <a:off x="728664" y="5346266"/>
            <a:ext cx="394970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62788A43-69E5-9F0B-F36C-D651A2A3BCE3}"/>
              </a:ext>
            </a:extLst>
          </p:cNvPr>
          <p:cNvSpPr/>
          <p:nvPr/>
        </p:nvSpPr>
        <p:spPr>
          <a:xfrm>
            <a:off x="9377998" y="2882900"/>
            <a:ext cx="2080790" cy="2080790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3556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4FB6F3E2-198E-92A1-4915-44652314A406}"/>
              </a:ext>
            </a:extLst>
          </p:cNvPr>
          <p:cNvSpPr/>
          <p:nvPr/>
        </p:nvSpPr>
        <p:spPr>
          <a:xfrm>
            <a:off x="9585369" y="3090271"/>
            <a:ext cx="1666047" cy="1666047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504EDF9-1602-BAAE-EB08-6F5EF5199459}"/>
              </a:ext>
            </a:extLst>
          </p:cNvPr>
          <p:cNvSpPr txBox="1"/>
          <p:nvPr/>
        </p:nvSpPr>
        <p:spPr>
          <a:xfrm>
            <a:off x="9832461" y="3763696"/>
            <a:ext cx="113872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AC2B1800-8165-86DC-1B39-5A5F4832EA6C}"/>
              </a:ext>
            </a:extLst>
          </p:cNvPr>
          <p:cNvSpPr/>
          <p:nvPr/>
        </p:nvSpPr>
        <p:spPr>
          <a:xfrm>
            <a:off x="5729192" y="1929966"/>
            <a:ext cx="3416300" cy="3416300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355600" sx="102000" sy="102000" algn="ctr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113E8197-145E-0B7F-A3A2-1A9A08835EBA}"/>
              </a:ext>
            </a:extLst>
          </p:cNvPr>
          <p:cNvSpPr/>
          <p:nvPr/>
        </p:nvSpPr>
        <p:spPr>
          <a:xfrm>
            <a:off x="6033992" y="2234766"/>
            <a:ext cx="2806700" cy="28067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00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8799810F-1FF2-50AD-D8AF-EA7B43D5CEB2}"/>
              </a:ext>
            </a:extLst>
          </p:cNvPr>
          <p:cNvSpPr txBox="1"/>
          <p:nvPr/>
        </p:nvSpPr>
        <p:spPr>
          <a:xfrm>
            <a:off x="6410550" y="2872061"/>
            <a:ext cx="201888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  <a:endParaRPr kumimoji="0" lang="ko-KR" altLang="en-US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B2D983A7-5A88-CA40-8D94-2815306D6199}"/>
              </a:ext>
            </a:extLst>
          </p:cNvPr>
          <p:cNvSpPr/>
          <p:nvPr/>
        </p:nvSpPr>
        <p:spPr>
          <a:xfrm>
            <a:off x="6373202" y="3312399"/>
            <a:ext cx="2111889" cy="81310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152046135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A24652E5-9B8E-75E0-C487-25D34BFD8217}"/>
              </a:ext>
            </a:extLst>
          </p:cNvPr>
          <p:cNvSpPr/>
          <p:nvPr/>
        </p:nvSpPr>
        <p:spPr>
          <a:xfrm>
            <a:off x="0" y="1790700"/>
            <a:ext cx="5857560" cy="201158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27CE7B8-3EC7-CA2A-8FAD-FFF6EE8CA7C3}"/>
              </a:ext>
            </a:extLst>
          </p:cNvPr>
          <p:cNvSpPr/>
          <p:nvPr/>
        </p:nvSpPr>
        <p:spPr>
          <a:xfrm>
            <a:off x="4222960" y="3914710"/>
            <a:ext cx="3746080" cy="201158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F78C322A-1273-5737-F18E-75261613D1FE}"/>
              </a:ext>
            </a:extLst>
          </p:cNvPr>
          <p:cNvSpPr/>
          <p:nvPr/>
        </p:nvSpPr>
        <p:spPr>
          <a:xfrm>
            <a:off x="902972" y="2325109"/>
            <a:ext cx="3949700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68F8C73-E4C7-9A7D-2793-B91A995A77BE}"/>
              </a:ext>
            </a:extLst>
          </p:cNvPr>
          <p:cNvSpPr txBox="1"/>
          <p:nvPr/>
        </p:nvSpPr>
        <p:spPr>
          <a:xfrm>
            <a:off x="5121644" y="4613124"/>
            <a:ext cx="2018887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 입력</a:t>
            </a: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D950F60D-F297-3F03-2203-A9B378029DAB}"/>
              </a:ext>
            </a:extLst>
          </p:cNvPr>
          <p:cNvSpPr/>
          <p:nvPr/>
        </p:nvSpPr>
        <p:spPr>
          <a:xfrm>
            <a:off x="4763222" y="4966493"/>
            <a:ext cx="2735729" cy="2529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30" name="그림 개체 틀 29" descr="인간의 얼굴, 의류, 사람, 안경이(가) 표시된 사진&#10;&#10;자동 생성된 설명">
            <a:extLst>
              <a:ext uri="{FF2B5EF4-FFF2-40B4-BE49-F238E27FC236}">
                <a16:creationId xmlns:a16="http://schemas.microsoft.com/office/drawing/2014/main" id="{C7CEEBB3-3BCF-4B3F-96F4-3D7A58F12DB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391318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</p:pic>
      <p:pic>
        <p:nvPicPr>
          <p:cNvPr id="31" name="그림 개체 틀 30" descr="사람, 인간의 얼굴, 미소, 의류이(가) 표시된 사진&#10;&#10;자동 생성된 설명">
            <a:extLst>
              <a:ext uri="{FF2B5EF4-FFF2-40B4-BE49-F238E27FC236}">
                <a16:creationId xmlns:a16="http://schemas.microsoft.com/office/drawing/2014/main" id="{6413377A-95FF-6FDB-B3E6-4AC2B2C81BB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111375" y="391318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</p:pic>
      <p:pic>
        <p:nvPicPr>
          <p:cNvPr id="32" name="그림 개체 틀 31" descr="사람, 인간의 얼굴, 의류, 어깨이(가) 표시된 사진&#10;&#10;자동 생성된 설명">
            <a:extLst>
              <a:ext uri="{FF2B5EF4-FFF2-40B4-BE49-F238E27FC236}">
                <a16:creationId xmlns:a16="http://schemas.microsoft.com/office/drawing/2014/main" id="{F9598B3E-CFC0-1588-5420-019A2FE98295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5959475" y="1793875"/>
            <a:ext cx="2009775" cy="2009775"/>
          </a:xfrm>
          <a:custGeom>
            <a:avLst/>
            <a:gdLst>
              <a:gd name="connsiteX0" fmla="*/ 0 w 2009775"/>
              <a:gd name="connsiteY0" fmla="*/ 0 h 2005870"/>
              <a:gd name="connsiteX1" fmla="*/ 2009775 w 2009775"/>
              <a:gd name="connsiteY1" fmla="*/ 0 h 2005870"/>
              <a:gd name="connsiteX2" fmla="*/ 2009775 w 2009775"/>
              <a:gd name="connsiteY2" fmla="*/ 2005870 h 2005870"/>
              <a:gd name="connsiteX3" fmla="*/ 0 w 2009775"/>
              <a:gd name="connsiteY3" fmla="*/ 2005870 h 2005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5870">
                <a:moveTo>
                  <a:pt x="0" y="0"/>
                </a:moveTo>
                <a:lnTo>
                  <a:pt x="2009775" y="0"/>
                </a:lnTo>
                <a:lnTo>
                  <a:pt x="2009775" y="2005870"/>
                </a:lnTo>
                <a:lnTo>
                  <a:pt x="0" y="2005870"/>
                </a:lnTo>
                <a:close/>
              </a:path>
            </a:pathLst>
          </a:custGeom>
        </p:spPr>
      </p:pic>
      <p:pic>
        <p:nvPicPr>
          <p:cNvPr id="33" name="그림 개체 틀 32" descr="인간의 얼굴, 사람, 미소, 인물사진이(가) 표시된 사진&#10;&#10;자동 생성된 설명">
            <a:extLst>
              <a:ext uri="{FF2B5EF4-FFF2-40B4-BE49-F238E27FC236}">
                <a16:creationId xmlns:a16="http://schemas.microsoft.com/office/drawing/2014/main" id="{8EBD17D8-D7F9-501C-4F73-539ACFF1A8FB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070850" y="1793875"/>
            <a:ext cx="2009775" cy="2009775"/>
          </a:xfrm>
          <a:custGeom>
            <a:avLst/>
            <a:gdLst>
              <a:gd name="connsiteX0" fmla="*/ 0 w 2009775"/>
              <a:gd name="connsiteY0" fmla="*/ 0 h 2002966"/>
              <a:gd name="connsiteX1" fmla="*/ 2009775 w 2009775"/>
              <a:gd name="connsiteY1" fmla="*/ 0 h 2002966"/>
              <a:gd name="connsiteX2" fmla="*/ 2009775 w 2009775"/>
              <a:gd name="connsiteY2" fmla="*/ 2002966 h 2002966"/>
              <a:gd name="connsiteX3" fmla="*/ 0 w 2009775"/>
              <a:gd name="connsiteY3" fmla="*/ 2002966 h 2002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2966">
                <a:moveTo>
                  <a:pt x="0" y="0"/>
                </a:moveTo>
                <a:lnTo>
                  <a:pt x="2009775" y="0"/>
                </a:lnTo>
                <a:lnTo>
                  <a:pt x="2009775" y="2002966"/>
                </a:lnTo>
                <a:lnTo>
                  <a:pt x="0" y="2002966"/>
                </a:lnTo>
                <a:close/>
              </a:path>
            </a:pathLst>
          </a:custGeom>
        </p:spPr>
      </p:pic>
      <p:pic>
        <p:nvPicPr>
          <p:cNvPr id="34" name="그림 개체 틀 33" descr="사람, 의류, 인간의 얼굴, 미소이(가) 표시된 사진&#10;&#10;자동 생성된 설명">
            <a:extLst>
              <a:ext uri="{FF2B5EF4-FFF2-40B4-BE49-F238E27FC236}">
                <a16:creationId xmlns:a16="http://schemas.microsoft.com/office/drawing/2014/main" id="{CDC980FD-5517-F460-FDC2-936253F69025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070850" y="391318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</p:pic>
      <p:pic>
        <p:nvPicPr>
          <p:cNvPr id="35" name="그림 개체 틀 34" descr="사람, 인간의 얼굴, 청바지, 의류이(가) 표시된 사진&#10;&#10;자동 생성된 설명">
            <a:extLst>
              <a:ext uri="{FF2B5EF4-FFF2-40B4-BE49-F238E27FC236}">
                <a16:creationId xmlns:a16="http://schemas.microsoft.com/office/drawing/2014/main" id="{D2E06848-5DE9-D245-7970-990C5F01C596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182225" y="3913188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</p:pic>
      <p:pic>
        <p:nvPicPr>
          <p:cNvPr id="36" name="그림 개체 틀 35" descr="사람, 의류, 미소, 셔츠이(가) 표시된 사진&#10;&#10;자동 생성된 설명">
            <a:extLst>
              <a:ext uri="{FF2B5EF4-FFF2-40B4-BE49-F238E27FC236}">
                <a16:creationId xmlns:a16="http://schemas.microsoft.com/office/drawing/2014/main" id="{0641C90E-B089-832E-DD40-5E7E3795CE91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182225" y="1793875"/>
            <a:ext cx="2009775" cy="2009775"/>
          </a:xfrm>
          <a:custGeom>
            <a:avLst/>
            <a:gdLst>
              <a:gd name="connsiteX0" fmla="*/ 0 w 2009775"/>
              <a:gd name="connsiteY0" fmla="*/ 0 h 2009775"/>
              <a:gd name="connsiteX1" fmla="*/ 2009775 w 2009775"/>
              <a:gd name="connsiteY1" fmla="*/ 0 h 2009775"/>
              <a:gd name="connsiteX2" fmla="*/ 2009775 w 2009775"/>
              <a:gd name="connsiteY2" fmla="*/ 2009775 h 2009775"/>
              <a:gd name="connsiteX3" fmla="*/ 0 w 2009775"/>
              <a:gd name="connsiteY3" fmla="*/ 2009775 h 20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09775" h="2009775">
                <a:moveTo>
                  <a:pt x="0" y="0"/>
                </a:moveTo>
                <a:lnTo>
                  <a:pt x="2009775" y="0"/>
                </a:lnTo>
                <a:lnTo>
                  <a:pt x="2009775" y="2009775"/>
                </a:lnTo>
                <a:lnTo>
                  <a:pt x="0" y="200977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019704975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 descr="사람, 눈, 겨울이(가) 표시된 사진&#10;&#10;중간 신뢰도로 자동 생성된 설명">
            <a:extLst>
              <a:ext uri="{FF2B5EF4-FFF2-40B4-BE49-F238E27FC236}">
                <a16:creationId xmlns:a16="http://schemas.microsoft.com/office/drawing/2014/main" id="{67AFFC2D-5FF7-75BF-4EB9-6A9EC371E87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alphaModFix amt="13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6CA46638-178A-7EF1-DC50-B662C70CA84C}"/>
              </a:ext>
            </a:extLst>
          </p:cNvPr>
          <p:cNvSpPr/>
          <p:nvPr/>
        </p:nvSpPr>
        <p:spPr>
          <a:xfrm>
            <a:off x="0" y="0"/>
            <a:ext cx="1781503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 rot="16200000">
            <a:off x="-220771" y="4656868"/>
            <a:ext cx="222304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0" normalizeH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Contents</a:t>
            </a:r>
            <a:endParaRPr kumimoji="0" lang="ko-KR" altLang="en-US" sz="3600" b="0" i="0" u="none" strike="noStrike" kern="1200" cap="none" spc="0" normalizeH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B17890CB-A229-FCE5-81F2-989734D7D2A6}"/>
              </a:ext>
            </a:extLst>
          </p:cNvPr>
          <p:cNvCxnSpPr/>
          <p:nvPr/>
        </p:nvCxnSpPr>
        <p:spPr>
          <a:xfrm>
            <a:off x="5237503" y="0"/>
            <a:ext cx="0" cy="685800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4881869F-3D37-32AA-910D-E9D9CBF31D84}"/>
              </a:ext>
            </a:extLst>
          </p:cNvPr>
          <p:cNvCxnSpPr/>
          <p:nvPr/>
        </p:nvCxnSpPr>
        <p:spPr>
          <a:xfrm>
            <a:off x="8711855" y="0"/>
            <a:ext cx="0" cy="685800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10A39A05-AC02-62CB-1386-1D6CC48A7379}"/>
              </a:ext>
            </a:extLst>
          </p:cNvPr>
          <p:cNvSpPr txBox="1"/>
          <p:nvPr/>
        </p:nvSpPr>
        <p:spPr>
          <a:xfrm>
            <a:off x="2089360" y="728663"/>
            <a:ext cx="576825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01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3C3B86D-555A-1936-1811-06561CAA1EE8}"/>
              </a:ext>
            </a:extLst>
          </p:cNvPr>
          <p:cNvSpPr txBox="1"/>
          <p:nvPr/>
        </p:nvSpPr>
        <p:spPr>
          <a:xfrm>
            <a:off x="2089360" y="1457208"/>
            <a:ext cx="162640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목차 제목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2CE5063-2245-E056-552B-61ECC326C85E}"/>
              </a:ext>
            </a:extLst>
          </p:cNvPr>
          <p:cNvSpPr txBox="1"/>
          <p:nvPr/>
        </p:nvSpPr>
        <p:spPr>
          <a:xfrm>
            <a:off x="2089360" y="521649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C24FBA1-F80D-3765-06B9-49048729D4CE}"/>
              </a:ext>
            </a:extLst>
          </p:cNvPr>
          <p:cNvSpPr txBox="1"/>
          <p:nvPr/>
        </p:nvSpPr>
        <p:spPr>
          <a:xfrm>
            <a:off x="5563711" y="728663"/>
            <a:ext cx="594458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02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8E58EFF-E31A-3169-1599-9A3929C1B141}"/>
              </a:ext>
            </a:extLst>
          </p:cNvPr>
          <p:cNvSpPr txBox="1"/>
          <p:nvPr/>
        </p:nvSpPr>
        <p:spPr>
          <a:xfrm>
            <a:off x="5563711" y="1457208"/>
            <a:ext cx="162640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목차 제목</a:t>
            </a:r>
            <a:endParaRPr kumimoji="0" lang="ko-KR" altLang="en-US" sz="60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55CDAA94-0FBF-10D0-8D69-91BE428CB682}"/>
              </a:ext>
            </a:extLst>
          </p:cNvPr>
          <p:cNvSpPr txBox="1"/>
          <p:nvPr/>
        </p:nvSpPr>
        <p:spPr>
          <a:xfrm>
            <a:off x="5563711" y="521649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D6CE128-46DA-8F0C-3B29-2538137152EE}"/>
              </a:ext>
            </a:extLst>
          </p:cNvPr>
          <p:cNvSpPr txBox="1"/>
          <p:nvPr/>
        </p:nvSpPr>
        <p:spPr>
          <a:xfrm>
            <a:off x="9038062" y="728663"/>
            <a:ext cx="59766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03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87526ED-8C68-27A8-C1DA-8926AF19FD42}"/>
              </a:ext>
            </a:extLst>
          </p:cNvPr>
          <p:cNvSpPr txBox="1"/>
          <p:nvPr/>
        </p:nvSpPr>
        <p:spPr>
          <a:xfrm>
            <a:off x="9038062" y="1457208"/>
            <a:ext cx="162640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목차 제목</a:t>
            </a:r>
            <a:endParaRPr kumimoji="0" lang="ko-KR" altLang="en-US" sz="60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0F7AA44-107F-E2EF-C09E-15CA534E2704}"/>
              </a:ext>
            </a:extLst>
          </p:cNvPr>
          <p:cNvSpPr txBox="1"/>
          <p:nvPr/>
        </p:nvSpPr>
        <p:spPr>
          <a:xfrm>
            <a:off x="9038062" y="521649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부제목을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정말 멋지게 내용을 채워서</a:t>
            </a:r>
            <a:endParaRPr kumimoji="0" lang="en-US" altLang="ko-KR" sz="2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완벽하게 입력하세요</a:t>
            </a:r>
          </a:p>
        </p:txBody>
      </p:sp>
      <p:pic>
        <p:nvPicPr>
          <p:cNvPr id="39" name="그래픽 38" descr="알람 시계 단색으로 채워진">
            <a:extLst>
              <a:ext uri="{FF2B5EF4-FFF2-40B4-BE49-F238E27FC236}">
                <a16:creationId xmlns:a16="http://schemas.microsoft.com/office/drawing/2014/main" id="{FEA06AEC-6F9C-0538-92DF-3DDBAF5789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879694" y="4205322"/>
            <a:ext cx="914400" cy="914400"/>
          </a:xfrm>
          <a:prstGeom prst="rect">
            <a:avLst/>
          </a:prstGeom>
        </p:spPr>
      </p:pic>
      <p:pic>
        <p:nvPicPr>
          <p:cNvPr id="41" name="그래픽 40" descr="인공 지능 단색으로 채워진">
            <a:extLst>
              <a:ext uri="{FF2B5EF4-FFF2-40B4-BE49-F238E27FC236}">
                <a16:creationId xmlns:a16="http://schemas.microsoft.com/office/drawing/2014/main" id="{BA75DC0C-A27B-ECDC-3C50-46E2812A1C2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394055" y="4205322"/>
            <a:ext cx="914400" cy="914400"/>
          </a:xfrm>
          <a:prstGeom prst="rect">
            <a:avLst/>
          </a:prstGeom>
        </p:spPr>
      </p:pic>
      <p:pic>
        <p:nvPicPr>
          <p:cNvPr id="43" name="그래픽 42" descr="백팩 단색으로 채워진">
            <a:extLst>
              <a:ext uri="{FF2B5EF4-FFF2-40B4-BE49-F238E27FC236}">
                <a16:creationId xmlns:a16="http://schemas.microsoft.com/office/drawing/2014/main" id="{D2F95F94-DAD2-C24A-EFFF-38FC76DB4CC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938055" y="4205322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1791621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텍스트, 노트북, 전자 기기, 정보기기이(가) 표시된 사진&#10;&#10;자동 생성된 설명">
            <a:extLst>
              <a:ext uri="{FF2B5EF4-FFF2-40B4-BE49-F238E27FC236}">
                <a16:creationId xmlns:a16="http://schemas.microsoft.com/office/drawing/2014/main" id="{825E825C-DF7A-1D21-CD41-2EDC7ECFC70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alphaModFix amt="17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98500" y="1866900"/>
            <a:ext cx="10764838" cy="2130425"/>
          </a:xfrm>
          <a:custGeom>
            <a:avLst/>
            <a:gdLst>
              <a:gd name="connsiteX0" fmla="*/ 305061 w 10765633"/>
              <a:gd name="connsiteY0" fmla="*/ 0 h 2129574"/>
              <a:gd name="connsiteX1" fmla="*/ 10495496 w 10765633"/>
              <a:gd name="connsiteY1" fmla="*/ 0 h 2129574"/>
              <a:gd name="connsiteX2" fmla="*/ 10748458 w 10765633"/>
              <a:gd name="connsiteY2" fmla="*/ 134498 h 2129574"/>
              <a:gd name="connsiteX3" fmla="*/ 10765633 w 10765633"/>
              <a:gd name="connsiteY3" fmla="*/ 166142 h 2129574"/>
              <a:gd name="connsiteX4" fmla="*/ 10765633 w 10765633"/>
              <a:gd name="connsiteY4" fmla="*/ 1963432 h 2129574"/>
              <a:gd name="connsiteX5" fmla="*/ 10748458 w 10765633"/>
              <a:gd name="connsiteY5" fmla="*/ 1995076 h 2129574"/>
              <a:gd name="connsiteX6" fmla="*/ 10495496 w 10765633"/>
              <a:gd name="connsiteY6" fmla="*/ 2129574 h 2129574"/>
              <a:gd name="connsiteX7" fmla="*/ 305061 w 10765633"/>
              <a:gd name="connsiteY7" fmla="*/ 2129574 h 2129574"/>
              <a:gd name="connsiteX8" fmla="*/ 0 w 10765633"/>
              <a:gd name="connsiteY8" fmla="*/ 1824513 h 2129574"/>
              <a:gd name="connsiteX9" fmla="*/ 0 w 10765633"/>
              <a:gd name="connsiteY9" fmla="*/ 305061 h 2129574"/>
              <a:gd name="connsiteX10" fmla="*/ 305061 w 10765633"/>
              <a:gd name="connsiteY10" fmla="*/ 0 h 2129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765633" h="2129574">
                <a:moveTo>
                  <a:pt x="305061" y="0"/>
                </a:moveTo>
                <a:lnTo>
                  <a:pt x="10495496" y="0"/>
                </a:lnTo>
                <a:cubicBezTo>
                  <a:pt x="10600797" y="0"/>
                  <a:pt x="10693636" y="53352"/>
                  <a:pt x="10748458" y="134498"/>
                </a:cubicBezTo>
                <a:lnTo>
                  <a:pt x="10765633" y="166142"/>
                </a:lnTo>
                <a:lnTo>
                  <a:pt x="10765633" y="1963432"/>
                </a:lnTo>
                <a:lnTo>
                  <a:pt x="10748458" y="1995076"/>
                </a:lnTo>
                <a:cubicBezTo>
                  <a:pt x="10693636" y="2076223"/>
                  <a:pt x="10600797" y="2129574"/>
                  <a:pt x="10495496" y="2129574"/>
                </a:cubicBezTo>
                <a:lnTo>
                  <a:pt x="305061" y="2129574"/>
                </a:lnTo>
                <a:cubicBezTo>
                  <a:pt x="136580" y="2129574"/>
                  <a:pt x="0" y="1992994"/>
                  <a:pt x="0" y="1824513"/>
                </a:cubicBezTo>
                <a:lnTo>
                  <a:pt x="0" y="305061"/>
                </a:lnTo>
                <a:cubicBezTo>
                  <a:pt x="0" y="136580"/>
                  <a:pt x="136580" y="0"/>
                  <a:pt x="305061" y="0"/>
                </a:cubicBezTo>
                <a:close/>
              </a:path>
            </a:pathLst>
          </a:cu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BBA546D0-017F-9FC7-A8CC-941D93F7D0BA}"/>
              </a:ext>
            </a:extLst>
          </p:cNvPr>
          <p:cNvSpPr/>
          <p:nvPr/>
        </p:nvSpPr>
        <p:spPr>
          <a:xfrm>
            <a:off x="697706" y="4179151"/>
            <a:ext cx="10800557" cy="2129574"/>
          </a:xfrm>
          <a:prstGeom prst="roundRect">
            <a:avLst>
              <a:gd name="adj" fmla="val 143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F12F208-18CF-3076-E803-8B28F7EC0478}"/>
              </a:ext>
            </a:extLst>
          </p:cNvPr>
          <p:cNvSpPr txBox="1"/>
          <p:nvPr/>
        </p:nvSpPr>
        <p:spPr>
          <a:xfrm>
            <a:off x="1152377" y="2492325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  <a:endParaRPr kumimoji="0" lang="ko-KR" altLang="en-US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FC77C873-6915-1BE4-CCB2-0525049DBDCC}"/>
              </a:ext>
            </a:extLst>
          </p:cNvPr>
          <p:cNvSpPr/>
          <p:nvPr/>
        </p:nvSpPr>
        <p:spPr>
          <a:xfrm>
            <a:off x="1168566" y="3213842"/>
            <a:ext cx="632005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573F9A0-8C9E-0FE5-B2B5-7CBF46B6EAB7}"/>
              </a:ext>
            </a:extLst>
          </p:cNvPr>
          <p:cNvSpPr txBox="1"/>
          <p:nvPr/>
        </p:nvSpPr>
        <p:spPr>
          <a:xfrm>
            <a:off x="1152377" y="2265094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43932F-C295-B254-E175-AA459E514A66}"/>
              </a:ext>
            </a:extLst>
          </p:cNvPr>
          <p:cNvSpPr txBox="1"/>
          <p:nvPr/>
        </p:nvSpPr>
        <p:spPr>
          <a:xfrm>
            <a:off x="4972827" y="4781991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96E5663C-5C3D-EBBC-F624-D251C8B54AD3}"/>
              </a:ext>
            </a:extLst>
          </p:cNvPr>
          <p:cNvSpPr/>
          <p:nvPr/>
        </p:nvSpPr>
        <p:spPr>
          <a:xfrm>
            <a:off x="4989016" y="5503508"/>
            <a:ext cx="632005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6E0202C-4B61-310C-288C-9A210E07BD49}"/>
              </a:ext>
            </a:extLst>
          </p:cNvPr>
          <p:cNvSpPr txBox="1"/>
          <p:nvPr/>
        </p:nvSpPr>
        <p:spPr>
          <a:xfrm>
            <a:off x="4972827" y="4554760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>
                    <a:alpha val="67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>
                  <a:alpha val="67000"/>
                </a:schemeClr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84" name="그래픽 3">
            <a:extLst>
              <a:ext uri="{FF2B5EF4-FFF2-40B4-BE49-F238E27FC236}">
                <a16:creationId xmlns:a16="http://schemas.microsoft.com/office/drawing/2014/main" id="{80FCF37E-0759-346E-08A3-6FADCC0B0739}"/>
              </a:ext>
            </a:extLst>
          </p:cNvPr>
          <p:cNvGrpSpPr/>
          <p:nvPr/>
        </p:nvGrpSpPr>
        <p:grpSpPr>
          <a:xfrm>
            <a:off x="1168566" y="3843961"/>
            <a:ext cx="3242949" cy="2335328"/>
            <a:chOff x="2032446" y="4195958"/>
            <a:chExt cx="3267995" cy="2353364"/>
          </a:xfrm>
        </p:grpSpPr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12992A58-BC75-D81C-1BAE-504B054FD721}"/>
                </a:ext>
              </a:extLst>
            </p:cNvPr>
            <p:cNvSpPr/>
            <p:nvPr/>
          </p:nvSpPr>
          <p:spPr>
            <a:xfrm>
              <a:off x="2288517" y="6368712"/>
              <a:ext cx="2742339" cy="180610"/>
            </a:xfrm>
            <a:custGeom>
              <a:avLst/>
              <a:gdLst>
                <a:gd name="connsiteX0" fmla="*/ 2742339 w 2742339"/>
                <a:gd name="connsiteY0" fmla="*/ 90305 h 180610"/>
                <a:gd name="connsiteX1" fmla="*/ 1371170 w 2742339"/>
                <a:gd name="connsiteY1" fmla="*/ 180610 h 180610"/>
                <a:gd name="connsiteX2" fmla="*/ 0 w 2742339"/>
                <a:gd name="connsiteY2" fmla="*/ 90305 h 180610"/>
                <a:gd name="connsiteX3" fmla="*/ 1371170 w 2742339"/>
                <a:gd name="connsiteY3" fmla="*/ 0 h 180610"/>
                <a:gd name="connsiteX4" fmla="*/ 2742339 w 2742339"/>
                <a:gd name="connsiteY4" fmla="*/ 90305 h 180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2339" h="180610">
                  <a:moveTo>
                    <a:pt x="2742339" y="90305"/>
                  </a:moveTo>
                  <a:cubicBezTo>
                    <a:pt x="2742339" y="140179"/>
                    <a:pt x="2128446" y="180610"/>
                    <a:pt x="1371170" y="180610"/>
                  </a:cubicBezTo>
                  <a:cubicBezTo>
                    <a:pt x="613893" y="180610"/>
                    <a:pt x="0" y="140179"/>
                    <a:pt x="0" y="90305"/>
                  </a:cubicBezTo>
                  <a:cubicBezTo>
                    <a:pt x="0" y="40431"/>
                    <a:pt x="613893" y="0"/>
                    <a:pt x="1371170" y="0"/>
                  </a:cubicBezTo>
                  <a:cubicBezTo>
                    <a:pt x="2128446" y="0"/>
                    <a:pt x="2742339" y="40431"/>
                    <a:pt x="2742339" y="90305"/>
                  </a:cubicBezTo>
                  <a:close/>
                </a:path>
              </a:pathLst>
            </a:custGeom>
            <a:solidFill>
              <a:srgbClr val="E9F2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26FAEBCF-4C99-8CF3-C0F1-3251E8D748A4}"/>
                </a:ext>
              </a:extLst>
            </p:cNvPr>
            <p:cNvSpPr/>
            <p:nvPr/>
          </p:nvSpPr>
          <p:spPr>
            <a:xfrm>
              <a:off x="2032446" y="4195958"/>
              <a:ext cx="3239846" cy="2263059"/>
            </a:xfrm>
            <a:custGeom>
              <a:avLst/>
              <a:gdLst>
                <a:gd name="connsiteX0" fmla="*/ 2998418 w 3239846"/>
                <a:gd name="connsiteY0" fmla="*/ 2263059 h 2263059"/>
                <a:gd name="connsiteX1" fmla="*/ 3169234 w 3239846"/>
                <a:gd name="connsiteY1" fmla="*/ 983681 h 2263059"/>
                <a:gd name="connsiteX2" fmla="*/ 2976866 w 3239846"/>
                <a:gd name="connsiteY2" fmla="*/ 721883 h 2263059"/>
                <a:gd name="connsiteX3" fmla="*/ 2441454 w 3239846"/>
                <a:gd name="connsiteY3" fmla="*/ 659292 h 2263059"/>
                <a:gd name="connsiteX4" fmla="*/ 2011755 w 3239846"/>
                <a:gd name="connsiteY4" fmla="*/ 435009 h 2263059"/>
                <a:gd name="connsiteX5" fmla="*/ 1802676 w 3239846"/>
                <a:gd name="connsiteY5" fmla="*/ 112885 h 2263059"/>
                <a:gd name="connsiteX6" fmla="*/ 1412800 w 3239846"/>
                <a:gd name="connsiteY6" fmla="*/ 5443 h 2263059"/>
                <a:gd name="connsiteX7" fmla="*/ 907069 w 3239846"/>
                <a:gd name="connsiteY7" fmla="*/ 395011 h 2263059"/>
                <a:gd name="connsiteX8" fmla="*/ 809726 w 3239846"/>
                <a:gd name="connsiteY8" fmla="*/ 757301 h 2263059"/>
                <a:gd name="connsiteX9" fmla="*/ 596268 w 3239846"/>
                <a:gd name="connsiteY9" fmla="*/ 1052703 h 2263059"/>
                <a:gd name="connsiteX10" fmla="*/ 291938 w 3239846"/>
                <a:gd name="connsiteY10" fmla="*/ 1121840 h 2263059"/>
                <a:gd name="connsiteX11" fmla="*/ 3051 w 3239846"/>
                <a:gd name="connsiteY11" fmla="*/ 1652088 h 2263059"/>
                <a:gd name="connsiteX12" fmla="*/ 256076 w 3239846"/>
                <a:gd name="connsiteY12" fmla="*/ 2263059 h 2263059"/>
                <a:gd name="connsiteX13" fmla="*/ 2998418 w 3239846"/>
                <a:gd name="connsiteY13" fmla="*/ 2263059 h 2263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39846" h="2263059">
                  <a:moveTo>
                    <a:pt x="2998418" y="2263059"/>
                  </a:moveTo>
                  <a:cubicBezTo>
                    <a:pt x="3258905" y="1897988"/>
                    <a:pt x="3296425" y="1413747"/>
                    <a:pt x="3169234" y="983681"/>
                  </a:cubicBezTo>
                  <a:cubicBezTo>
                    <a:pt x="3137967" y="877988"/>
                    <a:pt x="3069225" y="782032"/>
                    <a:pt x="2976866" y="721883"/>
                  </a:cubicBezTo>
                  <a:cubicBezTo>
                    <a:pt x="2821512" y="620706"/>
                    <a:pt x="2626797" y="663872"/>
                    <a:pt x="2441454" y="659292"/>
                  </a:cubicBezTo>
                  <a:cubicBezTo>
                    <a:pt x="2274188" y="655156"/>
                    <a:pt x="2110784" y="569870"/>
                    <a:pt x="2011755" y="435009"/>
                  </a:cubicBezTo>
                  <a:cubicBezTo>
                    <a:pt x="1935735" y="331475"/>
                    <a:pt x="1895808" y="201362"/>
                    <a:pt x="1802676" y="112885"/>
                  </a:cubicBezTo>
                  <a:cubicBezTo>
                    <a:pt x="1701583" y="16823"/>
                    <a:pt x="1550938" y="-13749"/>
                    <a:pt x="1412800" y="5443"/>
                  </a:cubicBezTo>
                  <a:cubicBezTo>
                    <a:pt x="1192294" y="36080"/>
                    <a:pt x="992968" y="189620"/>
                    <a:pt x="907069" y="395011"/>
                  </a:cubicBezTo>
                  <a:cubicBezTo>
                    <a:pt x="858766" y="510505"/>
                    <a:pt x="845132" y="637226"/>
                    <a:pt x="809726" y="757301"/>
                  </a:cubicBezTo>
                  <a:cubicBezTo>
                    <a:pt x="774319" y="877377"/>
                    <a:pt x="709191" y="998663"/>
                    <a:pt x="596268" y="1052703"/>
                  </a:cubicBezTo>
                  <a:cubicBezTo>
                    <a:pt x="502126" y="1097755"/>
                    <a:pt x="390864" y="1088585"/>
                    <a:pt x="291938" y="1121840"/>
                  </a:cubicBezTo>
                  <a:cubicBezTo>
                    <a:pt x="85726" y="1191166"/>
                    <a:pt x="-19713" y="1435730"/>
                    <a:pt x="3051" y="1652088"/>
                  </a:cubicBezTo>
                  <a:cubicBezTo>
                    <a:pt x="25814" y="1868444"/>
                    <a:pt x="129840" y="2085886"/>
                    <a:pt x="256076" y="2263059"/>
                  </a:cubicBezTo>
                  <a:cubicBezTo>
                    <a:pt x="784799" y="2260846"/>
                    <a:pt x="2998418" y="2263059"/>
                    <a:pt x="2998418" y="2263059"/>
                  </a:cubicBezTo>
                  <a:close/>
                </a:path>
              </a:pathLst>
            </a:custGeom>
            <a:solidFill>
              <a:srgbClr val="E9F2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F9EE790A-E03B-55A5-98E1-36DCC8DE2E02}"/>
                </a:ext>
              </a:extLst>
            </p:cNvPr>
            <p:cNvSpPr/>
            <p:nvPr/>
          </p:nvSpPr>
          <p:spPr>
            <a:xfrm>
              <a:off x="4640200" y="5291748"/>
              <a:ext cx="474512" cy="628084"/>
            </a:xfrm>
            <a:custGeom>
              <a:avLst/>
              <a:gdLst>
                <a:gd name="connsiteX0" fmla="*/ 474512 w 474512"/>
                <a:gd name="connsiteY0" fmla="*/ 584044 h 628084"/>
                <a:gd name="connsiteX1" fmla="*/ 314049 w 474512"/>
                <a:gd name="connsiteY1" fmla="*/ 628085 h 628084"/>
                <a:gd name="connsiteX2" fmla="*/ 0 w 474512"/>
                <a:gd name="connsiteY2" fmla="*/ 314036 h 628084"/>
                <a:gd name="connsiteX3" fmla="*/ 314049 w 474512"/>
                <a:gd name="connsiteY3" fmla="*/ 0 h 628084"/>
                <a:gd name="connsiteX4" fmla="*/ 339404 w 474512"/>
                <a:gd name="connsiteY4" fmla="*/ 1040 h 628084"/>
                <a:gd name="connsiteX5" fmla="*/ 314049 w 474512"/>
                <a:gd name="connsiteY5" fmla="*/ 314036 h 628084"/>
                <a:gd name="connsiteX6" fmla="*/ 474512 w 474512"/>
                <a:gd name="connsiteY6" fmla="*/ 584044 h 62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512" h="628084">
                  <a:moveTo>
                    <a:pt x="474512" y="584044"/>
                  </a:moveTo>
                  <a:cubicBezTo>
                    <a:pt x="427545" y="611998"/>
                    <a:pt x="372691" y="628085"/>
                    <a:pt x="314049" y="628085"/>
                  </a:cubicBezTo>
                  <a:cubicBezTo>
                    <a:pt x="140619" y="628085"/>
                    <a:pt x="0" y="487466"/>
                    <a:pt x="0" y="314036"/>
                  </a:cubicBezTo>
                  <a:cubicBezTo>
                    <a:pt x="0" y="140576"/>
                    <a:pt x="140619" y="0"/>
                    <a:pt x="314049" y="0"/>
                  </a:cubicBezTo>
                  <a:cubicBezTo>
                    <a:pt x="322575" y="0"/>
                    <a:pt x="331056" y="359"/>
                    <a:pt x="339404" y="1040"/>
                  </a:cubicBezTo>
                  <a:lnTo>
                    <a:pt x="314049" y="314036"/>
                  </a:lnTo>
                  <a:lnTo>
                    <a:pt x="474512" y="584044"/>
                  </a:lnTo>
                  <a:close/>
                </a:path>
              </a:pathLst>
            </a:custGeom>
            <a:solidFill>
              <a:srgbClr val="FFCC33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5DF27431-2838-4B2B-7B43-DA6130BE017C}"/>
                </a:ext>
              </a:extLst>
            </p:cNvPr>
            <p:cNvSpPr/>
            <p:nvPr/>
          </p:nvSpPr>
          <p:spPr>
            <a:xfrm>
              <a:off x="4997606" y="5628836"/>
              <a:ext cx="302834" cy="270156"/>
            </a:xfrm>
            <a:custGeom>
              <a:avLst/>
              <a:gdLst>
                <a:gd name="connsiteX0" fmla="*/ 302835 w 302834"/>
                <a:gd name="connsiteY0" fmla="*/ 83522 h 270156"/>
                <a:gd name="connsiteX1" fmla="*/ 160181 w 302834"/>
                <a:gd name="connsiteY1" fmla="*/ 270157 h 270156"/>
                <a:gd name="connsiteX2" fmla="*/ 0 w 302834"/>
                <a:gd name="connsiteY2" fmla="*/ 0 h 270156"/>
                <a:gd name="connsiteX3" fmla="*/ 302835 w 302834"/>
                <a:gd name="connsiteY3" fmla="*/ 83522 h 27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834" h="270156">
                  <a:moveTo>
                    <a:pt x="302835" y="83522"/>
                  </a:moveTo>
                  <a:cubicBezTo>
                    <a:pt x="281029" y="162632"/>
                    <a:pt x="229116" y="229191"/>
                    <a:pt x="160181" y="270157"/>
                  </a:cubicBezTo>
                  <a:lnTo>
                    <a:pt x="0" y="0"/>
                  </a:lnTo>
                  <a:lnTo>
                    <a:pt x="302835" y="83522"/>
                  </a:lnTo>
                  <a:close/>
                </a:path>
              </a:pathLst>
            </a:custGeom>
            <a:solidFill>
              <a:srgbClr val="62ACFE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29E62869-60F2-581F-46CC-43183D35B407}"/>
                </a:ext>
              </a:extLst>
            </p:cNvPr>
            <p:cNvSpPr/>
            <p:nvPr/>
          </p:nvSpPr>
          <p:spPr>
            <a:xfrm>
              <a:off x="4982278" y="5281692"/>
              <a:ext cx="314033" cy="396220"/>
            </a:xfrm>
            <a:custGeom>
              <a:avLst/>
              <a:gdLst>
                <a:gd name="connsiteX0" fmla="*/ 314034 w 314033"/>
                <a:gd name="connsiteY0" fmla="*/ 312996 h 396220"/>
                <a:gd name="connsiteX1" fmla="*/ 302909 w 314033"/>
                <a:gd name="connsiteY1" fmla="*/ 396220 h 396220"/>
                <a:gd name="connsiteX2" fmla="*/ 0 w 314033"/>
                <a:gd name="connsiteY2" fmla="*/ 312996 h 396220"/>
                <a:gd name="connsiteX3" fmla="*/ 25355 w 314033"/>
                <a:gd name="connsiteY3" fmla="*/ 0 h 396220"/>
                <a:gd name="connsiteX4" fmla="*/ 314034 w 314033"/>
                <a:gd name="connsiteY4" fmla="*/ 312996 h 39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4033" h="396220">
                  <a:moveTo>
                    <a:pt x="314034" y="312996"/>
                  </a:moveTo>
                  <a:cubicBezTo>
                    <a:pt x="314034" y="341812"/>
                    <a:pt x="310157" y="369692"/>
                    <a:pt x="302909" y="396220"/>
                  </a:cubicBezTo>
                  <a:lnTo>
                    <a:pt x="0" y="312996"/>
                  </a:lnTo>
                  <a:lnTo>
                    <a:pt x="25355" y="0"/>
                  </a:lnTo>
                  <a:cubicBezTo>
                    <a:pt x="186947" y="12881"/>
                    <a:pt x="314034" y="148062"/>
                    <a:pt x="314034" y="312996"/>
                  </a:cubicBez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26DA02F5-29FC-97D8-51A3-D76E07A29FE5}"/>
                </a:ext>
              </a:extLst>
            </p:cNvPr>
            <p:cNvSpPr/>
            <p:nvPr/>
          </p:nvSpPr>
          <p:spPr>
            <a:xfrm>
              <a:off x="3398711" y="4755287"/>
              <a:ext cx="97433" cy="97435"/>
            </a:xfrm>
            <a:custGeom>
              <a:avLst/>
              <a:gdLst>
                <a:gd name="connsiteX0" fmla="*/ 88748 w 97433"/>
                <a:gd name="connsiteY0" fmla="*/ 1495 h 97435"/>
                <a:gd name="connsiteX1" fmla="*/ 1498 w 97433"/>
                <a:gd name="connsiteY1" fmla="*/ 88755 h 97435"/>
                <a:gd name="connsiteX2" fmla="*/ 8673 w 97433"/>
                <a:gd name="connsiteY2" fmla="*/ 95940 h 97435"/>
                <a:gd name="connsiteX3" fmla="*/ 95937 w 97433"/>
                <a:gd name="connsiteY3" fmla="*/ 8680 h 97435"/>
                <a:gd name="connsiteX4" fmla="*/ 88748 w 97433"/>
                <a:gd name="connsiteY4" fmla="*/ 1495 h 97435"/>
                <a:gd name="connsiteX5" fmla="*/ 88748 w 97433"/>
                <a:gd name="connsiteY5" fmla="*/ 1495 h 9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433" h="97435">
                  <a:moveTo>
                    <a:pt x="88748" y="1495"/>
                  </a:moveTo>
                  <a:cubicBezTo>
                    <a:pt x="59665" y="30581"/>
                    <a:pt x="30582" y="59669"/>
                    <a:pt x="1498" y="88755"/>
                  </a:cubicBezTo>
                  <a:cubicBezTo>
                    <a:pt x="-3136" y="93385"/>
                    <a:pt x="4038" y="100571"/>
                    <a:pt x="8673" y="95940"/>
                  </a:cubicBezTo>
                  <a:cubicBezTo>
                    <a:pt x="37771" y="66854"/>
                    <a:pt x="66854" y="37766"/>
                    <a:pt x="95937" y="8680"/>
                  </a:cubicBezTo>
                  <a:cubicBezTo>
                    <a:pt x="100572" y="4050"/>
                    <a:pt x="93382" y="-3136"/>
                    <a:pt x="88748" y="1495"/>
                  </a:cubicBezTo>
                  <a:lnTo>
                    <a:pt x="88748" y="1495"/>
                  </a:lnTo>
                  <a:close/>
                </a:path>
              </a:pathLst>
            </a:custGeom>
            <a:solidFill>
              <a:srgbClr val="1D3E7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8F6DB4F8-46DE-9BA8-5A0B-DD5C9AA1E90F}"/>
                </a:ext>
              </a:extLst>
            </p:cNvPr>
            <p:cNvSpPr/>
            <p:nvPr/>
          </p:nvSpPr>
          <p:spPr>
            <a:xfrm>
              <a:off x="3398713" y="4755287"/>
              <a:ext cx="97431" cy="97434"/>
            </a:xfrm>
            <a:custGeom>
              <a:avLst/>
              <a:gdLst>
                <a:gd name="connsiteX0" fmla="*/ 1497 w 97431"/>
                <a:gd name="connsiteY0" fmla="*/ 8679 h 97434"/>
                <a:gd name="connsiteX1" fmla="*/ 88746 w 97431"/>
                <a:gd name="connsiteY1" fmla="*/ 95940 h 97434"/>
                <a:gd name="connsiteX2" fmla="*/ 95935 w 97431"/>
                <a:gd name="connsiteY2" fmla="*/ 88755 h 97434"/>
                <a:gd name="connsiteX3" fmla="*/ 8671 w 97431"/>
                <a:gd name="connsiteY3" fmla="*/ 1495 h 97434"/>
                <a:gd name="connsiteX4" fmla="*/ 1497 w 97431"/>
                <a:gd name="connsiteY4" fmla="*/ 8679 h 97434"/>
                <a:gd name="connsiteX5" fmla="*/ 1497 w 97431"/>
                <a:gd name="connsiteY5" fmla="*/ 8679 h 9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431" h="97434">
                  <a:moveTo>
                    <a:pt x="1497" y="8679"/>
                  </a:moveTo>
                  <a:cubicBezTo>
                    <a:pt x="30580" y="37766"/>
                    <a:pt x="59663" y="66853"/>
                    <a:pt x="88746" y="95940"/>
                  </a:cubicBezTo>
                  <a:cubicBezTo>
                    <a:pt x="93381" y="100570"/>
                    <a:pt x="100570" y="93386"/>
                    <a:pt x="95935" y="88755"/>
                  </a:cubicBezTo>
                  <a:cubicBezTo>
                    <a:pt x="66852" y="59669"/>
                    <a:pt x="37769" y="30581"/>
                    <a:pt x="8671" y="1495"/>
                  </a:cubicBezTo>
                  <a:cubicBezTo>
                    <a:pt x="4051" y="-3135"/>
                    <a:pt x="-3138" y="4048"/>
                    <a:pt x="1497" y="8679"/>
                  </a:cubicBezTo>
                  <a:lnTo>
                    <a:pt x="1497" y="8679"/>
                  </a:lnTo>
                  <a:close/>
                </a:path>
              </a:pathLst>
            </a:custGeom>
            <a:solidFill>
              <a:srgbClr val="1D3E7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86A6B387-E6F1-0C7A-A44F-1B09D7BAC69E}"/>
                </a:ext>
              </a:extLst>
            </p:cNvPr>
            <p:cNvSpPr/>
            <p:nvPr/>
          </p:nvSpPr>
          <p:spPr>
            <a:xfrm>
              <a:off x="3842989" y="5366655"/>
              <a:ext cx="97440" cy="97436"/>
            </a:xfrm>
            <a:custGeom>
              <a:avLst/>
              <a:gdLst>
                <a:gd name="connsiteX0" fmla="*/ 95944 w 97440"/>
                <a:gd name="connsiteY0" fmla="*/ 88751 h 97436"/>
                <a:gd name="connsiteX1" fmla="*/ 55899 w 97440"/>
                <a:gd name="connsiteY1" fmla="*/ 48721 h 97436"/>
                <a:gd name="connsiteX2" fmla="*/ 95944 w 97440"/>
                <a:gd name="connsiteY2" fmla="*/ 8676 h 97436"/>
                <a:gd name="connsiteX3" fmla="*/ 88755 w 97440"/>
                <a:gd name="connsiteY3" fmla="*/ 1495 h 97436"/>
                <a:gd name="connsiteX4" fmla="*/ 48725 w 97440"/>
                <a:gd name="connsiteY4" fmla="*/ 41532 h 97436"/>
                <a:gd name="connsiteX5" fmla="*/ 8679 w 97440"/>
                <a:gd name="connsiteY5" fmla="*/ 1495 h 97436"/>
                <a:gd name="connsiteX6" fmla="*/ 1490 w 97440"/>
                <a:gd name="connsiteY6" fmla="*/ 8676 h 97436"/>
                <a:gd name="connsiteX7" fmla="*/ 41536 w 97440"/>
                <a:gd name="connsiteY7" fmla="*/ 48721 h 97436"/>
                <a:gd name="connsiteX8" fmla="*/ 1490 w 97440"/>
                <a:gd name="connsiteY8" fmla="*/ 88751 h 97436"/>
                <a:gd name="connsiteX9" fmla="*/ 8679 w 97440"/>
                <a:gd name="connsiteY9" fmla="*/ 95940 h 97436"/>
                <a:gd name="connsiteX10" fmla="*/ 48725 w 97440"/>
                <a:gd name="connsiteY10" fmla="*/ 55895 h 97436"/>
                <a:gd name="connsiteX11" fmla="*/ 88755 w 97440"/>
                <a:gd name="connsiteY11" fmla="*/ 95940 h 97436"/>
                <a:gd name="connsiteX12" fmla="*/ 95944 w 97440"/>
                <a:gd name="connsiteY12" fmla="*/ 88751 h 97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440" h="97436">
                  <a:moveTo>
                    <a:pt x="95944" y="88751"/>
                  </a:moveTo>
                  <a:cubicBezTo>
                    <a:pt x="82591" y="75413"/>
                    <a:pt x="69252" y="62059"/>
                    <a:pt x="55899" y="48721"/>
                  </a:cubicBezTo>
                  <a:cubicBezTo>
                    <a:pt x="69252" y="35367"/>
                    <a:pt x="82591" y="22029"/>
                    <a:pt x="95944" y="8676"/>
                  </a:cubicBezTo>
                  <a:cubicBezTo>
                    <a:pt x="100564" y="4050"/>
                    <a:pt x="93389" y="-3136"/>
                    <a:pt x="88755" y="1495"/>
                  </a:cubicBezTo>
                  <a:cubicBezTo>
                    <a:pt x="75417" y="14840"/>
                    <a:pt x="62063" y="28193"/>
                    <a:pt x="48725" y="41532"/>
                  </a:cubicBezTo>
                  <a:cubicBezTo>
                    <a:pt x="35371" y="28193"/>
                    <a:pt x="22033" y="14840"/>
                    <a:pt x="8679" y="1495"/>
                  </a:cubicBezTo>
                  <a:cubicBezTo>
                    <a:pt x="4045" y="-3135"/>
                    <a:pt x="-3129" y="4049"/>
                    <a:pt x="1490" y="8676"/>
                  </a:cubicBezTo>
                  <a:cubicBezTo>
                    <a:pt x="14844" y="22029"/>
                    <a:pt x="28182" y="35367"/>
                    <a:pt x="41536" y="48721"/>
                  </a:cubicBezTo>
                  <a:cubicBezTo>
                    <a:pt x="28182" y="62059"/>
                    <a:pt x="14844" y="75413"/>
                    <a:pt x="1490" y="88751"/>
                  </a:cubicBezTo>
                  <a:cubicBezTo>
                    <a:pt x="-3129" y="93385"/>
                    <a:pt x="4045" y="100575"/>
                    <a:pt x="8679" y="95940"/>
                  </a:cubicBezTo>
                  <a:cubicBezTo>
                    <a:pt x="22033" y="82587"/>
                    <a:pt x="35371" y="69248"/>
                    <a:pt x="48725" y="55895"/>
                  </a:cubicBezTo>
                  <a:cubicBezTo>
                    <a:pt x="62063" y="69248"/>
                    <a:pt x="75417" y="82587"/>
                    <a:pt x="88755" y="95940"/>
                  </a:cubicBezTo>
                  <a:cubicBezTo>
                    <a:pt x="93389" y="100575"/>
                    <a:pt x="100578" y="93385"/>
                    <a:pt x="95944" y="88751"/>
                  </a:cubicBezTo>
                  <a:close/>
                </a:path>
              </a:pathLst>
            </a:custGeom>
            <a:solidFill>
              <a:srgbClr val="1D3E7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C1492473-B39C-78ED-2F95-271F4F3F3E27}"/>
                </a:ext>
              </a:extLst>
            </p:cNvPr>
            <p:cNvSpPr/>
            <p:nvPr/>
          </p:nvSpPr>
          <p:spPr>
            <a:xfrm>
              <a:off x="3349994" y="5829319"/>
              <a:ext cx="97431" cy="97432"/>
            </a:xfrm>
            <a:custGeom>
              <a:avLst/>
              <a:gdLst>
                <a:gd name="connsiteX0" fmla="*/ 88746 w 97431"/>
                <a:gd name="connsiteY0" fmla="*/ 1496 h 97432"/>
                <a:gd name="connsiteX1" fmla="*/ 1496 w 97431"/>
                <a:gd name="connsiteY1" fmla="*/ 88761 h 97432"/>
                <a:gd name="connsiteX2" fmla="*/ 8686 w 97431"/>
                <a:gd name="connsiteY2" fmla="*/ 95935 h 97432"/>
                <a:gd name="connsiteX3" fmla="*/ 95935 w 97431"/>
                <a:gd name="connsiteY3" fmla="*/ 8686 h 97432"/>
                <a:gd name="connsiteX4" fmla="*/ 88746 w 97431"/>
                <a:gd name="connsiteY4" fmla="*/ 1496 h 97432"/>
                <a:gd name="connsiteX5" fmla="*/ 88746 w 97431"/>
                <a:gd name="connsiteY5" fmla="*/ 1496 h 9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431" h="97432">
                  <a:moveTo>
                    <a:pt x="88746" y="1496"/>
                  </a:moveTo>
                  <a:cubicBezTo>
                    <a:pt x="59663" y="30580"/>
                    <a:pt x="30580" y="59663"/>
                    <a:pt x="1496" y="88761"/>
                  </a:cubicBezTo>
                  <a:cubicBezTo>
                    <a:pt x="-3138" y="93381"/>
                    <a:pt x="4051" y="100570"/>
                    <a:pt x="8686" y="95935"/>
                  </a:cubicBezTo>
                  <a:cubicBezTo>
                    <a:pt x="37769" y="66852"/>
                    <a:pt x="66852" y="37769"/>
                    <a:pt x="95935" y="8686"/>
                  </a:cubicBezTo>
                  <a:cubicBezTo>
                    <a:pt x="100570" y="4051"/>
                    <a:pt x="93381" y="-3138"/>
                    <a:pt x="88746" y="1496"/>
                  </a:cubicBezTo>
                  <a:lnTo>
                    <a:pt x="88746" y="1496"/>
                  </a:lnTo>
                  <a:close/>
                </a:path>
              </a:pathLst>
            </a:custGeom>
            <a:solidFill>
              <a:srgbClr val="1D3E7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B34874DB-25EB-17A3-46A0-5FB2FED7A05B}"/>
                </a:ext>
              </a:extLst>
            </p:cNvPr>
            <p:cNvSpPr/>
            <p:nvPr/>
          </p:nvSpPr>
          <p:spPr>
            <a:xfrm>
              <a:off x="3349994" y="5829319"/>
              <a:ext cx="97431" cy="97432"/>
            </a:xfrm>
            <a:custGeom>
              <a:avLst/>
              <a:gdLst>
                <a:gd name="connsiteX0" fmla="*/ 1496 w 97431"/>
                <a:gd name="connsiteY0" fmla="*/ 8686 h 97432"/>
                <a:gd name="connsiteX1" fmla="*/ 88746 w 97431"/>
                <a:gd name="connsiteY1" fmla="*/ 95935 h 97432"/>
                <a:gd name="connsiteX2" fmla="*/ 95935 w 97431"/>
                <a:gd name="connsiteY2" fmla="*/ 88761 h 97432"/>
                <a:gd name="connsiteX3" fmla="*/ 8686 w 97431"/>
                <a:gd name="connsiteY3" fmla="*/ 1496 h 97432"/>
                <a:gd name="connsiteX4" fmla="*/ 1496 w 97431"/>
                <a:gd name="connsiteY4" fmla="*/ 8686 h 97432"/>
                <a:gd name="connsiteX5" fmla="*/ 1496 w 97431"/>
                <a:gd name="connsiteY5" fmla="*/ 8686 h 9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431" h="97432">
                  <a:moveTo>
                    <a:pt x="1496" y="8686"/>
                  </a:moveTo>
                  <a:cubicBezTo>
                    <a:pt x="30580" y="37769"/>
                    <a:pt x="59663" y="66852"/>
                    <a:pt x="88746" y="95935"/>
                  </a:cubicBezTo>
                  <a:cubicBezTo>
                    <a:pt x="93381" y="100570"/>
                    <a:pt x="100570" y="93381"/>
                    <a:pt x="95935" y="88761"/>
                  </a:cubicBezTo>
                  <a:cubicBezTo>
                    <a:pt x="66852" y="59663"/>
                    <a:pt x="37769" y="30580"/>
                    <a:pt x="8686" y="1496"/>
                  </a:cubicBezTo>
                  <a:cubicBezTo>
                    <a:pt x="4051" y="-3138"/>
                    <a:pt x="-3138" y="4051"/>
                    <a:pt x="1496" y="8686"/>
                  </a:cubicBezTo>
                  <a:lnTo>
                    <a:pt x="1496" y="8686"/>
                  </a:lnTo>
                  <a:close/>
                </a:path>
              </a:pathLst>
            </a:custGeom>
            <a:solidFill>
              <a:srgbClr val="1D3E7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B8BAED40-A431-4AFC-DCBF-F665A3C3D492}"/>
                </a:ext>
              </a:extLst>
            </p:cNvPr>
            <p:cNvSpPr/>
            <p:nvPr/>
          </p:nvSpPr>
          <p:spPr>
            <a:xfrm>
              <a:off x="3110359" y="4678441"/>
              <a:ext cx="926933" cy="1278268"/>
            </a:xfrm>
            <a:custGeom>
              <a:avLst/>
              <a:gdLst>
                <a:gd name="connsiteX0" fmla="*/ 916761 w 926933"/>
                <a:gd name="connsiteY0" fmla="*/ 1278258 h 1278268"/>
                <a:gd name="connsiteX1" fmla="*/ 909230 w 926933"/>
                <a:gd name="connsiteY1" fmla="*/ 1273758 h 1278268"/>
                <a:gd name="connsiteX2" fmla="*/ 861060 w 926933"/>
                <a:gd name="connsiteY2" fmla="*/ 1213289 h 1278268"/>
                <a:gd name="connsiteX3" fmla="*/ 623061 w 926933"/>
                <a:gd name="connsiteY3" fmla="*/ 1131654 h 1278268"/>
                <a:gd name="connsiteX4" fmla="*/ 496746 w 926933"/>
                <a:gd name="connsiteY4" fmla="*/ 1122192 h 1278268"/>
                <a:gd name="connsiteX5" fmla="*/ 433663 w 926933"/>
                <a:gd name="connsiteY5" fmla="*/ 1117483 h 1278268"/>
                <a:gd name="connsiteX6" fmla="*/ 307393 w 926933"/>
                <a:gd name="connsiteY6" fmla="*/ 1097832 h 1278268"/>
                <a:gd name="connsiteX7" fmla="*/ 211914 w 926933"/>
                <a:gd name="connsiteY7" fmla="*/ 1037943 h 1278268"/>
                <a:gd name="connsiteX8" fmla="*/ 196259 w 926933"/>
                <a:gd name="connsiteY8" fmla="*/ 920480 h 1278268"/>
                <a:gd name="connsiteX9" fmla="*/ 426950 w 926933"/>
                <a:gd name="connsiteY9" fmla="*/ 754522 h 1278268"/>
                <a:gd name="connsiteX10" fmla="*/ 440407 w 926933"/>
                <a:gd name="connsiteY10" fmla="*/ 749709 h 1278268"/>
                <a:gd name="connsiteX11" fmla="*/ 503015 w 926933"/>
                <a:gd name="connsiteY11" fmla="*/ 729538 h 1278268"/>
                <a:gd name="connsiteX12" fmla="*/ 703612 w 926933"/>
                <a:gd name="connsiteY12" fmla="*/ 617743 h 1278268"/>
                <a:gd name="connsiteX13" fmla="*/ 720590 w 926933"/>
                <a:gd name="connsiteY13" fmla="*/ 526488 h 1278268"/>
                <a:gd name="connsiteX14" fmla="*/ 694789 w 926933"/>
                <a:gd name="connsiteY14" fmla="*/ 476436 h 1278268"/>
                <a:gd name="connsiteX15" fmla="*/ 538633 w 926933"/>
                <a:gd name="connsiteY15" fmla="*/ 401127 h 1278268"/>
                <a:gd name="connsiteX16" fmla="*/ 417978 w 926933"/>
                <a:gd name="connsiteY16" fmla="*/ 381494 h 1278268"/>
                <a:gd name="connsiteX17" fmla="*/ 265283 w 926933"/>
                <a:gd name="connsiteY17" fmla="*/ 353614 h 1278268"/>
                <a:gd name="connsiteX18" fmla="*/ 150949 w 926933"/>
                <a:gd name="connsiteY18" fmla="*/ 301576 h 1278268"/>
                <a:gd name="connsiteX19" fmla="*/ 79214 w 926933"/>
                <a:gd name="connsiteY19" fmla="*/ 203794 h 1278268"/>
                <a:gd name="connsiteX20" fmla="*/ 43401 w 926933"/>
                <a:gd name="connsiteY20" fmla="*/ 39468 h 1278268"/>
                <a:gd name="connsiteX21" fmla="*/ 17230 w 926933"/>
                <a:gd name="connsiteY21" fmla="*/ 76125 h 1278268"/>
                <a:gd name="connsiteX22" fmla="*/ 9276 w 926933"/>
                <a:gd name="connsiteY22" fmla="*/ 80058 h 1278268"/>
                <a:gd name="connsiteX23" fmla="*/ 865 w 926933"/>
                <a:gd name="connsiteY23" fmla="*/ 74580 h 1278268"/>
                <a:gd name="connsiteX24" fmla="*/ 1757 w 926933"/>
                <a:gd name="connsiteY24" fmla="*/ 65643 h 1278268"/>
                <a:gd name="connsiteX25" fmla="*/ 45688 w 926933"/>
                <a:gd name="connsiteY25" fmla="*/ 4109 h 1278268"/>
                <a:gd name="connsiteX26" fmla="*/ 54226 w 926933"/>
                <a:gd name="connsiteY26" fmla="*/ 11 h 1278268"/>
                <a:gd name="connsiteX27" fmla="*/ 60595 w 926933"/>
                <a:gd name="connsiteY27" fmla="*/ 3380 h 1278268"/>
                <a:gd name="connsiteX28" fmla="*/ 106560 w 926933"/>
                <a:gd name="connsiteY28" fmla="*/ 65667 h 1278268"/>
                <a:gd name="connsiteX29" fmla="*/ 107290 w 926933"/>
                <a:gd name="connsiteY29" fmla="*/ 75957 h 1278268"/>
                <a:gd name="connsiteX30" fmla="*/ 98614 w 926933"/>
                <a:gd name="connsiteY30" fmla="*/ 81208 h 1278268"/>
                <a:gd name="connsiteX31" fmla="*/ 92213 w 926933"/>
                <a:gd name="connsiteY31" fmla="*/ 77611 h 1278268"/>
                <a:gd name="connsiteX32" fmla="*/ 62223 w 926933"/>
                <a:gd name="connsiteY32" fmla="*/ 36971 h 1278268"/>
                <a:gd name="connsiteX33" fmla="*/ 62296 w 926933"/>
                <a:gd name="connsiteY33" fmla="*/ 39037 h 1278268"/>
                <a:gd name="connsiteX34" fmla="*/ 78320 w 926933"/>
                <a:gd name="connsiteY34" fmla="*/ 143707 h 1278268"/>
                <a:gd name="connsiteX35" fmla="*/ 141220 w 926933"/>
                <a:gd name="connsiteY35" fmla="*/ 269058 h 1278268"/>
                <a:gd name="connsiteX36" fmla="*/ 380190 w 926933"/>
                <a:gd name="connsiteY36" fmla="*/ 358074 h 1278268"/>
                <a:gd name="connsiteX37" fmla="*/ 413433 w 926933"/>
                <a:gd name="connsiteY37" fmla="*/ 362283 h 1278268"/>
                <a:gd name="connsiteX38" fmla="*/ 629329 w 926933"/>
                <a:gd name="connsiteY38" fmla="*/ 409810 h 1278268"/>
                <a:gd name="connsiteX39" fmla="*/ 729472 w 926933"/>
                <a:gd name="connsiteY39" fmla="*/ 496411 h 1278268"/>
                <a:gd name="connsiteX40" fmla="*/ 744608 w 926933"/>
                <a:gd name="connsiteY40" fmla="*/ 554520 h 1278268"/>
                <a:gd name="connsiteX41" fmla="*/ 698740 w 926933"/>
                <a:gd name="connsiteY41" fmla="*/ 651733 h 1278268"/>
                <a:gd name="connsiteX42" fmla="*/ 505228 w 926933"/>
                <a:gd name="connsiteY42" fmla="*/ 748521 h 1278268"/>
                <a:gd name="connsiteX43" fmla="*/ 436679 w 926933"/>
                <a:gd name="connsiteY43" fmla="*/ 770861 h 1278268"/>
                <a:gd name="connsiteX44" fmla="*/ 434109 w 926933"/>
                <a:gd name="connsiteY44" fmla="*/ 771811 h 1278268"/>
                <a:gd name="connsiteX45" fmla="*/ 284133 w 926933"/>
                <a:gd name="connsiteY45" fmla="*/ 841014 h 1278268"/>
                <a:gd name="connsiteX46" fmla="*/ 207488 w 926933"/>
                <a:gd name="connsiteY46" fmla="*/ 978825 h 1278268"/>
                <a:gd name="connsiteX47" fmla="*/ 407699 w 926933"/>
                <a:gd name="connsiteY47" fmla="*/ 1096763 h 1278268"/>
                <a:gd name="connsiteX48" fmla="*/ 532217 w 926933"/>
                <a:gd name="connsiteY48" fmla="*/ 1106254 h 1278268"/>
                <a:gd name="connsiteX49" fmla="*/ 592017 w 926933"/>
                <a:gd name="connsiteY49" fmla="*/ 1110576 h 1278268"/>
                <a:gd name="connsiteX50" fmla="*/ 605148 w 926933"/>
                <a:gd name="connsiteY50" fmla="*/ 1111557 h 1278268"/>
                <a:gd name="connsiteX51" fmla="*/ 719075 w 926933"/>
                <a:gd name="connsiteY51" fmla="*/ 1124494 h 1278268"/>
                <a:gd name="connsiteX52" fmla="*/ 925509 w 926933"/>
                <a:gd name="connsiteY52" fmla="*/ 1264608 h 1278268"/>
                <a:gd name="connsiteX53" fmla="*/ 925777 w 926933"/>
                <a:gd name="connsiteY53" fmla="*/ 1273535 h 1278268"/>
                <a:gd name="connsiteX54" fmla="*/ 916761 w 926933"/>
                <a:gd name="connsiteY54" fmla="*/ 1278258 h 1278268"/>
                <a:gd name="connsiteX55" fmla="*/ 916761 w 926933"/>
                <a:gd name="connsiteY55" fmla="*/ 1278258 h 127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926933" h="1278268">
                  <a:moveTo>
                    <a:pt x="916761" y="1278258"/>
                  </a:moveTo>
                  <a:cubicBezTo>
                    <a:pt x="913641" y="1278110"/>
                    <a:pt x="910908" y="1276461"/>
                    <a:pt x="909230" y="1273758"/>
                  </a:cubicBezTo>
                  <a:cubicBezTo>
                    <a:pt x="894391" y="1249843"/>
                    <a:pt x="878646" y="1230059"/>
                    <a:pt x="861060" y="1213289"/>
                  </a:cubicBezTo>
                  <a:cubicBezTo>
                    <a:pt x="794174" y="1149523"/>
                    <a:pt x="703137" y="1137714"/>
                    <a:pt x="623061" y="1131654"/>
                  </a:cubicBezTo>
                  <a:cubicBezTo>
                    <a:pt x="580966" y="1128460"/>
                    <a:pt x="538856" y="1125326"/>
                    <a:pt x="496746" y="1122192"/>
                  </a:cubicBezTo>
                  <a:lnTo>
                    <a:pt x="433663" y="1117483"/>
                  </a:lnTo>
                  <a:cubicBezTo>
                    <a:pt x="390618" y="1114275"/>
                    <a:pt x="348582" y="1110354"/>
                    <a:pt x="307393" y="1097832"/>
                  </a:cubicBezTo>
                  <a:cubicBezTo>
                    <a:pt x="263783" y="1084568"/>
                    <a:pt x="231670" y="1064426"/>
                    <a:pt x="211914" y="1037943"/>
                  </a:cubicBezTo>
                  <a:cubicBezTo>
                    <a:pt x="187703" y="1005473"/>
                    <a:pt x="181854" y="961565"/>
                    <a:pt x="196259" y="920480"/>
                  </a:cubicBezTo>
                  <a:cubicBezTo>
                    <a:pt x="229754" y="824913"/>
                    <a:pt x="339091" y="785892"/>
                    <a:pt x="426950" y="754522"/>
                  </a:cubicBezTo>
                  <a:lnTo>
                    <a:pt x="440407" y="749709"/>
                  </a:lnTo>
                  <a:cubicBezTo>
                    <a:pt x="460727" y="742401"/>
                    <a:pt x="482220" y="735866"/>
                    <a:pt x="503015" y="729538"/>
                  </a:cubicBezTo>
                  <a:cubicBezTo>
                    <a:pt x="577862" y="706753"/>
                    <a:pt x="655279" y="683204"/>
                    <a:pt x="703612" y="617743"/>
                  </a:cubicBezTo>
                  <a:cubicBezTo>
                    <a:pt x="724258" y="589808"/>
                    <a:pt x="729799" y="559956"/>
                    <a:pt x="720590" y="526488"/>
                  </a:cubicBezTo>
                  <a:cubicBezTo>
                    <a:pt x="715287" y="507211"/>
                    <a:pt x="706598" y="490372"/>
                    <a:pt x="694789" y="476436"/>
                  </a:cubicBezTo>
                  <a:cubicBezTo>
                    <a:pt x="658279" y="433361"/>
                    <a:pt x="598166" y="414785"/>
                    <a:pt x="538633" y="401127"/>
                  </a:cubicBezTo>
                  <a:cubicBezTo>
                    <a:pt x="498885" y="392007"/>
                    <a:pt x="457756" y="386663"/>
                    <a:pt x="417978" y="381494"/>
                  </a:cubicBezTo>
                  <a:cubicBezTo>
                    <a:pt x="367535" y="374937"/>
                    <a:pt x="315384" y="368160"/>
                    <a:pt x="265283" y="353614"/>
                  </a:cubicBezTo>
                  <a:cubicBezTo>
                    <a:pt x="216727" y="339514"/>
                    <a:pt x="180391" y="322979"/>
                    <a:pt x="150949" y="301576"/>
                  </a:cubicBezTo>
                  <a:cubicBezTo>
                    <a:pt x="121064" y="279848"/>
                    <a:pt x="98270" y="248777"/>
                    <a:pt x="79214" y="203794"/>
                  </a:cubicBezTo>
                  <a:cubicBezTo>
                    <a:pt x="56987" y="151330"/>
                    <a:pt x="44423" y="93468"/>
                    <a:pt x="43401" y="39468"/>
                  </a:cubicBezTo>
                  <a:lnTo>
                    <a:pt x="17230" y="76125"/>
                  </a:lnTo>
                  <a:cubicBezTo>
                    <a:pt x="15336" y="78778"/>
                    <a:pt x="12437" y="80213"/>
                    <a:pt x="9276" y="80058"/>
                  </a:cubicBezTo>
                  <a:cubicBezTo>
                    <a:pt x="5695" y="79885"/>
                    <a:pt x="2393" y="77735"/>
                    <a:pt x="865" y="74580"/>
                  </a:cubicBezTo>
                  <a:cubicBezTo>
                    <a:pt x="-545" y="71672"/>
                    <a:pt x="-220" y="68415"/>
                    <a:pt x="1757" y="65643"/>
                  </a:cubicBezTo>
                  <a:lnTo>
                    <a:pt x="45688" y="4109"/>
                  </a:lnTo>
                  <a:cubicBezTo>
                    <a:pt x="47579" y="1459"/>
                    <a:pt x="50930" y="-149"/>
                    <a:pt x="54226" y="11"/>
                  </a:cubicBezTo>
                  <a:cubicBezTo>
                    <a:pt x="56822" y="137"/>
                    <a:pt x="59085" y="1333"/>
                    <a:pt x="60595" y="3380"/>
                  </a:cubicBezTo>
                  <a:lnTo>
                    <a:pt x="106560" y="65667"/>
                  </a:lnTo>
                  <a:cubicBezTo>
                    <a:pt x="108825" y="68735"/>
                    <a:pt x="109097" y="72583"/>
                    <a:pt x="107290" y="75957"/>
                  </a:cubicBezTo>
                  <a:cubicBezTo>
                    <a:pt x="105490" y="79316"/>
                    <a:pt x="102086" y="81377"/>
                    <a:pt x="98614" y="81208"/>
                  </a:cubicBezTo>
                  <a:cubicBezTo>
                    <a:pt x="96110" y="81086"/>
                    <a:pt x="93836" y="79809"/>
                    <a:pt x="92213" y="77611"/>
                  </a:cubicBezTo>
                  <a:lnTo>
                    <a:pt x="62223" y="36971"/>
                  </a:lnTo>
                  <a:cubicBezTo>
                    <a:pt x="62247" y="37690"/>
                    <a:pt x="62272" y="38382"/>
                    <a:pt x="62296" y="39037"/>
                  </a:cubicBezTo>
                  <a:cubicBezTo>
                    <a:pt x="63576" y="73759"/>
                    <a:pt x="68968" y="108975"/>
                    <a:pt x="78320" y="143707"/>
                  </a:cubicBezTo>
                  <a:cubicBezTo>
                    <a:pt x="93922" y="201654"/>
                    <a:pt x="114496" y="242656"/>
                    <a:pt x="141220" y="269058"/>
                  </a:cubicBezTo>
                  <a:cubicBezTo>
                    <a:pt x="200551" y="327678"/>
                    <a:pt x="295317" y="346952"/>
                    <a:pt x="380190" y="358074"/>
                  </a:cubicBezTo>
                  <a:cubicBezTo>
                    <a:pt x="391242" y="359522"/>
                    <a:pt x="402322" y="360901"/>
                    <a:pt x="413433" y="362283"/>
                  </a:cubicBezTo>
                  <a:cubicBezTo>
                    <a:pt x="485888" y="371301"/>
                    <a:pt x="560810" y="380626"/>
                    <a:pt x="629329" y="409810"/>
                  </a:cubicBezTo>
                  <a:cubicBezTo>
                    <a:pt x="679742" y="431278"/>
                    <a:pt x="712495" y="459606"/>
                    <a:pt x="729472" y="496411"/>
                  </a:cubicBezTo>
                  <a:cubicBezTo>
                    <a:pt x="738280" y="515489"/>
                    <a:pt x="743657" y="536125"/>
                    <a:pt x="744608" y="554520"/>
                  </a:cubicBezTo>
                  <a:cubicBezTo>
                    <a:pt x="746702" y="594718"/>
                    <a:pt x="720827" y="629573"/>
                    <a:pt x="698740" y="651733"/>
                  </a:cubicBezTo>
                  <a:cubicBezTo>
                    <a:pt x="644926" y="705728"/>
                    <a:pt x="573911" y="727473"/>
                    <a:pt x="505228" y="748521"/>
                  </a:cubicBezTo>
                  <a:cubicBezTo>
                    <a:pt x="482561" y="755457"/>
                    <a:pt x="459122" y="762632"/>
                    <a:pt x="436679" y="770861"/>
                  </a:cubicBezTo>
                  <a:lnTo>
                    <a:pt x="434109" y="771811"/>
                  </a:lnTo>
                  <a:cubicBezTo>
                    <a:pt x="382552" y="790705"/>
                    <a:pt x="329258" y="810252"/>
                    <a:pt x="284133" y="841014"/>
                  </a:cubicBezTo>
                  <a:cubicBezTo>
                    <a:pt x="263843" y="854858"/>
                    <a:pt x="198353" y="905672"/>
                    <a:pt x="207488" y="978825"/>
                  </a:cubicBezTo>
                  <a:cubicBezTo>
                    <a:pt x="216014" y="1047241"/>
                    <a:pt x="281518" y="1085816"/>
                    <a:pt x="407699" y="1096763"/>
                  </a:cubicBezTo>
                  <a:cubicBezTo>
                    <a:pt x="449156" y="1100342"/>
                    <a:pt x="491384" y="1103358"/>
                    <a:pt x="532217" y="1106254"/>
                  </a:cubicBezTo>
                  <a:cubicBezTo>
                    <a:pt x="552150" y="1107680"/>
                    <a:pt x="572099" y="1109091"/>
                    <a:pt x="592017" y="1110576"/>
                  </a:cubicBezTo>
                  <a:lnTo>
                    <a:pt x="605148" y="1111557"/>
                  </a:lnTo>
                  <a:cubicBezTo>
                    <a:pt x="642653" y="1114305"/>
                    <a:pt x="681421" y="1117142"/>
                    <a:pt x="719075" y="1124494"/>
                  </a:cubicBezTo>
                  <a:cubicBezTo>
                    <a:pt x="809369" y="1142140"/>
                    <a:pt x="878825" y="1189286"/>
                    <a:pt x="925509" y="1264608"/>
                  </a:cubicBezTo>
                  <a:cubicBezTo>
                    <a:pt x="927307" y="1267504"/>
                    <a:pt x="927411" y="1270757"/>
                    <a:pt x="925777" y="1273535"/>
                  </a:cubicBezTo>
                  <a:cubicBezTo>
                    <a:pt x="924009" y="1276535"/>
                    <a:pt x="920385" y="1278422"/>
                    <a:pt x="916761" y="1278258"/>
                  </a:cubicBezTo>
                  <a:lnTo>
                    <a:pt x="916761" y="1278258"/>
                  </a:lnTo>
                  <a:close/>
                </a:path>
              </a:pathLst>
            </a:custGeom>
            <a:solidFill>
              <a:srgbClr val="FFF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6" name="그래픽 3">
              <a:extLst>
                <a:ext uri="{FF2B5EF4-FFF2-40B4-BE49-F238E27FC236}">
                  <a16:creationId xmlns:a16="http://schemas.microsoft.com/office/drawing/2014/main" id="{B3739C1C-D55B-7BB7-8122-DEDCB44076A9}"/>
                </a:ext>
              </a:extLst>
            </p:cNvPr>
            <p:cNvGrpSpPr/>
            <p:nvPr/>
          </p:nvGrpSpPr>
          <p:grpSpPr>
            <a:xfrm>
              <a:off x="2229343" y="5780327"/>
              <a:ext cx="1349704" cy="651998"/>
              <a:chOff x="2229343" y="5780327"/>
              <a:chExt cx="1349704" cy="651998"/>
            </a:xfrm>
          </p:grpSpPr>
          <p:grpSp>
            <p:nvGrpSpPr>
              <p:cNvPr id="97" name="그래픽 3">
                <a:extLst>
                  <a:ext uri="{FF2B5EF4-FFF2-40B4-BE49-F238E27FC236}">
                    <a16:creationId xmlns:a16="http://schemas.microsoft.com/office/drawing/2014/main" id="{A6582584-CC09-A02D-D8BE-DF27F5B54593}"/>
                  </a:ext>
                </a:extLst>
              </p:cNvPr>
              <p:cNvGrpSpPr/>
              <p:nvPr/>
            </p:nvGrpSpPr>
            <p:grpSpPr>
              <a:xfrm>
                <a:off x="2295946" y="6318873"/>
                <a:ext cx="570904" cy="113452"/>
                <a:chOff x="2295946" y="6318873"/>
                <a:chExt cx="570904" cy="113452"/>
              </a:xfrm>
            </p:grpSpPr>
            <p:sp>
              <p:nvSpPr>
                <p:cNvPr id="98" name="자유형: 도형 97">
                  <a:extLst>
                    <a:ext uri="{FF2B5EF4-FFF2-40B4-BE49-F238E27FC236}">
                      <a16:creationId xmlns:a16="http://schemas.microsoft.com/office/drawing/2014/main" id="{18020A9A-4D4E-5F7C-7A2D-D44D2AA7214A}"/>
                    </a:ext>
                  </a:extLst>
                </p:cNvPr>
                <p:cNvSpPr/>
                <p:nvPr/>
              </p:nvSpPr>
              <p:spPr>
                <a:xfrm>
                  <a:off x="2295946" y="6318932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17 h 113393"/>
                    <a:gd name="connsiteX1" fmla="*/ 402 w 570904"/>
                    <a:gd name="connsiteY1" fmla="*/ 87057 h 113393"/>
                    <a:gd name="connsiteX2" fmla="*/ 27051 w 570904"/>
                    <a:gd name="connsiteY2" fmla="*/ 113393 h 113393"/>
                    <a:gd name="connsiteX3" fmla="*/ 544564 w 570904"/>
                    <a:gd name="connsiteY3" fmla="*/ 109739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77 h 113393"/>
                    <a:gd name="connsiteX6" fmla="*/ 543788 w 570904"/>
                    <a:gd name="connsiteY6" fmla="*/ 1 h 113393"/>
                    <a:gd name="connsiteX7" fmla="*/ 26275 w 570904"/>
                    <a:gd name="connsiteY7" fmla="*/ 3670 h 113393"/>
                    <a:gd name="connsiteX8" fmla="*/ 1 w 570904"/>
                    <a:gd name="connsiteY8" fmla="*/ 30317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17"/>
                      </a:moveTo>
                      <a:lnTo>
                        <a:pt x="402" y="87057"/>
                      </a:lnTo>
                      <a:cubicBezTo>
                        <a:pt x="506" y="101673"/>
                        <a:pt x="12438" y="113497"/>
                        <a:pt x="27051" y="113393"/>
                      </a:cubicBezTo>
                      <a:lnTo>
                        <a:pt x="544564" y="109739"/>
                      </a:lnTo>
                      <a:cubicBezTo>
                        <a:pt x="559177" y="109635"/>
                        <a:pt x="571006" y="97633"/>
                        <a:pt x="570903" y="83017"/>
                      </a:cubicBezTo>
                      <a:lnTo>
                        <a:pt x="570502" y="26277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70"/>
                      </a:lnTo>
                      <a:cubicBezTo>
                        <a:pt x="11661" y="3774"/>
                        <a:pt x="-103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9" name="자유형: 도형 98">
                  <a:extLst>
                    <a:ext uri="{FF2B5EF4-FFF2-40B4-BE49-F238E27FC236}">
                      <a16:creationId xmlns:a16="http://schemas.microsoft.com/office/drawing/2014/main" id="{895BED4F-D534-98A5-A82A-2A1DDC9D0E0F}"/>
                    </a:ext>
                  </a:extLst>
                </p:cNvPr>
                <p:cNvSpPr/>
                <p:nvPr/>
              </p:nvSpPr>
              <p:spPr>
                <a:xfrm>
                  <a:off x="2688731" y="6318873"/>
                  <a:ext cx="178118" cy="110867"/>
                </a:xfrm>
                <a:custGeom>
                  <a:avLst/>
                  <a:gdLst>
                    <a:gd name="connsiteX0" fmla="*/ 0 w 178118"/>
                    <a:gd name="connsiteY0" fmla="*/ 1129 h 110867"/>
                    <a:gd name="connsiteX1" fmla="*/ 777 w 178118"/>
                    <a:gd name="connsiteY1" fmla="*/ 110867 h 110867"/>
                    <a:gd name="connsiteX2" fmla="*/ 159670 w 178118"/>
                    <a:gd name="connsiteY2" fmla="*/ 109738 h 110867"/>
                    <a:gd name="connsiteX3" fmla="*/ 178118 w 178118"/>
                    <a:gd name="connsiteY3" fmla="*/ 83076 h 110867"/>
                    <a:gd name="connsiteX4" fmla="*/ 177717 w 178118"/>
                    <a:gd name="connsiteY4" fmla="*/ 26336 h 110867"/>
                    <a:gd name="connsiteX5" fmla="*/ 158893 w 178118"/>
                    <a:gd name="connsiteY5" fmla="*/ 0 h 110867"/>
                    <a:gd name="connsiteX6" fmla="*/ 0 w 178118"/>
                    <a:gd name="connsiteY6" fmla="*/ 1129 h 110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67">
                      <a:moveTo>
                        <a:pt x="0" y="1129"/>
                      </a:moveTo>
                      <a:lnTo>
                        <a:pt x="777" y="110867"/>
                      </a:lnTo>
                      <a:lnTo>
                        <a:pt x="159670" y="109738"/>
                      </a:lnTo>
                      <a:cubicBezTo>
                        <a:pt x="169935" y="109664"/>
                        <a:pt x="178222" y="97692"/>
                        <a:pt x="178118" y="83076"/>
                      </a:cubicBezTo>
                      <a:lnTo>
                        <a:pt x="177717" y="26336"/>
                      </a:lnTo>
                      <a:cubicBezTo>
                        <a:pt x="177613" y="11720"/>
                        <a:pt x="169160" y="-74"/>
                        <a:pt x="158893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0" name="자유형: 도형 99">
                  <a:extLst>
                    <a:ext uri="{FF2B5EF4-FFF2-40B4-BE49-F238E27FC236}">
                      <a16:creationId xmlns:a16="http://schemas.microsoft.com/office/drawing/2014/main" id="{1DF166C3-5093-1E7C-DE18-7903694E060F}"/>
                    </a:ext>
                  </a:extLst>
                </p:cNvPr>
                <p:cNvSpPr/>
                <p:nvPr/>
              </p:nvSpPr>
              <p:spPr>
                <a:xfrm>
                  <a:off x="2295946" y="6321592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7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9 h 110719"/>
                    <a:gd name="connsiteX3" fmla="*/ 169759 w 169759"/>
                    <a:gd name="connsiteY3" fmla="*/ 109723 h 110719"/>
                    <a:gd name="connsiteX4" fmla="*/ 168982 w 169759"/>
                    <a:gd name="connsiteY4" fmla="*/ 0 h 110719"/>
                    <a:gd name="connsiteX5" fmla="*/ 28604 w 169759"/>
                    <a:gd name="connsiteY5" fmla="*/ 995 h 110719"/>
                    <a:gd name="connsiteX6" fmla="*/ 1 w 169759"/>
                    <a:gd name="connsiteY6" fmla="*/ 27657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19"/>
                      </a:cubicBezTo>
                      <a:lnTo>
                        <a:pt x="169759" y="109723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5" y="1099"/>
                        <a:pt x="-103" y="13041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1" name="자유형: 도형 100">
                  <a:extLst>
                    <a:ext uri="{FF2B5EF4-FFF2-40B4-BE49-F238E27FC236}">
                      <a16:creationId xmlns:a16="http://schemas.microsoft.com/office/drawing/2014/main" id="{5817A503-EF46-7B91-3073-52CE1BF35B39}"/>
                    </a:ext>
                  </a:extLst>
                </p:cNvPr>
                <p:cNvSpPr/>
                <p:nvPr/>
              </p:nvSpPr>
              <p:spPr>
                <a:xfrm>
                  <a:off x="2829582" y="6334084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20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2" name="자유형: 도형 101">
                  <a:extLst>
                    <a:ext uri="{FF2B5EF4-FFF2-40B4-BE49-F238E27FC236}">
                      <a16:creationId xmlns:a16="http://schemas.microsoft.com/office/drawing/2014/main" id="{6AA8731B-8D13-36AD-145B-4016FD43EA52}"/>
                    </a:ext>
                  </a:extLst>
                </p:cNvPr>
                <p:cNvSpPr/>
                <p:nvPr/>
              </p:nvSpPr>
              <p:spPr>
                <a:xfrm>
                  <a:off x="2765951" y="6334529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35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10" y="75931"/>
                      </a:lnTo>
                      <a:cubicBezTo>
                        <a:pt x="7624" y="77907"/>
                        <a:pt x="6047" y="79496"/>
                        <a:pt x="4086" y="79511"/>
                      </a:cubicBezTo>
                      <a:cubicBezTo>
                        <a:pt x="4077" y="79511"/>
                        <a:pt x="4067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3" name="자유형: 도형 102">
                  <a:extLst>
                    <a:ext uri="{FF2B5EF4-FFF2-40B4-BE49-F238E27FC236}">
                      <a16:creationId xmlns:a16="http://schemas.microsoft.com/office/drawing/2014/main" id="{2E04A3B8-BE21-1597-E6A0-354C683D804C}"/>
                    </a:ext>
                  </a:extLst>
                </p:cNvPr>
                <p:cNvSpPr/>
                <p:nvPr/>
              </p:nvSpPr>
              <p:spPr>
                <a:xfrm>
                  <a:off x="2702321" y="6334990"/>
                  <a:ext cx="7609" cy="79496"/>
                </a:xfrm>
                <a:custGeom>
                  <a:avLst/>
                  <a:gdLst>
                    <a:gd name="connsiteX0" fmla="*/ 4061 w 7609"/>
                    <a:gd name="connsiteY0" fmla="*/ 79496 h 79496"/>
                    <a:gd name="connsiteX1" fmla="*/ 513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3549 w 7609"/>
                    <a:gd name="connsiteY4" fmla="*/ 0 h 79496"/>
                    <a:gd name="connsiteX5" fmla="*/ 7097 w 7609"/>
                    <a:gd name="connsiteY5" fmla="*/ 3520 h 79496"/>
                    <a:gd name="connsiteX6" fmla="*/ 7610 w 7609"/>
                    <a:gd name="connsiteY6" fmla="*/ 75931 h 79496"/>
                    <a:gd name="connsiteX7" fmla="*/ 4086 w 7609"/>
                    <a:gd name="connsiteY7" fmla="*/ 79496 h 79496"/>
                    <a:gd name="connsiteX8" fmla="*/ 4061 w 7609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81"/>
                        <a:pt x="4086" y="79496"/>
                      </a:cubicBezTo>
                      <a:cubicBezTo>
                        <a:pt x="4076" y="79496"/>
                        <a:pt x="4067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4" name="자유형: 도형 103">
                  <a:extLst>
                    <a:ext uri="{FF2B5EF4-FFF2-40B4-BE49-F238E27FC236}">
                      <a16:creationId xmlns:a16="http://schemas.microsoft.com/office/drawing/2014/main" id="{B1F2259A-43F0-C3E6-61C4-324C1042C28C}"/>
                    </a:ext>
                  </a:extLst>
                </p:cNvPr>
                <p:cNvSpPr/>
                <p:nvPr/>
              </p:nvSpPr>
              <p:spPr>
                <a:xfrm>
                  <a:off x="2638690" y="6335424"/>
                  <a:ext cx="7609" cy="79521"/>
                </a:xfrm>
                <a:custGeom>
                  <a:avLst/>
                  <a:gdLst>
                    <a:gd name="connsiteX0" fmla="*/ 4061 w 7609"/>
                    <a:gd name="connsiteY0" fmla="*/ 79522 h 79521"/>
                    <a:gd name="connsiteX1" fmla="*/ 513 w 7609"/>
                    <a:gd name="connsiteY1" fmla="*/ 75987 h 79521"/>
                    <a:gd name="connsiteX2" fmla="*/ 0 w 7609"/>
                    <a:gd name="connsiteY2" fmla="*/ 3576 h 79521"/>
                    <a:gd name="connsiteX3" fmla="*/ 3523 w 7609"/>
                    <a:gd name="connsiteY3" fmla="*/ 11 h 79521"/>
                    <a:gd name="connsiteX4" fmla="*/ 7097 w 7609"/>
                    <a:gd name="connsiteY4" fmla="*/ 3531 h 79521"/>
                    <a:gd name="connsiteX5" fmla="*/ 7610 w 7609"/>
                    <a:gd name="connsiteY5" fmla="*/ 75942 h 79521"/>
                    <a:gd name="connsiteX6" fmla="*/ 4086 w 7609"/>
                    <a:gd name="connsiteY6" fmla="*/ 79522 h 79521"/>
                    <a:gd name="connsiteX7" fmla="*/ 4061 w 7609"/>
                    <a:gd name="connsiteY7" fmla="*/ 79522 h 79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09" h="79521">
                      <a:moveTo>
                        <a:pt x="4061" y="79522"/>
                      </a:moveTo>
                      <a:cubicBezTo>
                        <a:pt x="2112" y="79522"/>
                        <a:pt x="526" y="77948"/>
                        <a:pt x="513" y="75987"/>
                      </a:cubicBezTo>
                      <a:lnTo>
                        <a:pt x="0" y="3576"/>
                      </a:lnTo>
                      <a:cubicBezTo>
                        <a:pt x="-15" y="1615"/>
                        <a:pt x="1563" y="26"/>
                        <a:pt x="3523" y="11"/>
                      </a:cubicBezTo>
                      <a:cubicBezTo>
                        <a:pt x="5607" y="-153"/>
                        <a:pt x="7084" y="1570"/>
                        <a:pt x="7097" y="3531"/>
                      </a:cubicBezTo>
                      <a:lnTo>
                        <a:pt x="7610" y="75942"/>
                      </a:lnTo>
                      <a:cubicBezTo>
                        <a:pt x="7624" y="77903"/>
                        <a:pt x="6047" y="79507"/>
                        <a:pt x="4086" y="79522"/>
                      </a:cubicBezTo>
                      <a:cubicBezTo>
                        <a:pt x="4077" y="79522"/>
                        <a:pt x="4069" y="79522"/>
                        <a:pt x="4061" y="79522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5" name="자유형: 도형 104">
                  <a:extLst>
                    <a:ext uri="{FF2B5EF4-FFF2-40B4-BE49-F238E27FC236}">
                      <a16:creationId xmlns:a16="http://schemas.microsoft.com/office/drawing/2014/main" id="{C6AF838A-DA06-4103-84D3-475B2B9FC6FA}"/>
                    </a:ext>
                  </a:extLst>
                </p:cNvPr>
                <p:cNvSpPr/>
                <p:nvPr/>
              </p:nvSpPr>
              <p:spPr>
                <a:xfrm>
                  <a:off x="2575060" y="6335881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6" name="자유형: 도형 105">
                  <a:extLst>
                    <a:ext uri="{FF2B5EF4-FFF2-40B4-BE49-F238E27FC236}">
                      <a16:creationId xmlns:a16="http://schemas.microsoft.com/office/drawing/2014/main" id="{282D05A3-80A6-7264-A234-D9B059EF54AE}"/>
                    </a:ext>
                  </a:extLst>
                </p:cNvPr>
                <p:cNvSpPr/>
                <p:nvPr/>
              </p:nvSpPr>
              <p:spPr>
                <a:xfrm>
                  <a:off x="2511429" y="6336341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7" y="79496"/>
                        <a:pt x="4068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7" name="자유형: 도형 106">
                  <a:extLst>
                    <a:ext uri="{FF2B5EF4-FFF2-40B4-BE49-F238E27FC236}">
                      <a16:creationId xmlns:a16="http://schemas.microsoft.com/office/drawing/2014/main" id="{62343714-97E8-0A2A-A40F-4E43F36D0E17}"/>
                    </a:ext>
                  </a:extLst>
                </p:cNvPr>
                <p:cNvSpPr/>
                <p:nvPr/>
              </p:nvSpPr>
              <p:spPr>
                <a:xfrm>
                  <a:off x="2447799" y="6336787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8" name="자유형: 도형 107">
                  <a:extLst>
                    <a:ext uri="{FF2B5EF4-FFF2-40B4-BE49-F238E27FC236}">
                      <a16:creationId xmlns:a16="http://schemas.microsoft.com/office/drawing/2014/main" id="{CEC10E1B-4886-E817-33A5-613CE0EA8C3C}"/>
                    </a:ext>
                  </a:extLst>
                </p:cNvPr>
                <p:cNvSpPr/>
                <p:nvPr/>
              </p:nvSpPr>
              <p:spPr>
                <a:xfrm>
                  <a:off x="2384168" y="6337233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5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자유형: 도형 108">
                  <a:extLst>
                    <a:ext uri="{FF2B5EF4-FFF2-40B4-BE49-F238E27FC236}">
                      <a16:creationId xmlns:a16="http://schemas.microsoft.com/office/drawing/2014/main" id="{2046F058-09C2-2D9A-E5D6-15C45D02E329}"/>
                    </a:ext>
                  </a:extLst>
                </p:cNvPr>
                <p:cNvSpPr/>
                <p:nvPr/>
              </p:nvSpPr>
              <p:spPr>
                <a:xfrm>
                  <a:off x="2320537" y="6337678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35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10" y="75931"/>
                      </a:lnTo>
                      <a:cubicBezTo>
                        <a:pt x="7624" y="77907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10" name="그래픽 3">
                <a:extLst>
                  <a:ext uri="{FF2B5EF4-FFF2-40B4-BE49-F238E27FC236}">
                    <a16:creationId xmlns:a16="http://schemas.microsoft.com/office/drawing/2014/main" id="{7D295A01-3C8B-2A16-ABAB-A495A3F33399}"/>
                  </a:ext>
                </a:extLst>
              </p:cNvPr>
              <p:cNvGrpSpPr/>
              <p:nvPr/>
            </p:nvGrpSpPr>
            <p:grpSpPr>
              <a:xfrm>
                <a:off x="2229343" y="6209833"/>
                <a:ext cx="570905" cy="113452"/>
                <a:chOff x="2229343" y="6209833"/>
                <a:chExt cx="570905" cy="113452"/>
              </a:xfrm>
            </p:grpSpPr>
            <p:sp>
              <p:nvSpPr>
                <p:cNvPr id="111" name="자유형: 도형 110">
                  <a:extLst>
                    <a:ext uri="{FF2B5EF4-FFF2-40B4-BE49-F238E27FC236}">
                      <a16:creationId xmlns:a16="http://schemas.microsoft.com/office/drawing/2014/main" id="{3D7936CE-6492-94F6-CDB3-F02182736EC6}"/>
                    </a:ext>
                  </a:extLst>
                </p:cNvPr>
                <p:cNvSpPr/>
                <p:nvPr/>
              </p:nvSpPr>
              <p:spPr>
                <a:xfrm>
                  <a:off x="2229343" y="6209892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02 h 113393"/>
                    <a:gd name="connsiteX1" fmla="*/ 402 w 570904"/>
                    <a:gd name="connsiteY1" fmla="*/ 87043 h 113393"/>
                    <a:gd name="connsiteX2" fmla="*/ 27050 w 570904"/>
                    <a:gd name="connsiteY2" fmla="*/ 113393 h 113393"/>
                    <a:gd name="connsiteX3" fmla="*/ 544564 w 570904"/>
                    <a:gd name="connsiteY3" fmla="*/ 109724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62 h 113393"/>
                    <a:gd name="connsiteX6" fmla="*/ 543788 w 570904"/>
                    <a:gd name="connsiteY6" fmla="*/ 1 h 113393"/>
                    <a:gd name="connsiteX7" fmla="*/ 26275 w 570904"/>
                    <a:gd name="connsiteY7" fmla="*/ 3655 h 113393"/>
                    <a:gd name="connsiteX8" fmla="*/ 1 w 570904"/>
                    <a:gd name="connsiteY8" fmla="*/ 30302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02"/>
                      </a:moveTo>
                      <a:lnTo>
                        <a:pt x="402" y="87043"/>
                      </a:lnTo>
                      <a:cubicBezTo>
                        <a:pt x="506" y="101658"/>
                        <a:pt x="12438" y="113497"/>
                        <a:pt x="27050" y="113393"/>
                      </a:cubicBezTo>
                      <a:lnTo>
                        <a:pt x="544564" y="109724"/>
                      </a:lnTo>
                      <a:cubicBezTo>
                        <a:pt x="559176" y="109620"/>
                        <a:pt x="571006" y="97618"/>
                        <a:pt x="570903" y="83017"/>
                      </a:cubicBezTo>
                      <a:lnTo>
                        <a:pt x="570502" y="26262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55"/>
                      </a:lnTo>
                      <a:cubicBezTo>
                        <a:pt x="11662" y="3758"/>
                        <a:pt x="-102" y="15686"/>
                        <a:pt x="1" y="30302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2" name="자유형: 도형 111">
                  <a:extLst>
                    <a:ext uri="{FF2B5EF4-FFF2-40B4-BE49-F238E27FC236}">
                      <a16:creationId xmlns:a16="http://schemas.microsoft.com/office/drawing/2014/main" id="{6316BBB3-303D-C100-247A-5C0810C1826C}"/>
                    </a:ext>
                  </a:extLst>
                </p:cNvPr>
                <p:cNvSpPr/>
                <p:nvPr/>
              </p:nvSpPr>
              <p:spPr>
                <a:xfrm>
                  <a:off x="2622130" y="6209833"/>
                  <a:ext cx="178118" cy="110852"/>
                </a:xfrm>
                <a:custGeom>
                  <a:avLst/>
                  <a:gdLst>
                    <a:gd name="connsiteX0" fmla="*/ 0 w 178118"/>
                    <a:gd name="connsiteY0" fmla="*/ 1129 h 110852"/>
                    <a:gd name="connsiteX1" fmla="*/ 777 w 178118"/>
                    <a:gd name="connsiteY1" fmla="*/ 110853 h 110852"/>
                    <a:gd name="connsiteX2" fmla="*/ 159670 w 178118"/>
                    <a:gd name="connsiteY2" fmla="*/ 109724 h 110852"/>
                    <a:gd name="connsiteX3" fmla="*/ 178118 w 178118"/>
                    <a:gd name="connsiteY3" fmla="*/ 83076 h 110852"/>
                    <a:gd name="connsiteX4" fmla="*/ 177717 w 178118"/>
                    <a:gd name="connsiteY4" fmla="*/ 26321 h 110852"/>
                    <a:gd name="connsiteX5" fmla="*/ 158893 w 178118"/>
                    <a:gd name="connsiteY5" fmla="*/ 0 h 110852"/>
                    <a:gd name="connsiteX6" fmla="*/ 0 w 178118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52">
                      <a:moveTo>
                        <a:pt x="0" y="1129"/>
                      </a:moveTo>
                      <a:lnTo>
                        <a:pt x="777" y="110853"/>
                      </a:lnTo>
                      <a:lnTo>
                        <a:pt x="159670" y="109724"/>
                      </a:lnTo>
                      <a:cubicBezTo>
                        <a:pt x="169935" y="109649"/>
                        <a:pt x="178222" y="97677"/>
                        <a:pt x="178118" y="83076"/>
                      </a:cubicBezTo>
                      <a:lnTo>
                        <a:pt x="177717" y="26321"/>
                      </a:lnTo>
                      <a:cubicBezTo>
                        <a:pt x="177613" y="11720"/>
                        <a:pt x="169160" y="-74"/>
                        <a:pt x="158893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3" name="자유형: 도형 112">
                  <a:extLst>
                    <a:ext uri="{FF2B5EF4-FFF2-40B4-BE49-F238E27FC236}">
                      <a16:creationId xmlns:a16="http://schemas.microsoft.com/office/drawing/2014/main" id="{A7582140-0DBF-F968-01A0-639B0FDF942D}"/>
                    </a:ext>
                  </a:extLst>
                </p:cNvPr>
                <p:cNvSpPr/>
                <p:nvPr/>
              </p:nvSpPr>
              <p:spPr>
                <a:xfrm>
                  <a:off x="2229343" y="6212537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7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9 h 110719"/>
                    <a:gd name="connsiteX3" fmla="*/ 169759 w 169759"/>
                    <a:gd name="connsiteY3" fmla="*/ 109738 h 110719"/>
                    <a:gd name="connsiteX4" fmla="*/ 168982 w 169759"/>
                    <a:gd name="connsiteY4" fmla="*/ 0 h 110719"/>
                    <a:gd name="connsiteX5" fmla="*/ 28606 w 169759"/>
                    <a:gd name="connsiteY5" fmla="*/ 995 h 110719"/>
                    <a:gd name="connsiteX6" fmla="*/ 1 w 169759"/>
                    <a:gd name="connsiteY6" fmla="*/ 27657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19"/>
                      </a:cubicBezTo>
                      <a:lnTo>
                        <a:pt x="169759" y="109738"/>
                      </a:lnTo>
                      <a:lnTo>
                        <a:pt x="168982" y="0"/>
                      </a:lnTo>
                      <a:lnTo>
                        <a:pt x="28606" y="995"/>
                      </a:lnTo>
                      <a:cubicBezTo>
                        <a:pt x="12706" y="1114"/>
                        <a:pt x="-102" y="13041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4" name="자유형: 도형 113">
                  <a:extLst>
                    <a:ext uri="{FF2B5EF4-FFF2-40B4-BE49-F238E27FC236}">
                      <a16:creationId xmlns:a16="http://schemas.microsoft.com/office/drawing/2014/main" id="{A32463B7-1DE3-54C0-BF4C-1400CAB1C979}"/>
                    </a:ext>
                  </a:extLst>
                </p:cNvPr>
                <p:cNvSpPr/>
                <p:nvPr/>
              </p:nvSpPr>
              <p:spPr>
                <a:xfrm>
                  <a:off x="2762980" y="6225029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46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30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89"/>
                        <a:pt x="7097" y="3535"/>
                      </a:cubicBezTo>
                      <a:lnTo>
                        <a:pt x="7608" y="75946"/>
                      </a:lnTo>
                      <a:cubicBezTo>
                        <a:pt x="7623" y="77907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D18CEF7A-8337-CFFA-C8A4-E88FEF607017}"/>
                    </a:ext>
                  </a:extLst>
                </p:cNvPr>
                <p:cNvSpPr/>
                <p:nvPr/>
              </p:nvSpPr>
              <p:spPr>
                <a:xfrm>
                  <a:off x="2699349" y="6225489"/>
                  <a:ext cx="7609" cy="79496"/>
                </a:xfrm>
                <a:custGeom>
                  <a:avLst/>
                  <a:gdLst>
                    <a:gd name="connsiteX0" fmla="*/ 4061 w 7609"/>
                    <a:gd name="connsiteY0" fmla="*/ 79496 h 79496"/>
                    <a:gd name="connsiteX1" fmla="*/ 513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3549 w 7609"/>
                    <a:gd name="connsiteY4" fmla="*/ 0 h 79496"/>
                    <a:gd name="connsiteX5" fmla="*/ 7097 w 7609"/>
                    <a:gd name="connsiteY5" fmla="*/ 3520 h 79496"/>
                    <a:gd name="connsiteX6" fmla="*/ 7610 w 7609"/>
                    <a:gd name="connsiteY6" fmla="*/ 75931 h 79496"/>
                    <a:gd name="connsiteX7" fmla="*/ 4086 w 7609"/>
                    <a:gd name="connsiteY7" fmla="*/ 79496 h 79496"/>
                    <a:gd name="connsiteX8" fmla="*/ 4061 w 7609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496">
                      <a:moveTo>
                        <a:pt x="4061" y="79496"/>
                      </a:moveTo>
                      <a:cubicBezTo>
                        <a:pt x="2112" y="79496"/>
                        <a:pt x="526" y="77937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496"/>
                      </a:cubicBezTo>
                      <a:cubicBezTo>
                        <a:pt x="4077" y="79496"/>
                        <a:pt x="4068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6" name="자유형: 도형 115">
                  <a:extLst>
                    <a:ext uri="{FF2B5EF4-FFF2-40B4-BE49-F238E27FC236}">
                      <a16:creationId xmlns:a16="http://schemas.microsoft.com/office/drawing/2014/main" id="{68392545-5B56-45A1-D6A4-2280F290A8F5}"/>
                    </a:ext>
                  </a:extLst>
                </p:cNvPr>
                <p:cNvSpPr/>
                <p:nvPr/>
              </p:nvSpPr>
              <p:spPr>
                <a:xfrm>
                  <a:off x="2635719" y="6225935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7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7" name="자유형: 도형 116">
                  <a:extLst>
                    <a:ext uri="{FF2B5EF4-FFF2-40B4-BE49-F238E27FC236}">
                      <a16:creationId xmlns:a16="http://schemas.microsoft.com/office/drawing/2014/main" id="{7443EDA8-60B9-A424-4C48-0AD84DC49CD9}"/>
                    </a:ext>
                  </a:extLst>
                </p:cNvPr>
                <p:cNvSpPr/>
                <p:nvPr/>
              </p:nvSpPr>
              <p:spPr>
                <a:xfrm>
                  <a:off x="2572088" y="6226380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8" name="자유형: 도형 117">
                  <a:extLst>
                    <a:ext uri="{FF2B5EF4-FFF2-40B4-BE49-F238E27FC236}">
                      <a16:creationId xmlns:a16="http://schemas.microsoft.com/office/drawing/2014/main" id="{13B8A87F-5B7E-CCBA-D509-6721932A93DA}"/>
                    </a:ext>
                  </a:extLst>
                </p:cNvPr>
                <p:cNvSpPr/>
                <p:nvPr/>
              </p:nvSpPr>
              <p:spPr>
                <a:xfrm>
                  <a:off x="2508457" y="6226841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65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8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9" name="자유형: 도형 118">
                  <a:extLst>
                    <a:ext uri="{FF2B5EF4-FFF2-40B4-BE49-F238E27FC236}">
                      <a16:creationId xmlns:a16="http://schemas.microsoft.com/office/drawing/2014/main" id="{B35933E8-F293-4B9B-075B-A1F478DA6422}"/>
                    </a:ext>
                  </a:extLst>
                </p:cNvPr>
                <p:cNvSpPr/>
                <p:nvPr/>
              </p:nvSpPr>
              <p:spPr>
                <a:xfrm>
                  <a:off x="2444825" y="6227286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0" name="자유형: 도형 119">
                  <a:extLst>
                    <a:ext uri="{FF2B5EF4-FFF2-40B4-BE49-F238E27FC236}">
                      <a16:creationId xmlns:a16="http://schemas.microsoft.com/office/drawing/2014/main" id="{2116FE37-962E-CBE1-29A3-C0DBC007A8E5}"/>
                    </a:ext>
                  </a:extLst>
                </p:cNvPr>
                <p:cNvSpPr/>
                <p:nvPr/>
              </p:nvSpPr>
              <p:spPr>
                <a:xfrm>
                  <a:off x="2381197" y="6227732"/>
                  <a:ext cx="7609" cy="79510"/>
                </a:xfrm>
                <a:custGeom>
                  <a:avLst/>
                  <a:gdLst>
                    <a:gd name="connsiteX0" fmla="*/ 4061 w 7609"/>
                    <a:gd name="connsiteY0" fmla="*/ 79511 h 79510"/>
                    <a:gd name="connsiteX1" fmla="*/ 513 w 7609"/>
                    <a:gd name="connsiteY1" fmla="*/ 75991 h 79510"/>
                    <a:gd name="connsiteX2" fmla="*/ 0 w 7609"/>
                    <a:gd name="connsiteY2" fmla="*/ 3580 h 79510"/>
                    <a:gd name="connsiteX3" fmla="*/ 3523 w 7609"/>
                    <a:gd name="connsiteY3" fmla="*/ 0 h 79510"/>
                    <a:gd name="connsiteX4" fmla="*/ 3549 w 7609"/>
                    <a:gd name="connsiteY4" fmla="*/ 0 h 79510"/>
                    <a:gd name="connsiteX5" fmla="*/ 7097 w 7609"/>
                    <a:gd name="connsiteY5" fmla="*/ 3535 h 79510"/>
                    <a:gd name="connsiteX6" fmla="*/ 7610 w 7609"/>
                    <a:gd name="connsiteY6" fmla="*/ 75931 h 79510"/>
                    <a:gd name="connsiteX7" fmla="*/ 4086 w 7609"/>
                    <a:gd name="connsiteY7" fmla="*/ 79511 h 79510"/>
                    <a:gd name="connsiteX8" fmla="*/ 4061 w 7609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0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8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1" name="자유형: 도형 120">
                  <a:extLst>
                    <a:ext uri="{FF2B5EF4-FFF2-40B4-BE49-F238E27FC236}">
                      <a16:creationId xmlns:a16="http://schemas.microsoft.com/office/drawing/2014/main" id="{92D8C66B-4770-77FC-5450-185AE97ABFE9}"/>
                    </a:ext>
                  </a:extLst>
                </p:cNvPr>
                <p:cNvSpPr/>
                <p:nvPr/>
              </p:nvSpPr>
              <p:spPr>
                <a:xfrm>
                  <a:off x="2317567" y="6228192"/>
                  <a:ext cx="7608" cy="79496"/>
                </a:xfrm>
                <a:custGeom>
                  <a:avLst/>
                  <a:gdLst>
                    <a:gd name="connsiteX0" fmla="*/ 4060 w 7608"/>
                    <a:gd name="connsiteY0" fmla="*/ 79496 h 79496"/>
                    <a:gd name="connsiteX1" fmla="*/ 511 w 7608"/>
                    <a:gd name="connsiteY1" fmla="*/ 75976 h 79496"/>
                    <a:gd name="connsiteX2" fmla="*/ 0 w 7608"/>
                    <a:gd name="connsiteY2" fmla="*/ 3565 h 79496"/>
                    <a:gd name="connsiteX3" fmla="*/ 3523 w 7608"/>
                    <a:gd name="connsiteY3" fmla="*/ 0 h 79496"/>
                    <a:gd name="connsiteX4" fmla="*/ 3549 w 7608"/>
                    <a:gd name="connsiteY4" fmla="*/ 0 h 79496"/>
                    <a:gd name="connsiteX5" fmla="*/ 7097 w 7608"/>
                    <a:gd name="connsiteY5" fmla="*/ 3520 h 79496"/>
                    <a:gd name="connsiteX6" fmla="*/ 7608 w 7608"/>
                    <a:gd name="connsiteY6" fmla="*/ 75931 h 79496"/>
                    <a:gd name="connsiteX7" fmla="*/ 4085 w 7608"/>
                    <a:gd name="connsiteY7" fmla="*/ 79496 h 79496"/>
                    <a:gd name="connsiteX8" fmla="*/ 4060 w 7608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496">
                      <a:moveTo>
                        <a:pt x="4060" y="79496"/>
                      </a:moveTo>
                      <a:cubicBezTo>
                        <a:pt x="2111" y="79496"/>
                        <a:pt x="524" y="77922"/>
                        <a:pt x="511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81"/>
                        <a:pt x="4085" y="79496"/>
                      </a:cubicBezTo>
                      <a:cubicBezTo>
                        <a:pt x="4074" y="79496"/>
                        <a:pt x="4066" y="79496"/>
                        <a:pt x="4060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2" name="자유형: 도형 121">
                  <a:extLst>
                    <a:ext uri="{FF2B5EF4-FFF2-40B4-BE49-F238E27FC236}">
                      <a16:creationId xmlns:a16="http://schemas.microsoft.com/office/drawing/2014/main" id="{9F242E18-AC84-E0EF-42A1-B4DAF625C3C4}"/>
                    </a:ext>
                  </a:extLst>
                </p:cNvPr>
                <p:cNvSpPr/>
                <p:nvPr/>
              </p:nvSpPr>
              <p:spPr>
                <a:xfrm>
                  <a:off x="2253935" y="6228638"/>
                  <a:ext cx="7609" cy="79510"/>
                </a:xfrm>
                <a:custGeom>
                  <a:avLst/>
                  <a:gdLst>
                    <a:gd name="connsiteX0" fmla="*/ 4061 w 7609"/>
                    <a:gd name="connsiteY0" fmla="*/ 79511 h 79510"/>
                    <a:gd name="connsiteX1" fmla="*/ 513 w 7609"/>
                    <a:gd name="connsiteY1" fmla="*/ 75976 h 79510"/>
                    <a:gd name="connsiteX2" fmla="*/ 0 w 7609"/>
                    <a:gd name="connsiteY2" fmla="*/ 3580 h 79510"/>
                    <a:gd name="connsiteX3" fmla="*/ 3523 w 7609"/>
                    <a:gd name="connsiteY3" fmla="*/ 0 h 79510"/>
                    <a:gd name="connsiteX4" fmla="*/ 3549 w 7609"/>
                    <a:gd name="connsiteY4" fmla="*/ 0 h 79510"/>
                    <a:gd name="connsiteX5" fmla="*/ 7097 w 7609"/>
                    <a:gd name="connsiteY5" fmla="*/ 3535 h 79510"/>
                    <a:gd name="connsiteX6" fmla="*/ 7610 w 7609"/>
                    <a:gd name="connsiteY6" fmla="*/ 75931 h 79510"/>
                    <a:gd name="connsiteX7" fmla="*/ 4086 w 7609"/>
                    <a:gd name="connsiteY7" fmla="*/ 79511 h 79510"/>
                    <a:gd name="connsiteX8" fmla="*/ 4061 w 7609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0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23" name="그래픽 3">
                <a:extLst>
                  <a:ext uri="{FF2B5EF4-FFF2-40B4-BE49-F238E27FC236}">
                    <a16:creationId xmlns:a16="http://schemas.microsoft.com/office/drawing/2014/main" id="{7AB67F25-0A07-9286-F843-0A3A9BF92788}"/>
                  </a:ext>
                </a:extLst>
              </p:cNvPr>
              <p:cNvGrpSpPr/>
              <p:nvPr/>
            </p:nvGrpSpPr>
            <p:grpSpPr>
              <a:xfrm>
                <a:off x="2259516" y="6103972"/>
                <a:ext cx="570905" cy="113452"/>
                <a:chOff x="2259516" y="6103972"/>
                <a:chExt cx="570905" cy="113452"/>
              </a:xfrm>
            </p:grpSpPr>
            <p:sp>
              <p:nvSpPr>
                <p:cNvPr id="124" name="자유형: 도형 123">
                  <a:extLst>
                    <a:ext uri="{FF2B5EF4-FFF2-40B4-BE49-F238E27FC236}">
                      <a16:creationId xmlns:a16="http://schemas.microsoft.com/office/drawing/2014/main" id="{D6F60810-664D-6F4D-626B-D416648CFFD1}"/>
                    </a:ext>
                  </a:extLst>
                </p:cNvPr>
                <p:cNvSpPr/>
                <p:nvPr/>
              </p:nvSpPr>
              <p:spPr>
                <a:xfrm>
                  <a:off x="2259516" y="6104031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17 h 113393"/>
                    <a:gd name="connsiteX1" fmla="*/ 402 w 570904"/>
                    <a:gd name="connsiteY1" fmla="*/ 87057 h 113393"/>
                    <a:gd name="connsiteX2" fmla="*/ 27050 w 570904"/>
                    <a:gd name="connsiteY2" fmla="*/ 113393 h 113393"/>
                    <a:gd name="connsiteX3" fmla="*/ 544564 w 570904"/>
                    <a:gd name="connsiteY3" fmla="*/ 109724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77 h 113393"/>
                    <a:gd name="connsiteX6" fmla="*/ 543788 w 570904"/>
                    <a:gd name="connsiteY6" fmla="*/ 1 h 113393"/>
                    <a:gd name="connsiteX7" fmla="*/ 26275 w 570904"/>
                    <a:gd name="connsiteY7" fmla="*/ 3669 h 113393"/>
                    <a:gd name="connsiteX8" fmla="*/ 1 w 570904"/>
                    <a:gd name="connsiteY8" fmla="*/ 30317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17"/>
                      </a:moveTo>
                      <a:lnTo>
                        <a:pt x="402" y="87057"/>
                      </a:lnTo>
                      <a:cubicBezTo>
                        <a:pt x="506" y="101658"/>
                        <a:pt x="12438" y="113497"/>
                        <a:pt x="27050" y="113393"/>
                      </a:cubicBezTo>
                      <a:lnTo>
                        <a:pt x="544564" y="109724"/>
                      </a:lnTo>
                      <a:cubicBezTo>
                        <a:pt x="559177" y="109620"/>
                        <a:pt x="571006" y="97618"/>
                        <a:pt x="570903" y="83017"/>
                      </a:cubicBezTo>
                      <a:lnTo>
                        <a:pt x="570502" y="26277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69"/>
                      </a:lnTo>
                      <a:cubicBezTo>
                        <a:pt x="11662" y="3759"/>
                        <a:pt x="-102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5" name="자유형: 도형 124">
                  <a:extLst>
                    <a:ext uri="{FF2B5EF4-FFF2-40B4-BE49-F238E27FC236}">
                      <a16:creationId xmlns:a16="http://schemas.microsoft.com/office/drawing/2014/main" id="{4D1559C9-D50A-3896-F5F2-D975C3DB168C}"/>
                    </a:ext>
                  </a:extLst>
                </p:cNvPr>
                <p:cNvSpPr/>
                <p:nvPr/>
              </p:nvSpPr>
              <p:spPr>
                <a:xfrm>
                  <a:off x="2652303" y="6103972"/>
                  <a:ext cx="178118" cy="110852"/>
                </a:xfrm>
                <a:custGeom>
                  <a:avLst/>
                  <a:gdLst>
                    <a:gd name="connsiteX0" fmla="*/ 0 w 178118"/>
                    <a:gd name="connsiteY0" fmla="*/ 1129 h 110852"/>
                    <a:gd name="connsiteX1" fmla="*/ 777 w 178118"/>
                    <a:gd name="connsiteY1" fmla="*/ 110853 h 110852"/>
                    <a:gd name="connsiteX2" fmla="*/ 159670 w 178118"/>
                    <a:gd name="connsiteY2" fmla="*/ 109724 h 110852"/>
                    <a:gd name="connsiteX3" fmla="*/ 178118 w 178118"/>
                    <a:gd name="connsiteY3" fmla="*/ 83076 h 110852"/>
                    <a:gd name="connsiteX4" fmla="*/ 177717 w 178118"/>
                    <a:gd name="connsiteY4" fmla="*/ 26336 h 110852"/>
                    <a:gd name="connsiteX5" fmla="*/ 158893 w 178118"/>
                    <a:gd name="connsiteY5" fmla="*/ 0 h 110852"/>
                    <a:gd name="connsiteX6" fmla="*/ 0 w 178118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52">
                      <a:moveTo>
                        <a:pt x="0" y="1129"/>
                      </a:moveTo>
                      <a:lnTo>
                        <a:pt x="777" y="110853"/>
                      </a:lnTo>
                      <a:lnTo>
                        <a:pt x="159670" y="109724"/>
                      </a:lnTo>
                      <a:cubicBezTo>
                        <a:pt x="169935" y="109664"/>
                        <a:pt x="178222" y="97677"/>
                        <a:pt x="178118" y="83076"/>
                      </a:cubicBezTo>
                      <a:lnTo>
                        <a:pt x="177717" y="26336"/>
                      </a:lnTo>
                      <a:cubicBezTo>
                        <a:pt x="177613" y="11720"/>
                        <a:pt x="169160" y="-74"/>
                        <a:pt x="158893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6" name="자유형: 도형 125">
                  <a:extLst>
                    <a:ext uri="{FF2B5EF4-FFF2-40B4-BE49-F238E27FC236}">
                      <a16:creationId xmlns:a16="http://schemas.microsoft.com/office/drawing/2014/main" id="{46723ED3-FCC1-C8CD-F4C4-0ADB39A10A34}"/>
                    </a:ext>
                  </a:extLst>
                </p:cNvPr>
                <p:cNvSpPr/>
                <p:nvPr/>
              </p:nvSpPr>
              <p:spPr>
                <a:xfrm>
                  <a:off x="2259516" y="6106690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8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9 h 110719"/>
                    <a:gd name="connsiteX3" fmla="*/ 169759 w 169759"/>
                    <a:gd name="connsiteY3" fmla="*/ 109723 h 110719"/>
                    <a:gd name="connsiteX4" fmla="*/ 168982 w 169759"/>
                    <a:gd name="connsiteY4" fmla="*/ 0 h 110719"/>
                    <a:gd name="connsiteX5" fmla="*/ 28604 w 169759"/>
                    <a:gd name="connsiteY5" fmla="*/ 980 h 110719"/>
                    <a:gd name="connsiteX6" fmla="*/ 1 w 169759"/>
                    <a:gd name="connsiteY6" fmla="*/ 27658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8"/>
                      </a:moveTo>
                      <a:lnTo>
                        <a:pt x="402" y="84398"/>
                      </a:lnTo>
                      <a:cubicBezTo>
                        <a:pt x="506" y="98999"/>
                        <a:pt x="13482" y="110823"/>
                        <a:pt x="29381" y="110719"/>
                      </a:cubicBezTo>
                      <a:lnTo>
                        <a:pt x="169759" y="109723"/>
                      </a:lnTo>
                      <a:lnTo>
                        <a:pt x="168982" y="0"/>
                      </a:lnTo>
                      <a:lnTo>
                        <a:pt x="28604" y="980"/>
                      </a:lnTo>
                      <a:cubicBezTo>
                        <a:pt x="12705" y="1099"/>
                        <a:pt x="-102" y="13041"/>
                        <a:pt x="1" y="27658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7" name="자유형: 도형 126">
                  <a:extLst>
                    <a:ext uri="{FF2B5EF4-FFF2-40B4-BE49-F238E27FC236}">
                      <a16:creationId xmlns:a16="http://schemas.microsoft.com/office/drawing/2014/main" id="{38D445B5-370E-76AD-31A0-3A8A6841204C}"/>
                    </a:ext>
                  </a:extLst>
                </p:cNvPr>
                <p:cNvSpPr/>
                <p:nvPr/>
              </p:nvSpPr>
              <p:spPr>
                <a:xfrm>
                  <a:off x="2793153" y="6119182"/>
                  <a:ext cx="7608" cy="79496"/>
                </a:xfrm>
                <a:custGeom>
                  <a:avLst/>
                  <a:gdLst>
                    <a:gd name="connsiteX0" fmla="*/ 4060 w 7608"/>
                    <a:gd name="connsiteY0" fmla="*/ 79496 h 79496"/>
                    <a:gd name="connsiteX1" fmla="*/ 511 w 7608"/>
                    <a:gd name="connsiteY1" fmla="*/ 75976 h 79496"/>
                    <a:gd name="connsiteX2" fmla="*/ 0 w 7608"/>
                    <a:gd name="connsiteY2" fmla="*/ 3580 h 79496"/>
                    <a:gd name="connsiteX3" fmla="*/ 3523 w 7608"/>
                    <a:gd name="connsiteY3" fmla="*/ 0 h 79496"/>
                    <a:gd name="connsiteX4" fmla="*/ 3549 w 7608"/>
                    <a:gd name="connsiteY4" fmla="*/ 0 h 79496"/>
                    <a:gd name="connsiteX5" fmla="*/ 7097 w 7608"/>
                    <a:gd name="connsiteY5" fmla="*/ 3520 h 79496"/>
                    <a:gd name="connsiteX6" fmla="*/ 7608 w 7608"/>
                    <a:gd name="connsiteY6" fmla="*/ 75931 h 79496"/>
                    <a:gd name="connsiteX7" fmla="*/ 4085 w 7608"/>
                    <a:gd name="connsiteY7" fmla="*/ 79496 h 79496"/>
                    <a:gd name="connsiteX8" fmla="*/ 4060 w 7608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496">
                      <a:moveTo>
                        <a:pt x="4060" y="79496"/>
                      </a:moveTo>
                      <a:cubicBezTo>
                        <a:pt x="2111" y="79496"/>
                        <a:pt x="524" y="77922"/>
                        <a:pt x="511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81"/>
                        <a:pt x="4085" y="79496"/>
                      </a:cubicBezTo>
                      <a:cubicBezTo>
                        <a:pt x="4076" y="79496"/>
                        <a:pt x="4067" y="79496"/>
                        <a:pt x="4060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8" name="자유형: 도형 127">
                  <a:extLst>
                    <a:ext uri="{FF2B5EF4-FFF2-40B4-BE49-F238E27FC236}">
                      <a16:creationId xmlns:a16="http://schemas.microsoft.com/office/drawing/2014/main" id="{ABBB4ADC-9664-418E-1710-3E37262090E2}"/>
                    </a:ext>
                  </a:extLst>
                </p:cNvPr>
                <p:cNvSpPr/>
                <p:nvPr/>
              </p:nvSpPr>
              <p:spPr>
                <a:xfrm>
                  <a:off x="2729521" y="6119628"/>
                  <a:ext cx="7611" cy="79511"/>
                </a:xfrm>
                <a:custGeom>
                  <a:avLst/>
                  <a:gdLst>
                    <a:gd name="connsiteX0" fmla="*/ 4061 w 7611"/>
                    <a:gd name="connsiteY0" fmla="*/ 79511 h 79511"/>
                    <a:gd name="connsiteX1" fmla="*/ 513 w 7611"/>
                    <a:gd name="connsiteY1" fmla="*/ 75991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20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1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96"/>
                        <a:pt x="4088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9" name="자유형: 도형 128">
                  <a:extLst>
                    <a:ext uri="{FF2B5EF4-FFF2-40B4-BE49-F238E27FC236}">
                      <a16:creationId xmlns:a16="http://schemas.microsoft.com/office/drawing/2014/main" id="{4B442B07-5138-36B5-B32F-2FFEE791AF9A}"/>
                    </a:ext>
                  </a:extLst>
                </p:cNvPr>
                <p:cNvSpPr/>
                <p:nvPr/>
              </p:nvSpPr>
              <p:spPr>
                <a:xfrm>
                  <a:off x="2665890" y="6120073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35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10" y="75931"/>
                      </a:lnTo>
                      <a:cubicBezTo>
                        <a:pt x="7624" y="77907"/>
                        <a:pt x="6047" y="79496"/>
                        <a:pt x="4086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0" name="자유형: 도형 129">
                  <a:extLst>
                    <a:ext uri="{FF2B5EF4-FFF2-40B4-BE49-F238E27FC236}">
                      <a16:creationId xmlns:a16="http://schemas.microsoft.com/office/drawing/2014/main" id="{4339F0A7-C20B-C07C-0D8F-796419ABFE96}"/>
                    </a:ext>
                  </a:extLst>
                </p:cNvPr>
                <p:cNvSpPr/>
                <p:nvPr/>
              </p:nvSpPr>
              <p:spPr>
                <a:xfrm>
                  <a:off x="2602260" y="6120534"/>
                  <a:ext cx="7611" cy="79496"/>
                </a:xfrm>
                <a:custGeom>
                  <a:avLst/>
                  <a:gdLst>
                    <a:gd name="connsiteX0" fmla="*/ 4063 w 7611"/>
                    <a:gd name="connsiteY0" fmla="*/ 79496 h 79496"/>
                    <a:gd name="connsiteX1" fmla="*/ 514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3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3" y="79496"/>
                      </a:moveTo>
                      <a:cubicBezTo>
                        <a:pt x="2114" y="79496"/>
                        <a:pt x="527" y="77922"/>
                        <a:pt x="514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9" y="79496"/>
                        <a:pt x="4070" y="79496"/>
                        <a:pt x="4063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1" name="자유형: 도형 130">
                  <a:extLst>
                    <a:ext uri="{FF2B5EF4-FFF2-40B4-BE49-F238E27FC236}">
                      <a16:creationId xmlns:a16="http://schemas.microsoft.com/office/drawing/2014/main" id="{09131402-281A-49C0-8BC4-53A909FAB864}"/>
                    </a:ext>
                  </a:extLst>
                </p:cNvPr>
                <p:cNvSpPr/>
                <p:nvPr/>
              </p:nvSpPr>
              <p:spPr>
                <a:xfrm>
                  <a:off x="2538632" y="6120980"/>
                  <a:ext cx="7608" cy="79510"/>
                </a:xfrm>
                <a:custGeom>
                  <a:avLst/>
                  <a:gdLst>
                    <a:gd name="connsiteX0" fmla="*/ 4060 w 7608"/>
                    <a:gd name="connsiteY0" fmla="*/ 79511 h 79510"/>
                    <a:gd name="connsiteX1" fmla="*/ 511 w 7608"/>
                    <a:gd name="connsiteY1" fmla="*/ 75976 h 79510"/>
                    <a:gd name="connsiteX2" fmla="*/ 0 w 7608"/>
                    <a:gd name="connsiteY2" fmla="*/ 3565 h 79510"/>
                    <a:gd name="connsiteX3" fmla="*/ 3523 w 7608"/>
                    <a:gd name="connsiteY3" fmla="*/ 0 h 79510"/>
                    <a:gd name="connsiteX4" fmla="*/ 3549 w 7608"/>
                    <a:gd name="connsiteY4" fmla="*/ 0 h 79510"/>
                    <a:gd name="connsiteX5" fmla="*/ 7097 w 7608"/>
                    <a:gd name="connsiteY5" fmla="*/ 3520 h 79510"/>
                    <a:gd name="connsiteX6" fmla="*/ 7608 w 7608"/>
                    <a:gd name="connsiteY6" fmla="*/ 75931 h 79510"/>
                    <a:gd name="connsiteX7" fmla="*/ 4085 w 7608"/>
                    <a:gd name="connsiteY7" fmla="*/ 79511 h 79510"/>
                    <a:gd name="connsiteX8" fmla="*/ 4060 w 7608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0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2" name="자유형: 도형 131">
                  <a:extLst>
                    <a:ext uri="{FF2B5EF4-FFF2-40B4-BE49-F238E27FC236}">
                      <a16:creationId xmlns:a16="http://schemas.microsoft.com/office/drawing/2014/main" id="{972C6B81-00BE-4AA1-3516-856A28884F5F}"/>
                    </a:ext>
                  </a:extLst>
                </p:cNvPr>
                <p:cNvSpPr/>
                <p:nvPr/>
              </p:nvSpPr>
              <p:spPr>
                <a:xfrm>
                  <a:off x="2475000" y="6121425"/>
                  <a:ext cx="7611" cy="79511"/>
                </a:xfrm>
                <a:custGeom>
                  <a:avLst/>
                  <a:gdLst>
                    <a:gd name="connsiteX0" fmla="*/ 4061 w 7611"/>
                    <a:gd name="connsiteY0" fmla="*/ 79511 h 79511"/>
                    <a:gd name="connsiteX1" fmla="*/ 513 w 7611"/>
                    <a:gd name="connsiteY1" fmla="*/ 75991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35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1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11" y="75931"/>
                      </a:lnTo>
                      <a:cubicBezTo>
                        <a:pt x="7626" y="77907"/>
                        <a:pt x="6049" y="79496"/>
                        <a:pt x="4088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3" name="자유형: 도형 132">
                  <a:extLst>
                    <a:ext uri="{FF2B5EF4-FFF2-40B4-BE49-F238E27FC236}">
                      <a16:creationId xmlns:a16="http://schemas.microsoft.com/office/drawing/2014/main" id="{272754D8-951F-24D2-0294-C51786341A49}"/>
                    </a:ext>
                  </a:extLst>
                </p:cNvPr>
                <p:cNvSpPr/>
                <p:nvPr/>
              </p:nvSpPr>
              <p:spPr>
                <a:xfrm>
                  <a:off x="2411371" y="6121886"/>
                  <a:ext cx="7609" cy="79496"/>
                </a:xfrm>
                <a:custGeom>
                  <a:avLst/>
                  <a:gdLst>
                    <a:gd name="connsiteX0" fmla="*/ 4061 w 7609"/>
                    <a:gd name="connsiteY0" fmla="*/ 79496 h 79496"/>
                    <a:gd name="connsiteX1" fmla="*/ 513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3549 w 7609"/>
                    <a:gd name="connsiteY4" fmla="*/ 0 h 79496"/>
                    <a:gd name="connsiteX5" fmla="*/ 7097 w 7609"/>
                    <a:gd name="connsiteY5" fmla="*/ 3520 h 79496"/>
                    <a:gd name="connsiteX6" fmla="*/ 7610 w 7609"/>
                    <a:gd name="connsiteY6" fmla="*/ 75931 h 79496"/>
                    <a:gd name="connsiteX7" fmla="*/ 4086 w 7609"/>
                    <a:gd name="connsiteY7" fmla="*/ 79496 h 79496"/>
                    <a:gd name="connsiteX8" fmla="*/ 4061 w 7609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81"/>
                        <a:pt x="4086" y="79496"/>
                      </a:cubicBezTo>
                      <a:cubicBezTo>
                        <a:pt x="4077" y="79496"/>
                        <a:pt x="4067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4" name="자유형: 도형 133">
                  <a:extLst>
                    <a:ext uri="{FF2B5EF4-FFF2-40B4-BE49-F238E27FC236}">
                      <a16:creationId xmlns:a16="http://schemas.microsoft.com/office/drawing/2014/main" id="{5EF5C590-55CA-202D-5F3C-811D2466AE14}"/>
                    </a:ext>
                  </a:extLst>
                </p:cNvPr>
                <p:cNvSpPr/>
                <p:nvPr/>
              </p:nvSpPr>
              <p:spPr>
                <a:xfrm>
                  <a:off x="2347740" y="6122331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76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20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5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5" name="자유형: 도형 134">
                  <a:extLst>
                    <a:ext uri="{FF2B5EF4-FFF2-40B4-BE49-F238E27FC236}">
                      <a16:creationId xmlns:a16="http://schemas.microsoft.com/office/drawing/2014/main" id="{824B872C-D723-4664-AA4A-FBBD473542BE}"/>
                    </a:ext>
                  </a:extLst>
                </p:cNvPr>
                <p:cNvSpPr/>
                <p:nvPr/>
              </p:nvSpPr>
              <p:spPr>
                <a:xfrm>
                  <a:off x="2284108" y="6122777"/>
                  <a:ext cx="7611" cy="79511"/>
                </a:xfrm>
                <a:custGeom>
                  <a:avLst/>
                  <a:gdLst>
                    <a:gd name="connsiteX0" fmla="*/ 4061 w 7611"/>
                    <a:gd name="connsiteY0" fmla="*/ 79511 h 79511"/>
                    <a:gd name="connsiteX1" fmla="*/ 513 w 7611"/>
                    <a:gd name="connsiteY1" fmla="*/ 75991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35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1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96"/>
                        <a:pt x="4088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36" name="그래픽 3">
                <a:extLst>
                  <a:ext uri="{FF2B5EF4-FFF2-40B4-BE49-F238E27FC236}">
                    <a16:creationId xmlns:a16="http://schemas.microsoft.com/office/drawing/2014/main" id="{D4F4F15C-9788-D0CC-45B5-86751E04D1AE}"/>
                  </a:ext>
                </a:extLst>
              </p:cNvPr>
              <p:cNvGrpSpPr/>
              <p:nvPr/>
            </p:nvGrpSpPr>
            <p:grpSpPr>
              <a:xfrm>
                <a:off x="2284151" y="5995244"/>
                <a:ext cx="570905" cy="113452"/>
                <a:chOff x="2284151" y="5995244"/>
                <a:chExt cx="570905" cy="113452"/>
              </a:xfrm>
            </p:grpSpPr>
            <p:sp>
              <p:nvSpPr>
                <p:cNvPr id="137" name="자유형: 도형 136">
                  <a:extLst>
                    <a:ext uri="{FF2B5EF4-FFF2-40B4-BE49-F238E27FC236}">
                      <a16:creationId xmlns:a16="http://schemas.microsoft.com/office/drawing/2014/main" id="{EBD8F893-4629-441C-93B1-00E7E2F85365}"/>
                    </a:ext>
                  </a:extLst>
                </p:cNvPr>
                <p:cNvSpPr/>
                <p:nvPr/>
              </p:nvSpPr>
              <p:spPr>
                <a:xfrm>
                  <a:off x="2284151" y="5995303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17 h 113393"/>
                    <a:gd name="connsiteX1" fmla="*/ 402 w 570904"/>
                    <a:gd name="connsiteY1" fmla="*/ 87058 h 113393"/>
                    <a:gd name="connsiteX2" fmla="*/ 27051 w 570904"/>
                    <a:gd name="connsiteY2" fmla="*/ 113393 h 113393"/>
                    <a:gd name="connsiteX3" fmla="*/ 544564 w 570904"/>
                    <a:gd name="connsiteY3" fmla="*/ 109724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77 h 113393"/>
                    <a:gd name="connsiteX6" fmla="*/ 543788 w 570904"/>
                    <a:gd name="connsiteY6" fmla="*/ 1 h 113393"/>
                    <a:gd name="connsiteX7" fmla="*/ 26275 w 570904"/>
                    <a:gd name="connsiteY7" fmla="*/ 3670 h 113393"/>
                    <a:gd name="connsiteX8" fmla="*/ 1 w 570904"/>
                    <a:gd name="connsiteY8" fmla="*/ 30317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17"/>
                      </a:moveTo>
                      <a:lnTo>
                        <a:pt x="402" y="87058"/>
                      </a:lnTo>
                      <a:cubicBezTo>
                        <a:pt x="506" y="101673"/>
                        <a:pt x="12438" y="113497"/>
                        <a:pt x="27051" y="113393"/>
                      </a:cubicBezTo>
                      <a:lnTo>
                        <a:pt x="544564" y="109724"/>
                      </a:lnTo>
                      <a:cubicBezTo>
                        <a:pt x="559176" y="109635"/>
                        <a:pt x="571006" y="97633"/>
                        <a:pt x="570903" y="83017"/>
                      </a:cubicBezTo>
                      <a:lnTo>
                        <a:pt x="570502" y="26277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70"/>
                      </a:lnTo>
                      <a:cubicBezTo>
                        <a:pt x="11662" y="3774"/>
                        <a:pt x="-103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8" name="자유형: 도형 137">
                  <a:extLst>
                    <a:ext uri="{FF2B5EF4-FFF2-40B4-BE49-F238E27FC236}">
                      <a16:creationId xmlns:a16="http://schemas.microsoft.com/office/drawing/2014/main" id="{53EEC345-CD18-932E-55B4-8B79928A8272}"/>
                    </a:ext>
                  </a:extLst>
                </p:cNvPr>
                <p:cNvSpPr/>
                <p:nvPr/>
              </p:nvSpPr>
              <p:spPr>
                <a:xfrm>
                  <a:off x="2676938" y="5995244"/>
                  <a:ext cx="178118" cy="110852"/>
                </a:xfrm>
                <a:custGeom>
                  <a:avLst/>
                  <a:gdLst>
                    <a:gd name="connsiteX0" fmla="*/ 0 w 178118"/>
                    <a:gd name="connsiteY0" fmla="*/ 1129 h 110852"/>
                    <a:gd name="connsiteX1" fmla="*/ 777 w 178118"/>
                    <a:gd name="connsiteY1" fmla="*/ 110853 h 110852"/>
                    <a:gd name="connsiteX2" fmla="*/ 159670 w 178118"/>
                    <a:gd name="connsiteY2" fmla="*/ 109738 h 110852"/>
                    <a:gd name="connsiteX3" fmla="*/ 178118 w 178118"/>
                    <a:gd name="connsiteY3" fmla="*/ 83076 h 110852"/>
                    <a:gd name="connsiteX4" fmla="*/ 177717 w 178118"/>
                    <a:gd name="connsiteY4" fmla="*/ 26336 h 110852"/>
                    <a:gd name="connsiteX5" fmla="*/ 158895 w 178118"/>
                    <a:gd name="connsiteY5" fmla="*/ 0 h 110852"/>
                    <a:gd name="connsiteX6" fmla="*/ 0 w 178118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52">
                      <a:moveTo>
                        <a:pt x="0" y="1129"/>
                      </a:moveTo>
                      <a:lnTo>
                        <a:pt x="777" y="110853"/>
                      </a:lnTo>
                      <a:lnTo>
                        <a:pt x="159670" y="109738"/>
                      </a:lnTo>
                      <a:cubicBezTo>
                        <a:pt x="169935" y="109664"/>
                        <a:pt x="178222" y="97692"/>
                        <a:pt x="178118" y="83076"/>
                      </a:cubicBezTo>
                      <a:lnTo>
                        <a:pt x="177717" y="26336"/>
                      </a:lnTo>
                      <a:cubicBezTo>
                        <a:pt x="177613" y="11720"/>
                        <a:pt x="169160" y="-74"/>
                        <a:pt x="158895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9" name="자유형: 도형 138">
                  <a:extLst>
                    <a:ext uri="{FF2B5EF4-FFF2-40B4-BE49-F238E27FC236}">
                      <a16:creationId xmlns:a16="http://schemas.microsoft.com/office/drawing/2014/main" id="{1084868D-EF36-2845-CFCF-5C61E10E19E8}"/>
                    </a:ext>
                  </a:extLst>
                </p:cNvPr>
                <p:cNvSpPr/>
                <p:nvPr/>
              </p:nvSpPr>
              <p:spPr>
                <a:xfrm>
                  <a:off x="2284151" y="5997962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7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9 h 110719"/>
                    <a:gd name="connsiteX3" fmla="*/ 169759 w 169759"/>
                    <a:gd name="connsiteY3" fmla="*/ 109723 h 110719"/>
                    <a:gd name="connsiteX4" fmla="*/ 168982 w 169759"/>
                    <a:gd name="connsiteY4" fmla="*/ 0 h 110719"/>
                    <a:gd name="connsiteX5" fmla="*/ 28604 w 169759"/>
                    <a:gd name="connsiteY5" fmla="*/ 995 h 110719"/>
                    <a:gd name="connsiteX6" fmla="*/ 1 w 169759"/>
                    <a:gd name="connsiteY6" fmla="*/ 27657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19"/>
                      </a:cubicBezTo>
                      <a:lnTo>
                        <a:pt x="169759" y="109723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5" y="1099"/>
                        <a:pt x="-103" y="13041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0" name="자유형: 도형 139">
                  <a:extLst>
                    <a:ext uri="{FF2B5EF4-FFF2-40B4-BE49-F238E27FC236}">
                      <a16:creationId xmlns:a16="http://schemas.microsoft.com/office/drawing/2014/main" id="{CFA91C22-E904-22B7-7C0D-60214F7A8E10}"/>
                    </a:ext>
                  </a:extLst>
                </p:cNvPr>
                <p:cNvSpPr/>
                <p:nvPr/>
              </p:nvSpPr>
              <p:spPr>
                <a:xfrm>
                  <a:off x="2817785" y="6010454"/>
                  <a:ext cx="7611" cy="79511"/>
                </a:xfrm>
                <a:custGeom>
                  <a:avLst/>
                  <a:gdLst>
                    <a:gd name="connsiteX0" fmla="*/ 4063 w 7611"/>
                    <a:gd name="connsiteY0" fmla="*/ 79511 h 79511"/>
                    <a:gd name="connsiteX1" fmla="*/ 514 w 7611"/>
                    <a:gd name="connsiteY1" fmla="*/ 75976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7097 w 7611"/>
                    <a:gd name="connsiteY4" fmla="*/ 3520 h 79511"/>
                    <a:gd name="connsiteX5" fmla="*/ 7611 w 7611"/>
                    <a:gd name="connsiteY5" fmla="*/ 75931 h 79511"/>
                    <a:gd name="connsiteX6" fmla="*/ 4088 w 7611"/>
                    <a:gd name="connsiteY6" fmla="*/ 79511 h 79511"/>
                    <a:gd name="connsiteX7" fmla="*/ 4063 w 7611"/>
                    <a:gd name="connsiteY7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11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5523" y="59"/>
                        <a:pt x="7084" y="1560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9" y="79496"/>
                        <a:pt x="4088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1" name="자유형: 도형 140">
                  <a:extLst>
                    <a:ext uri="{FF2B5EF4-FFF2-40B4-BE49-F238E27FC236}">
                      <a16:creationId xmlns:a16="http://schemas.microsoft.com/office/drawing/2014/main" id="{7DDECBDE-9AB7-B746-5682-B40B7CB134EB}"/>
                    </a:ext>
                  </a:extLst>
                </p:cNvPr>
                <p:cNvSpPr/>
                <p:nvPr/>
              </p:nvSpPr>
              <p:spPr>
                <a:xfrm>
                  <a:off x="2754157" y="6010900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20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2" name="자유형: 도형 141">
                  <a:extLst>
                    <a:ext uri="{FF2B5EF4-FFF2-40B4-BE49-F238E27FC236}">
                      <a16:creationId xmlns:a16="http://schemas.microsoft.com/office/drawing/2014/main" id="{F6A246E0-CDAA-A948-BFD0-E199E8748CD0}"/>
                    </a:ext>
                  </a:extLst>
                </p:cNvPr>
                <p:cNvSpPr/>
                <p:nvPr/>
              </p:nvSpPr>
              <p:spPr>
                <a:xfrm>
                  <a:off x="2690526" y="6011360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60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7" y="79496"/>
                        <a:pt x="4068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3" name="자유형: 도형 142">
                  <a:extLst>
                    <a:ext uri="{FF2B5EF4-FFF2-40B4-BE49-F238E27FC236}">
                      <a16:creationId xmlns:a16="http://schemas.microsoft.com/office/drawing/2014/main" id="{5EC465A6-5378-368B-D185-9C4206CCA2CB}"/>
                    </a:ext>
                  </a:extLst>
                </p:cNvPr>
                <p:cNvSpPr/>
                <p:nvPr/>
              </p:nvSpPr>
              <p:spPr>
                <a:xfrm>
                  <a:off x="2626896" y="6011806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37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7" y="79496"/>
                        <a:pt x="4067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4" name="자유형: 도형 143">
                  <a:extLst>
                    <a:ext uri="{FF2B5EF4-FFF2-40B4-BE49-F238E27FC236}">
                      <a16:creationId xmlns:a16="http://schemas.microsoft.com/office/drawing/2014/main" id="{1ED89A8F-0ACE-30F3-47DF-8DF123E29BA6}"/>
                    </a:ext>
                  </a:extLst>
                </p:cNvPr>
                <p:cNvSpPr/>
                <p:nvPr/>
              </p:nvSpPr>
              <p:spPr>
                <a:xfrm>
                  <a:off x="2563265" y="6012251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5" name="자유형: 도형 144">
                  <a:extLst>
                    <a:ext uri="{FF2B5EF4-FFF2-40B4-BE49-F238E27FC236}">
                      <a16:creationId xmlns:a16="http://schemas.microsoft.com/office/drawing/2014/main" id="{886A5368-6D58-32EA-52C3-F7D69E562C18}"/>
                    </a:ext>
                  </a:extLst>
                </p:cNvPr>
                <p:cNvSpPr/>
                <p:nvPr/>
              </p:nvSpPr>
              <p:spPr>
                <a:xfrm>
                  <a:off x="2499634" y="6012712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60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7" y="79496"/>
                        <a:pt x="4069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6" name="자유형: 도형 145">
                  <a:extLst>
                    <a:ext uri="{FF2B5EF4-FFF2-40B4-BE49-F238E27FC236}">
                      <a16:creationId xmlns:a16="http://schemas.microsoft.com/office/drawing/2014/main" id="{8757F463-B822-0813-8971-BCD29E20C30F}"/>
                    </a:ext>
                  </a:extLst>
                </p:cNvPr>
                <p:cNvSpPr/>
                <p:nvPr/>
              </p:nvSpPr>
              <p:spPr>
                <a:xfrm>
                  <a:off x="2436004" y="6013157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65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7" name="자유형: 도형 146">
                  <a:extLst>
                    <a:ext uri="{FF2B5EF4-FFF2-40B4-BE49-F238E27FC236}">
                      <a16:creationId xmlns:a16="http://schemas.microsoft.com/office/drawing/2014/main" id="{5E4E7F04-D2A0-A488-69E9-B978B36F74D0}"/>
                    </a:ext>
                  </a:extLst>
                </p:cNvPr>
                <p:cNvSpPr/>
                <p:nvPr/>
              </p:nvSpPr>
              <p:spPr>
                <a:xfrm>
                  <a:off x="2372373" y="6013603"/>
                  <a:ext cx="7611" cy="79511"/>
                </a:xfrm>
                <a:custGeom>
                  <a:avLst/>
                  <a:gdLst>
                    <a:gd name="connsiteX0" fmla="*/ 4063 w 7611"/>
                    <a:gd name="connsiteY0" fmla="*/ 79511 h 79511"/>
                    <a:gd name="connsiteX1" fmla="*/ 514 w 7611"/>
                    <a:gd name="connsiteY1" fmla="*/ 75991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20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3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96"/>
                        <a:pt x="4088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8" name="자유형: 도형 147">
                  <a:extLst>
                    <a:ext uri="{FF2B5EF4-FFF2-40B4-BE49-F238E27FC236}">
                      <a16:creationId xmlns:a16="http://schemas.microsoft.com/office/drawing/2014/main" id="{165015E5-124B-A04B-9845-A0D9893FF808}"/>
                    </a:ext>
                  </a:extLst>
                </p:cNvPr>
                <p:cNvSpPr/>
                <p:nvPr/>
              </p:nvSpPr>
              <p:spPr>
                <a:xfrm>
                  <a:off x="2308744" y="6014049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907"/>
                        <a:pt x="6046" y="79496"/>
                        <a:pt x="4085" y="79511"/>
                      </a:cubicBezTo>
                      <a:cubicBezTo>
                        <a:pt x="4074" y="79511"/>
                        <a:pt x="4066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49" name="그래픽 3">
                <a:extLst>
                  <a:ext uri="{FF2B5EF4-FFF2-40B4-BE49-F238E27FC236}">
                    <a16:creationId xmlns:a16="http://schemas.microsoft.com/office/drawing/2014/main" id="{D65FBC08-EE04-4459-83FF-3939B1385961}"/>
                  </a:ext>
                </a:extLst>
              </p:cNvPr>
              <p:cNvGrpSpPr/>
              <p:nvPr/>
            </p:nvGrpSpPr>
            <p:grpSpPr>
              <a:xfrm>
                <a:off x="2281617" y="5889234"/>
                <a:ext cx="570905" cy="113452"/>
                <a:chOff x="2281617" y="5889234"/>
                <a:chExt cx="570905" cy="113452"/>
              </a:xfrm>
            </p:grpSpPr>
            <p:sp>
              <p:nvSpPr>
                <p:cNvPr id="150" name="자유형: 도형 149">
                  <a:extLst>
                    <a:ext uri="{FF2B5EF4-FFF2-40B4-BE49-F238E27FC236}">
                      <a16:creationId xmlns:a16="http://schemas.microsoft.com/office/drawing/2014/main" id="{F3634662-85E0-D229-D939-E8C87C988E82}"/>
                    </a:ext>
                  </a:extLst>
                </p:cNvPr>
                <p:cNvSpPr/>
                <p:nvPr/>
              </p:nvSpPr>
              <p:spPr>
                <a:xfrm>
                  <a:off x="2281617" y="5889293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02 h 113393"/>
                    <a:gd name="connsiteX1" fmla="*/ 402 w 570904"/>
                    <a:gd name="connsiteY1" fmla="*/ 87043 h 113393"/>
                    <a:gd name="connsiteX2" fmla="*/ 27051 w 570904"/>
                    <a:gd name="connsiteY2" fmla="*/ 113393 h 113393"/>
                    <a:gd name="connsiteX3" fmla="*/ 544564 w 570904"/>
                    <a:gd name="connsiteY3" fmla="*/ 109724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77 h 113393"/>
                    <a:gd name="connsiteX6" fmla="*/ 543788 w 570904"/>
                    <a:gd name="connsiteY6" fmla="*/ 1 h 113393"/>
                    <a:gd name="connsiteX7" fmla="*/ 26275 w 570904"/>
                    <a:gd name="connsiteY7" fmla="*/ 3655 h 113393"/>
                    <a:gd name="connsiteX8" fmla="*/ 1 w 570904"/>
                    <a:gd name="connsiteY8" fmla="*/ 30302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02"/>
                      </a:moveTo>
                      <a:lnTo>
                        <a:pt x="402" y="87043"/>
                      </a:lnTo>
                      <a:cubicBezTo>
                        <a:pt x="506" y="101659"/>
                        <a:pt x="12438" y="113497"/>
                        <a:pt x="27051" y="113393"/>
                      </a:cubicBezTo>
                      <a:lnTo>
                        <a:pt x="544564" y="109724"/>
                      </a:lnTo>
                      <a:cubicBezTo>
                        <a:pt x="559176" y="109620"/>
                        <a:pt x="571006" y="97618"/>
                        <a:pt x="570903" y="83017"/>
                      </a:cubicBezTo>
                      <a:lnTo>
                        <a:pt x="570502" y="26277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55"/>
                      </a:lnTo>
                      <a:cubicBezTo>
                        <a:pt x="11662" y="3759"/>
                        <a:pt x="-103" y="15701"/>
                        <a:pt x="1" y="30302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1" name="자유형: 도형 150">
                  <a:extLst>
                    <a:ext uri="{FF2B5EF4-FFF2-40B4-BE49-F238E27FC236}">
                      <a16:creationId xmlns:a16="http://schemas.microsoft.com/office/drawing/2014/main" id="{3B79A0F3-270C-7A3D-512C-7A8D3DB637B3}"/>
                    </a:ext>
                  </a:extLst>
                </p:cNvPr>
                <p:cNvSpPr/>
                <p:nvPr/>
              </p:nvSpPr>
              <p:spPr>
                <a:xfrm>
                  <a:off x="2674404" y="5889234"/>
                  <a:ext cx="178118" cy="110852"/>
                </a:xfrm>
                <a:custGeom>
                  <a:avLst/>
                  <a:gdLst>
                    <a:gd name="connsiteX0" fmla="*/ 0 w 178118"/>
                    <a:gd name="connsiteY0" fmla="*/ 1129 h 110852"/>
                    <a:gd name="connsiteX1" fmla="*/ 777 w 178118"/>
                    <a:gd name="connsiteY1" fmla="*/ 110853 h 110852"/>
                    <a:gd name="connsiteX2" fmla="*/ 159670 w 178118"/>
                    <a:gd name="connsiteY2" fmla="*/ 109724 h 110852"/>
                    <a:gd name="connsiteX3" fmla="*/ 178118 w 178118"/>
                    <a:gd name="connsiteY3" fmla="*/ 83061 h 110852"/>
                    <a:gd name="connsiteX4" fmla="*/ 177717 w 178118"/>
                    <a:gd name="connsiteY4" fmla="*/ 26336 h 110852"/>
                    <a:gd name="connsiteX5" fmla="*/ 158893 w 178118"/>
                    <a:gd name="connsiteY5" fmla="*/ 0 h 110852"/>
                    <a:gd name="connsiteX6" fmla="*/ 0 w 178118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52">
                      <a:moveTo>
                        <a:pt x="0" y="1129"/>
                      </a:moveTo>
                      <a:lnTo>
                        <a:pt x="777" y="110853"/>
                      </a:lnTo>
                      <a:lnTo>
                        <a:pt x="159670" y="109724"/>
                      </a:lnTo>
                      <a:cubicBezTo>
                        <a:pt x="169935" y="109649"/>
                        <a:pt x="178222" y="97677"/>
                        <a:pt x="178118" y="83061"/>
                      </a:cubicBezTo>
                      <a:lnTo>
                        <a:pt x="177717" y="26336"/>
                      </a:lnTo>
                      <a:cubicBezTo>
                        <a:pt x="177613" y="11720"/>
                        <a:pt x="169160" y="-74"/>
                        <a:pt x="158893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2" name="자유형: 도형 151">
                  <a:extLst>
                    <a:ext uri="{FF2B5EF4-FFF2-40B4-BE49-F238E27FC236}">
                      <a16:creationId xmlns:a16="http://schemas.microsoft.com/office/drawing/2014/main" id="{9FFD30A1-EE02-2EE6-ECFE-A73988558550}"/>
                    </a:ext>
                  </a:extLst>
                </p:cNvPr>
                <p:cNvSpPr/>
                <p:nvPr/>
              </p:nvSpPr>
              <p:spPr>
                <a:xfrm>
                  <a:off x="2281617" y="5891937"/>
                  <a:ext cx="169759" cy="110734"/>
                </a:xfrm>
                <a:custGeom>
                  <a:avLst/>
                  <a:gdLst>
                    <a:gd name="connsiteX0" fmla="*/ 1 w 169759"/>
                    <a:gd name="connsiteY0" fmla="*/ 27657 h 110734"/>
                    <a:gd name="connsiteX1" fmla="*/ 402 w 169759"/>
                    <a:gd name="connsiteY1" fmla="*/ 84398 h 110734"/>
                    <a:gd name="connsiteX2" fmla="*/ 29381 w 169759"/>
                    <a:gd name="connsiteY2" fmla="*/ 110733 h 110734"/>
                    <a:gd name="connsiteX3" fmla="*/ 169759 w 169759"/>
                    <a:gd name="connsiteY3" fmla="*/ 109738 h 110734"/>
                    <a:gd name="connsiteX4" fmla="*/ 168982 w 169759"/>
                    <a:gd name="connsiteY4" fmla="*/ 0 h 110734"/>
                    <a:gd name="connsiteX5" fmla="*/ 28604 w 169759"/>
                    <a:gd name="connsiteY5" fmla="*/ 995 h 110734"/>
                    <a:gd name="connsiteX6" fmla="*/ 1 w 169759"/>
                    <a:gd name="connsiteY6" fmla="*/ 27657 h 110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34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33"/>
                      </a:cubicBezTo>
                      <a:lnTo>
                        <a:pt x="169759" y="109738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5" y="1114"/>
                        <a:pt x="-103" y="13056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3" name="자유형: 도형 152">
                  <a:extLst>
                    <a:ext uri="{FF2B5EF4-FFF2-40B4-BE49-F238E27FC236}">
                      <a16:creationId xmlns:a16="http://schemas.microsoft.com/office/drawing/2014/main" id="{CC5B89AA-121C-3C0A-2D00-029EDC44D252}"/>
                    </a:ext>
                  </a:extLst>
                </p:cNvPr>
                <p:cNvSpPr/>
                <p:nvPr/>
              </p:nvSpPr>
              <p:spPr>
                <a:xfrm>
                  <a:off x="2815252" y="5904444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60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9" y="79481"/>
                        <a:pt x="4088" y="79496"/>
                      </a:cubicBezTo>
                      <a:cubicBezTo>
                        <a:pt x="4077" y="79496"/>
                        <a:pt x="4069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4" name="자유형: 도형 153">
                  <a:extLst>
                    <a:ext uri="{FF2B5EF4-FFF2-40B4-BE49-F238E27FC236}">
                      <a16:creationId xmlns:a16="http://schemas.microsoft.com/office/drawing/2014/main" id="{0EB5E2AF-F537-9357-9355-3FD47AF9FF2A}"/>
                    </a:ext>
                  </a:extLst>
                </p:cNvPr>
                <p:cNvSpPr/>
                <p:nvPr/>
              </p:nvSpPr>
              <p:spPr>
                <a:xfrm>
                  <a:off x="2751623" y="5904889"/>
                  <a:ext cx="7609" cy="79496"/>
                </a:xfrm>
                <a:custGeom>
                  <a:avLst/>
                  <a:gdLst>
                    <a:gd name="connsiteX0" fmla="*/ 4061 w 7609"/>
                    <a:gd name="connsiteY0" fmla="*/ 79497 h 79496"/>
                    <a:gd name="connsiteX1" fmla="*/ 513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7097 w 7609"/>
                    <a:gd name="connsiteY4" fmla="*/ 3521 h 79496"/>
                    <a:gd name="connsiteX5" fmla="*/ 7610 w 7609"/>
                    <a:gd name="connsiteY5" fmla="*/ 75932 h 79496"/>
                    <a:gd name="connsiteX6" fmla="*/ 4086 w 7609"/>
                    <a:gd name="connsiteY6" fmla="*/ 79497 h 79496"/>
                    <a:gd name="connsiteX7" fmla="*/ 4061 w 7609"/>
                    <a:gd name="connsiteY7" fmla="*/ 79497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09" h="79496">
                      <a:moveTo>
                        <a:pt x="4061" y="79497"/>
                      </a:moveTo>
                      <a:cubicBezTo>
                        <a:pt x="2112" y="79497"/>
                        <a:pt x="526" y="77937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5"/>
                        <a:pt x="1563" y="15"/>
                        <a:pt x="3523" y="0"/>
                      </a:cubicBezTo>
                      <a:cubicBezTo>
                        <a:pt x="5659" y="-29"/>
                        <a:pt x="7084" y="1560"/>
                        <a:pt x="7097" y="3521"/>
                      </a:cubicBezTo>
                      <a:lnTo>
                        <a:pt x="7610" y="75932"/>
                      </a:lnTo>
                      <a:cubicBezTo>
                        <a:pt x="7624" y="77893"/>
                        <a:pt x="6047" y="79482"/>
                        <a:pt x="4086" y="79497"/>
                      </a:cubicBezTo>
                      <a:cubicBezTo>
                        <a:pt x="4077" y="79497"/>
                        <a:pt x="4067" y="79497"/>
                        <a:pt x="4061" y="79497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5" name="자유형: 도형 154">
                  <a:extLst>
                    <a:ext uri="{FF2B5EF4-FFF2-40B4-BE49-F238E27FC236}">
                      <a16:creationId xmlns:a16="http://schemas.microsoft.com/office/drawing/2014/main" id="{0DA1FDA1-ED6E-80BF-1F6C-6DCF9DE4755D}"/>
                    </a:ext>
                  </a:extLst>
                </p:cNvPr>
                <p:cNvSpPr/>
                <p:nvPr/>
              </p:nvSpPr>
              <p:spPr>
                <a:xfrm>
                  <a:off x="2687992" y="5905335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20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5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6" name="자유형: 도형 155">
                  <a:extLst>
                    <a:ext uri="{FF2B5EF4-FFF2-40B4-BE49-F238E27FC236}">
                      <a16:creationId xmlns:a16="http://schemas.microsoft.com/office/drawing/2014/main" id="{777149DA-118D-08D8-F164-05999E8E09B4}"/>
                    </a:ext>
                  </a:extLst>
                </p:cNvPr>
                <p:cNvSpPr/>
                <p:nvPr/>
              </p:nvSpPr>
              <p:spPr>
                <a:xfrm>
                  <a:off x="2624359" y="5905796"/>
                  <a:ext cx="7609" cy="79496"/>
                </a:xfrm>
                <a:custGeom>
                  <a:avLst/>
                  <a:gdLst>
                    <a:gd name="connsiteX0" fmla="*/ 4063 w 7609"/>
                    <a:gd name="connsiteY0" fmla="*/ 79496 h 79496"/>
                    <a:gd name="connsiteX1" fmla="*/ 514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3549 w 7609"/>
                    <a:gd name="connsiteY4" fmla="*/ 0 h 79496"/>
                    <a:gd name="connsiteX5" fmla="*/ 7097 w 7609"/>
                    <a:gd name="connsiteY5" fmla="*/ 3520 h 79496"/>
                    <a:gd name="connsiteX6" fmla="*/ 7610 w 7609"/>
                    <a:gd name="connsiteY6" fmla="*/ 75917 h 79496"/>
                    <a:gd name="connsiteX7" fmla="*/ 4086 w 7609"/>
                    <a:gd name="connsiteY7" fmla="*/ 79496 h 79496"/>
                    <a:gd name="connsiteX8" fmla="*/ 4063 w 7609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496">
                      <a:moveTo>
                        <a:pt x="4063" y="79496"/>
                      </a:moveTo>
                      <a:cubicBezTo>
                        <a:pt x="2114" y="79496"/>
                        <a:pt x="527" y="77922"/>
                        <a:pt x="514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17"/>
                      </a:lnTo>
                      <a:cubicBezTo>
                        <a:pt x="7624" y="77892"/>
                        <a:pt x="6047" y="79481"/>
                        <a:pt x="4086" y="79496"/>
                      </a:cubicBezTo>
                      <a:cubicBezTo>
                        <a:pt x="4079" y="79496"/>
                        <a:pt x="4070" y="79496"/>
                        <a:pt x="4063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7" name="자유형: 도형 156">
                  <a:extLst>
                    <a:ext uri="{FF2B5EF4-FFF2-40B4-BE49-F238E27FC236}">
                      <a16:creationId xmlns:a16="http://schemas.microsoft.com/office/drawing/2014/main" id="{8D745D0D-9F66-4400-30DF-E8B06216D6B1}"/>
                    </a:ext>
                  </a:extLst>
                </p:cNvPr>
                <p:cNvSpPr/>
                <p:nvPr/>
              </p:nvSpPr>
              <p:spPr>
                <a:xfrm>
                  <a:off x="2560731" y="5906241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8" name="자유형: 도형 157">
                  <a:extLst>
                    <a:ext uri="{FF2B5EF4-FFF2-40B4-BE49-F238E27FC236}">
                      <a16:creationId xmlns:a16="http://schemas.microsoft.com/office/drawing/2014/main" id="{A9D6FE5F-0AB9-722E-BCB0-D9AEA8AF8C31}"/>
                    </a:ext>
                  </a:extLst>
                </p:cNvPr>
                <p:cNvSpPr/>
                <p:nvPr/>
              </p:nvSpPr>
              <p:spPr>
                <a:xfrm>
                  <a:off x="2497101" y="5906687"/>
                  <a:ext cx="7609" cy="79510"/>
                </a:xfrm>
                <a:custGeom>
                  <a:avLst/>
                  <a:gdLst>
                    <a:gd name="connsiteX0" fmla="*/ 4061 w 7609"/>
                    <a:gd name="connsiteY0" fmla="*/ 79511 h 79510"/>
                    <a:gd name="connsiteX1" fmla="*/ 513 w 7609"/>
                    <a:gd name="connsiteY1" fmla="*/ 75991 h 79510"/>
                    <a:gd name="connsiteX2" fmla="*/ 0 w 7609"/>
                    <a:gd name="connsiteY2" fmla="*/ 3580 h 79510"/>
                    <a:gd name="connsiteX3" fmla="*/ 3523 w 7609"/>
                    <a:gd name="connsiteY3" fmla="*/ 0 h 79510"/>
                    <a:gd name="connsiteX4" fmla="*/ 3549 w 7609"/>
                    <a:gd name="connsiteY4" fmla="*/ 0 h 79510"/>
                    <a:gd name="connsiteX5" fmla="*/ 7097 w 7609"/>
                    <a:gd name="connsiteY5" fmla="*/ 3520 h 79510"/>
                    <a:gd name="connsiteX6" fmla="*/ 7610 w 7609"/>
                    <a:gd name="connsiteY6" fmla="*/ 75931 h 79510"/>
                    <a:gd name="connsiteX7" fmla="*/ 4086 w 7609"/>
                    <a:gd name="connsiteY7" fmla="*/ 79511 h 79510"/>
                    <a:gd name="connsiteX8" fmla="*/ 4061 w 7609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0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8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9" name="자유형: 도형 158">
                  <a:extLst>
                    <a:ext uri="{FF2B5EF4-FFF2-40B4-BE49-F238E27FC236}">
                      <a16:creationId xmlns:a16="http://schemas.microsoft.com/office/drawing/2014/main" id="{E1A5A6B8-6105-5448-C786-C15AFC487B02}"/>
                    </a:ext>
                  </a:extLst>
                </p:cNvPr>
                <p:cNvSpPr/>
                <p:nvPr/>
              </p:nvSpPr>
              <p:spPr>
                <a:xfrm>
                  <a:off x="2433471" y="5907133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907"/>
                        <a:pt x="6046" y="79496"/>
                        <a:pt x="4085" y="79511"/>
                      </a:cubicBezTo>
                      <a:cubicBezTo>
                        <a:pt x="4076" y="79511"/>
                        <a:pt x="4066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0" name="자유형: 도형 159">
                  <a:extLst>
                    <a:ext uri="{FF2B5EF4-FFF2-40B4-BE49-F238E27FC236}">
                      <a16:creationId xmlns:a16="http://schemas.microsoft.com/office/drawing/2014/main" id="{C645407F-2EF3-964A-59F7-BFA10BFEE0F8}"/>
                    </a:ext>
                  </a:extLst>
                </p:cNvPr>
                <p:cNvSpPr/>
                <p:nvPr/>
              </p:nvSpPr>
              <p:spPr>
                <a:xfrm>
                  <a:off x="2369839" y="5907593"/>
                  <a:ext cx="7609" cy="79496"/>
                </a:xfrm>
                <a:custGeom>
                  <a:avLst/>
                  <a:gdLst>
                    <a:gd name="connsiteX0" fmla="*/ 4061 w 7609"/>
                    <a:gd name="connsiteY0" fmla="*/ 79496 h 79496"/>
                    <a:gd name="connsiteX1" fmla="*/ 513 w 7609"/>
                    <a:gd name="connsiteY1" fmla="*/ 75976 h 79496"/>
                    <a:gd name="connsiteX2" fmla="*/ 0 w 7609"/>
                    <a:gd name="connsiteY2" fmla="*/ 3565 h 79496"/>
                    <a:gd name="connsiteX3" fmla="*/ 3523 w 7609"/>
                    <a:gd name="connsiteY3" fmla="*/ 0 h 79496"/>
                    <a:gd name="connsiteX4" fmla="*/ 3549 w 7609"/>
                    <a:gd name="connsiteY4" fmla="*/ 0 h 79496"/>
                    <a:gd name="connsiteX5" fmla="*/ 7097 w 7609"/>
                    <a:gd name="connsiteY5" fmla="*/ 3520 h 79496"/>
                    <a:gd name="connsiteX6" fmla="*/ 7610 w 7609"/>
                    <a:gd name="connsiteY6" fmla="*/ 75931 h 79496"/>
                    <a:gd name="connsiteX7" fmla="*/ 4086 w 7609"/>
                    <a:gd name="connsiteY7" fmla="*/ 79496 h 79496"/>
                    <a:gd name="connsiteX8" fmla="*/ 4061 w 7609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496">
                      <a:moveTo>
                        <a:pt x="4061" y="79496"/>
                      </a:moveTo>
                      <a:cubicBezTo>
                        <a:pt x="2112" y="79496"/>
                        <a:pt x="526" y="77922"/>
                        <a:pt x="513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81"/>
                        <a:pt x="4086" y="79496"/>
                      </a:cubicBezTo>
                      <a:cubicBezTo>
                        <a:pt x="4077" y="79496"/>
                        <a:pt x="4068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1" name="자유형: 도형 160">
                  <a:extLst>
                    <a:ext uri="{FF2B5EF4-FFF2-40B4-BE49-F238E27FC236}">
                      <a16:creationId xmlns:a16="http://schemas.microsoft.com/office/drawing/2014/main" id="{7E737385-CEC5-1971-F303-305DB49325E2}"/>
                    </a:ext>
                  </a:extLst>
                </p:cNvPr>
                <p:cNvSpPr/>
                <p:nvPr/>
              </p:nvSpPr>
              <p:spPr>
                <a:xfrm>
                  <a:off x="2306209" y="5908039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62" name="그래픽 3">
                <a:extLst>
                  <a:ext uri="{FF2B5EF4-FFF2-40B4-BE49-F238E27FC236}">
                    <a16:creationId xmlns:a16="http://schemas.microsoft.com/office/drawing/2014/main" id="{A0F49272-5545-CDD4-C813-203E8DF582AC}"/>
                  </a:ext>
                </a:extLst>
              </p:cNvPr>
              <p:cNvGrpSpPr/>
              <p:nvPr/>
            </p:nvGrpSpPr>
            <p:grpSpPr>
              <a:xfrm>
                <a:off x="2947043" y="6315160"/>
                <a:ext cx="570911" cy="113452"/>
                <a:chOff x="2947043" y="6315160"/>
                <a:chExt cx="570911" cy="113452"/>
              </a:xfrm>
            </p:grpSpPr>
            <p:sp>
              <p:nvSpPr>
                <p:cNvPr id="163" name="자유형: 도형 162">
                  <a:extLst>
                    <a:ext uri="{FF2B5EF4-FFF2-40B4-BE49-F238E27FC236}">
                      <a16:creationId xmlns:a16="http://schemas.microsoft.com/office/drawing/2014/main" id="{2DD2C494-6939-DF17-4F0C-0B619E3C8315}"/>
                    </a:ext>
                  </a:extLst>
                </p:cNvPr>
                <p:cNvSpPr/>
                <p:nvPr/>
              </p:nvSpPr>
              <p:spPr>
                <a:xfrm>
                  <a:off x="2947043" y="6315219"/>
                  <a:ext cx="570911" cy="113393"/>
                </a:xfrm>
                <a:custGeom>
                  <a:avLst/>
                  <a:gdLst>
                    <a:gd name="connsiteX0" fmla="*/ 1 w 570911"/>
                    <a:gd name="connsiteY0" fmla="*/ 30317 h 113393"/>
                    <a:gd name="connsiteX1" fmla="*/ 402 w 570911"/>
                    <a:gd name="connsiteY1" fmla="*/ 87057 h 113393"/>
                    <a:gd name="connsiteX2" fmla="*/ 27051 w 570911"/>
                    <a:gd name="connsiteY2" fmla="*/ 113393 h 113393"/>
                    <a:gd name="connsiteX3" fmla="*/ 544561 w 570911"/>
                    <a:gd name="connsiteY3" fmla="*/ 109724 h 113393"/>
                    <a:gd name="connsiteX4" fmla="*/ 570911 w 570911"/>
                    <a:gd name="connsiteY4" fmla="*/ 83017 h 113393"/>
                    <a:gd name="connsiteX5" fmla="*/ 570510 w 570911"/>
                    <a:gd name="connsiteY5" fmla="*/ 26277 h 113393"/>
                    <a:gd name="connsiteX6" fmla="*/ 543788 w 570911"/>
                    <a:gd name="connsiteY6" fmla="*/ 1 h 113393"/>
                    <a:gd name="connsiteX7" fmla="*/ 26275 w 570911"/>
                    <a:gd name="connsiteY7" fmla="*/ 3670 h 113393"/>
                    <a:gd name="connsiteX8" fmla="*/ 1 w 570911"/>
                    <a:gd name="connsiteY8" fmla="*/ 30317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11" h="113393">
                      <a:moveTo>
                        <a:pt x="1" y="30317"/>
                      </a:moveTo>
                      <a:lnTo>
                        <a:pt x="402" y="87057"/>
                      </a:lnTo>
                      <a:cubicBezTo>
                        <a:pt x="506" y="101659"/>
                        <a:pt x="12438" y="113497"/>
                        <a:pt x="27051" y="113393"/>
                      </a:cubicBezTo>
                      <a:lnTo>
                        <a:pt x="544561" y="109724"/>
                      </a:lnTo>
                      <a:cubicBezTo>
                        <a:pt x="559176" y="109620"/>
                        <a:pt x="571000" y="97633"/>
                        <a:pt x="570911" y="83017"/>
                      </a:cubicBezTo>
                      <a:lnTo>
                        <a:pt x="570510" y="26277"/>
                      </a:lnTo>
                      <a:cubicBezTo>
                        <a:pt x="570406" y="11661"/>
                        <a:pt x="558404" y="-103"/>
                        <a:pt x="543788" y="1"/>
                      </a:cubicBezTo>
                      <a:lnTo>
                        <a:pt x="26275" y="3670"/>
                      </a:lnTo>
                      <a:cubicBezTo>
                        <a:pt x="11662" y="3759"/>
                        <a:pt x="-103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4" name="자유형: 도형 163">
                  <a:extLst>
                    <a:ext uri="{FF2B5EF4-FFF2-40B4-BE49-F238E27FC236}">
                      <a16:creationId xmlns:a16="http://schemas.microsoft.com/office/drawing/2014/main" id="{72FA5791-CB4A-7990-0ED1-2F9E3D2AC042}"/>
                    </a:ext>
                  </a:extLst>
                </p:cNvPr>
                <p:cNvSpPr/>
                <p:nvPr/>
              </p:nvSpPr>
              <p:spPr>
                <a:xfrm>
                  <a:off x="3339830" y="6315160"/>
                  <a:ext cx="178124" cy="110852"/>
                </a:xfrm>
                <a:custGeom>
                  <a:avLst/>
                  <a:gdLst>
                    <a:gd name="connsiteX0" fmla="*/ 0 w 178124"/>
                    <a:gd name="connsiteY0" fmla="*/ 1129 h 110852"/>
                    <a:gd name="connsiteX1" fmla="*/ 772 w 178124"/>
                    <a:gd name="connsiteY1" fmla="*/ 110853 h 110852"/>
                    <a:gd name="connsiteX2" fmla="*/ 159661 w 178124"/>
                    <a:gd name="connsiteY2" fmla="*/ 109738 h 110852"/>
                    <a:gd name="connsiteX3" fmla="*/ 178124 w 178124"/>
                    <a:gd name="connsiteY3" fmla="*/ 83076 h 110852"/>
                    <a:gd name="connsiteX4" fmla="*/ 177723 w 178124"/>
                    <a:gd name="connsiteY4" fmla="*/ 26336 h 110852"/>
                    <a:gd name="connsiteX5" fmla="*/ 158889 w 178124"/>
                    <a:gd name="connsiteY5" fmla="*/ 0 h 110852"/>
                    <a:gd name="connsiteX6" fmla="*/ 0 w 178124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24" h="110852">
                      <a:moveTo>
                        <a:pt x="0" y="1129"/>
                      </a:moveTo>
                      <a:lnTo>
                        <a:pt x="772" y="110853"/>
                      </a:lnTo>
                      <a:lnTo>
                        <a:pt x="159661" y="109738"/>
                      </a:lnTo>
                      <a:cubicBezTo>
                        <a:pt x="169940" y="109664"/>
                        <a:pt x="178213" y="97692"/>
                        <a:pt x="178124" y="83076"/>
                      </a:cubicBezTo>
                      <a:lnTo>
                        <a:pt x="177723" y="26336"/>
                      </a:lnTo>
                      <a:cubicBezTo>
                        <a:pt x="177619" y="11720"/>
                        <a:pt x="169152" y="-74"/>
                        <a:pt x="158889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5" name="자유형: 도형 164">
                  <a:extLst>
                    <a:ext uri="{FF2B5EF4-FFF2-40B4-BE49-F238E27FC236}">
                      <a16:creationId xmlns:a16="http://schemas.microsoft.com/office/drawing/2014/main" id="{7647499C-2757-2961-5478-515E087B082F}"/>
                    </a:ext>
                  </a:extLst>
                </p:cNvPr>
                <p:cNvSpPr/>
                <p:nvPr/>
              </p:nvSpPr>
              <p:spPr>
                <a:xfrm>
                  <a:off x="2947043" y="6317863"/>
                  <a:ext cx="169758" cy="110734"/>
                </a:xfrm>
                <a:custGeom>
                  <a:avLst/>
                  <a:gdLst>
                    <a:gd name="connsiteX0" fmla="*/ 1 w 169758"/>
                    <a:gd name="connsiteY0" fmla="*/ 27672 h 110734"/>
                    <a:gd name="connsiteX1" fmla="*/ 402 w 169758"/>
                    <a:gd name="connsiteY1" fmla="*/ 84413 h 110734"/>
                    <a:gd name="connsiteX2" fmla="*/ 29381 w 169758"/>
                    <a:gd name="connsiteY2" fmla="*/ 110733 h 110734"/>
                    <a:gd name="connsiteX3" fmla="*/ 169759 w 169758"/>
                    <a:gd name="connsiteY3" fmla="*/ 109738 h 110734"/>
                    <a:gd name="connsiteX4" fmla="*/ 168982 w 169758"/>
                    <a:gd name="connsiteY4" fmla="*/ 0 h 110734"/>
                    <a:gd name="connsiteX5" fmla="*/ 28604 w 169758"/>
                    <a:gd name="connsiteY5" fmla="*/ 995 h 110734"/>
                    <a:gd name="connsiteX6" fmla="*/ 1 w 169758"/>
                    <a:gd name="connsiteY6" fmla="*/ 27672 h 110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8" h="110734">
                      <a:moveTo>
                        <a:pt x="1" y="27672"/>
                      </a:moveTo>
                      <a:lnTo>
                        <a:pt x="402" y="84413"/>
                      </a:lnTo>
                      <a:cubicBezTo>
                        <a:pt x="506" y="99014"/>
                        <a:pt x="13482" y="110837"/>
                        <a:pt x="29381" y="110733"/>
                      </a:cubicBezTo>
                      <a:lnTo>
                        <a:pt x="169759" y="109738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5" y="1114"/>
                        <a:pt x="-103" y="13056"/>
                        <a:pt x="1" y="27672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6" name="자유형: 도형 165">
                  <a:extLst>
                    <a:ext uri="{FF2B5EF4-FFF2-40B4-BE49-F238E27FC236}">
                      <a16:creationId xmlns:a16="http://schemas.microsoft.com/office/drawing/2014/main" id="{E7CCCC81-3F5C-87D5-679A-C042B8A648DC}"/>
                    </a:ext>
                  </a:extLst>
                </p:cNvPr>
                <p:cNvSpPr/>
                <p:nvPr/>
              </p:nvSpPr>
              <p:spPr>
                <a:xfrm>
                  <a:off x="3480686" y="6330370"/>
                  <a:ext cx="7605" cy="79511"/>
                </a:xfrm>
                <a:custGeom>
                  <a:avLst/>
                  <a:gdLst>
                    <a:gd name="connsiteX0" fmla="*/ 4055 w 7605"/>
                    <a:gd name="connsiteY0" fmla="*/ 79511 h 79511"/>
                    <a:gd name="connsiteX1" fmla="*/ 505 w 7605"/>
                    <a:gd name="connsiteY1" fmla="*/ 75976 h 79511"/>
                    <a:gd name="connsiteX2" fmla="*/ 0 w 7605"/>
                    <a:gd name="connsiteY2" fmla="*/ 3580 h 79511"/>
                    <a:gd name="connsiteX3" fmla="*/ 3521 w 7605"/>
                    <a:gd name="connsiteY3" fmla="*/ 0 h 79511"/>
                    <a:gd name="connsiteX4" fmla="*/ 3535 w 7605"/>
                    <a:gd name="connsiteY4" fmla="*/ 0 h 79511"/>
                    <a:gd name="connsiteX5" fmla="*/ 7085 w 7605"/>
                    <a:gd name="connsiteY5" fmla="*/ 3520 h 79511"/>
                    <a:gd name="connsiteX6" fmla="*/ 7605 w 7605"/>
                    <a:gd name="connsiteY6" fmla="*/ 75931 h 79511"/>
                    <a:gd name="connsiteX7" fmla="*/ 4085 w 7605"/>
                    <a:gd name="connsiteY7" fmla="*/ 79511 h 79511"/>
                    <a:gd name="connsiteX8" fmla="*/ 4055 w 7605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511">
                      <a:moveTo>
                        <a:pt x="4055" y="79511"/>
                      </a:moveTo>
                      <a:cubicBezTo>
                        <a:pt x="2109" y="79511"/>
                        <a:pt x="520" y="77937"/>
                        <a:pt x="505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0" y="15"/>
                        <a:pt x="3521" y="0"/>
                      </a:cubicBezTo>
                      <a:cubicBezTo>
                        <a:pt x="3521" y="0"/>
                        <a:pt x="3535" y="0"/>
                        <a:pt x="3535" y="0"/>
                      </a:cubicBezTo>
                      <a:cubicBezTo>
                        <a:pt x="5496" y="0"/>
                        <a:pt x="7070" y="1574"/>
                        <a:pt x="7085" y="3520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6" y="79496"/>
                        <a:pt x="4085" y="79511"/>
                      </a:cubicBezTo>
                      <a:cubicBezTo>
                        <a:pt x="4070" y="79511"/>
                        <a:pt x="4055" y="79511"/>
                        <a:pt x="4055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7" name="자유형: 도형 166">
                  <a:extLst>
                    <a:ext uri="{FF2B5EF4-FFF2-40B4-BE49-F238E27FC236}">
                      <a16:creationId xmlns:a16="http://schemas.microsoft.com/office/drawing/2014/main" id="{459196ED-CEDD-D061-A036-3DE4811E2FC9}"/>
                    </a:ext>
                  </a:extLst>
                </p:cNvPr>
                <p:cNvSpPr/>
                <p:nvPr/>
              </p:nvSpPr>
              <p:spPr>
                <a:xfrm>
                  <a:off x="3417054" y="6330816"/>
                  <a:ext cx="7605" cy="79511"/>
                </a:xfrm>
                <a:custGeom>
                  <a:avLst/>
                  <a:gdLst>
                    <a:gd name="connsiteX0" fmla="*/ 4055 w 7605"/>
                    <a:gd name="connsiteY0" fmla="*/ 79511 h 79511"/>
                    <a:gd name="connsiteX1" fmla="*/ 505 w 7605"/>
                    <a:gd name="connsiteY1" fmla="*/ 75976 h 79511"/>
                    <a:gd name="connsiteX2" fmla="*/ 0 w 7605"/>
                    <a:gd name="connsiteY2" fmla="*/ 3580 h 79511"/>
                    <a:gd name="connsiteX3" fmla="*/ 3520 w 7605"/>
                    <a:gd name="connsiteY3" fmla="*/ 0 h 79511"/>
                    <a:gd name="connsiteX4" fmla="*/ 3535 w 7605"/>
                    <a:gd name="connsiteY4" fmla="*/ 0 h 79511"/>
                    <a:gd name="connsiteX5" fmla="*/ 7085 w 7605"/>
                    <a:gd name="connsiteY5" fmla="*/ 3520 h 79511"/>
                    <a:gd name="connsiteX6" fmla="*/ 7605 w 7605"/>
                    <a:gd name="connsiteY6" fmla="*/ 75931 h 79511"/>
                    <a:gd name="connsiteX7" fmla="*/ 4085 w 7605"/>
                    <a:gd name="connsiteY7" fmla="*/ 79511 h 79511"/>
                    <a:gd name="connsiteX8" fmla="*/ 4055 w 7605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511">
                      <a:moveTo>
                        <a:pt x="4055" y="79511"/>
                      </a:moveTo>
                      <a:cubicBezTo>
                        <a:pt x="2109" y="79511"/>
                        <a:pt x="520" y="77937"/>
                        <a:pt x="505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0" y="15"/>
                        <a:pt x="3520" y="0"/>
                      </a:cubicBezTo>
                      <a:cubicBezTo>
                        <a:pt x="3520" y="0"/>
                        <a:pt x="3535" y="0"/>
                        <a:pt x="3535" y="0"/>
                      </a:cubicBezTo>
                      <a:cubicBezTo>
                        <a:pt x="5496" y="0"/>
                        <a:pt x="7070" y="1575"/>
                        <a:pt x="7085" y="3520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6" y="79496"/>
                        <a:pt x="4085" y="79511"/>
                      </a:cubicBezTo>
                      <a:cubicBezTo>
                        <a:pt x="4070" y="79511"/>
                        <a:pt x="4055" y="79511"/>
                        <a:pt x="4055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8" name="자유형: 도형 167">
                  <a:extLst>
                    <a:ext uri="{FF2B5EF4-FFF2-40B4-BE49-F238E27FC236}">
                      <a16:creationId xmlns:a16="http://schemas.microsoft.com/office/drawing/2014/main" id="{F741C267-D6E9-71D4-8235-EBB1F656C6FA}"/>
                    </a:ext>
                  </a:extLst>
                </p:cNvPr>
                <p:cNvSpPr/>
                <p:nvPr/>
              </p:nvSpPr>
              <p:spPr>
                <a:xfrm>
                  <a:off x="3353421" y="6331261"/>
                  <a:ext cx="7605" cy="79511"/>
                </a:xfrm>
                <a:custGeom>
                  <a:avLst/>
                  <a:gdLst>
                    <a:gd name="connsiteX0" fmla="*/ 4055 w 7605"/>
                    <a:gd name="connsiteY0" fmla="*/ 79511 h 79511"/>
                    <a:gd name="connsiteX1" fmla="*/ 505 w 7605"/>
                    <a:gd name="connsiteY1" fmla="*/ 75991 h 79511"/>
                    <a:gd name="connsiteX2" fmla="*/ 0 w 7605"/>
                    <a:gd name="connsiteY2" fmla="*/ 3580 h 79511"/>
                    <a:gd name="connsiteX3" fmla="*/ 3520 w 7605"/>
                    <a:gd name="connsiteY3" fmla="*/ 0 h 79511"/>
                    <a:gd name="connsiteX4" fmla="*/ 3550 w 7605"/>
                    <a:gd name="connsiteY4" fmla="*/ 0 h 79511"/>
                    <a:gd name="connsiteX5" fmla="*/ 7100 w 7605"/>
                    <a:gd name="connsiteY5" fmla="*/ 3535 h 79511"/>
                    <a:gd name="connsiteX6" fmla="*/ 7605 w 7605"/>
                    <a:gd name="connsiteY6" fmla="*/ 75931 h 79511"/>
                    <a:gd name="connsiteX7" fmla="*/ 4085 w 7605"/>
                    <a:gd name="connsiteY7" fmla="*/ 79511 h 79511"/>
                    <a:gd name="connsiteX8" fmla="*/ 4055 w 7605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511">
                      <a:moveTo>
                        <a:pt x="4055" y="79511"/>
                      </a:moveTo>
                      <a:cubicBezTo>
                        <a:pt x="2109" y="79511"/>
                        <a:pt x="520" y="77937"/>
                        <a:pt x="505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0" y="15"/>
                        <a:pt x="3520" y="0"/>
                      </a:cubicBezTo>
                      <a:cubicBezTo>
                        <a:pt x="3535" y="0"/>
                        <a:pt x="3535" y="0"/>
                        <a:pt x="3550" y="0"/>
                      </a:cubicBezTo>
                      <a:cubicBezTo>
                        <a:pt x="5496" y="0"/>
                        <a:pt x="7085" y="1574"/>
                        <a:pt x="7100" y="3535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5" y="79496"/>
                        <a:pt x="4085" y="79511"/>
                      </a:cubicBezTo>
                      <a:cubicBezTo>
                        <a:pt x="4070" y="79511"/>
                        <a:pt x="4070" y="79511"/>
                        <a:pt x="4055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9" name="자유형: 도형 168">
                  <a:extLst>
                    <a:ext uri="{FF2B5EF4-FFF2-40B4-BE49-F238E27FC236}">
                      <a16:creationId xmlns:a16="http://schemas.microsoft.com/office/drawing/2014/main" id="{D24259AD-2300-C3B8-10CE-B652D12DEF7B}"/>
                    </a:ext>
                  </a:extLst>
                </p:cNvPr>
                <p:cNvSpPr/>
                <p:nvPr/>
              </p:nvSpPr>
              <p:spPr>
                <a:xfrm>
                  <a:off x="3289788" y="6331722"/>
                  <a:ext cx="7605" cy="79496"/>
                </a:xfrm>
                <a:custGeom>
                  <a:avLst/>
                  <a:gdLst>
                    <a:gd name="connsiteX0" fmla="*/ 4060 w 7605"/>
                    <a:gd name="connsiteY0" fmla="*/ 79496 h 79496"/>
                    <a:gd name="connsiteX1" fmla="*/ 511 w 7605"/>
                    <a:gd name="connsiteY1" fmla="*/ 75976 h 79496"/>
                    <a:gd name="connsiteX2" fmla="*/ 0 w 7605"/>
                    <a:gd name="connsiteY2" fmla="*/ 3565 h 79496"/>
                    <a:gd name="connsiteX3" fmla="*/ 3523 w 7605"/>
                    <a:gd name="connsiteY3" fmla="*/ 0 h 79496"/>
                    <a:gd name="connsiteX4" fmla="*/ 3549 w 7605"/>
                    <a:gd name="connsiteY4" fmla="*/ 0 h 79496"/>
                    <a:gd name="connsiteX5" fmla="*/ 7100 w 7605"/>
                    <a:gd name="connsiteY5" fmla="*/ 3520 h 79496"/>
                    <a:gd name="connsiteX6" fmla="*/ 7605 w 7605"/>
                    <a:gd name="connsiteY6" fmla="*/ 75932 h 79496"/>
                    <a:gd name="connsiteX7" fmla="*/ 4085 w 7605"/>
                    <a:gd name="connsiteY7" fmla="*/ 79496 h 79496"/>
                    <a:gd name="connsiteX8" fmla="*/ 4060 w 7605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496">
                      <a:moveTo>
                        <a:pt x="4060" y="79496"/>
                      </a:moveTo>
                      <a:cubicBezTo>
                        <a:pt x="2111" y="79496"/>
                        <a:pt x="524" y="77922"/>
                        <a:pt x="511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6" y="0"/>
                        <a:pt x="7085" y="1575"/>
                        <a:pt x="7100" y="3520"/>
                      </a:cubicBezTo>
                      <a:lnTo>
                        <a:pt x="7605" y="75932"/>
                      </a:lnTo>
                      <a:cubicBezTo>
                        <a:pt x="7620" y="77892"/>
                        <a:pt x="6046" y="79481"/>
                        <a:pt x="4085" y="79496"/>
                      </a:cubicBezTo>
                      <a:cubicBezTo>
                        <a:pt x="4076" y="79496"/>
                        <a:pt x="4067" y="79496"/>
                        <a:pt x="4060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0" name="자유형: 도형 169">
                  <a:extLst>
                    <a:ext uri="{FF2B5EF4-FFF2-40B4-BE49-F238E27FC236}">
                      <a16:creationId xmlns:a16="http://schemas.microsoft.com/office/drawing/2014/main" id="{65D2CE81-F0A4-EA74-C832-D971814EA8FE}"/>
                    </a:ext>
                  </a:extLst>
                </p:cNvPr>
                <p:cNvSpPr/>
                <p:nvPr/>
              </p:nvSpPr>
              <p:spPr>
                <a:xfrm>
                  <a:off x="3226157" y="6332167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1" name="자유형: 도형 170">
                  <a:extLst>
                    <a:ext uri="{FF2B5EF4-FFF2-40B4-BE49-F238E27FC236}">
                      <a16:creationId xmlns:a16="http://schemas.microsoft.com/office/drawing/2014/main" id="{5651CF4B-7743-B575-9506-C80917D88796}"/>
                    </a:ext>
                  </a:extLst>
                </p:cNvPr>
                <p:cNvSpPr/>
                <p:nvPr/>
              </p:nvSpPr>
              <p:spPr>
                <a:xfrm>
                  <a:off x="3162527" y="6332613"/>
                  <a:ext cx="7609" cy="79510"/>
                </a:xfrm>
                <a:custGeom>
                  <a:avLst/>
                  <a:gdLst>
                    <a:gd name="connsiteX0" fmla="*/ 4061 w 7609"/>
                    <a:gd name="connsiteY0" fmla="*/ 79511 h 79510"/>
                    <a:gd name="connsiteX1" fmla="*/ 513 w 7609"/>
                    <a:gd name="connsiteY1" fmla="*/ 75991 h 79510"/>
                    <a:gd name="connsiteX2" fmla="*/ 0 w 7609"/>
                    <a:gd name="connsiteY2" fmla="*/ 3580 h 79510"/>
                    <a:gd name="connsiteX3" fmla="*/ 3523 w 7609"/>
                    <a:gd name="connsiteY3" fmla="*/ 0 h 79510"/>
                    <a:gd name="connsiteX4" fmla="*/ 3549 w 7609"/>
                    <a:gd name="connsiteY4" fmla="*/ 0 h 79510"/>
                    <a:gd name="connsiteX5" fmla="*/ 7097 w 7609"/>
                    <a:gd name="connsiteY5" fmla="*/ 3535 h 79510"/>
                    <a:gd name="connsiteX6" fmla="*/ 7610 w 7609"/>
                    <a:gd name="connsiteY6" fmla="*/ 75946 h 79510"/>
                    <a:gd name="connsiteX7" fmla="*/ 4086 w 7609"/>
                    <a:gd name="connsiteY7" fmla="*/ 79511 h 79510"/>
                    <a:gd name="connsiteX8" fmla="*/ 4061 w 7609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0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10" y="75946"/>
                      </a:lnTo>
                      <a:cubicBezTo>
                        <a:pt x="7624" y="77907"/>
                        <a:pt x="6047" y="79496"/>
                        <a:pt x="4086" y="79511"/>
                      </a:cubicBezTo>
                      <a:cubicBezTo>
                        <a:pt x="4076" y="79511"/>
                        <a:pt x="4067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2" name="자유형: 도형 171">
                  <a:extLst>
                    <a:ext uri="{FF2B5EF4-FFF2-40B4-BE49-F238E27FC236}">
                      <a16:creationId xmlns:a16="http://schemas.microsoft.com/office/drawing/2014/main" id="{C71A8D38-2B13-41E7-C38B-84C0CC77A9ED}"/>
                    </a:ext>
                  </a:extLst>
                </p:cNvPr>
                <p:cNvSpPr/>
                <p:nvPr/>
              </p:nvSpPr>
              <p:spPr>
                <a:xfrm>
                  <a:off x="3098896" y="6333073"/>
                  <a:ext cx="7608" cy="79496"/>
                </a:xfrm>
                <a:custGeom>
                  <a:avLst/>
                  <a:gdLst>
                    <a:gd name="connsiteX0" fmla="*/ 4060 w 7608"/>
                    <a:gd name="connsiteY0" fmla="*/ 79496 h 79496"/>
                    <a:gd name="connsiteX1" fmla="*/ 511 w 7608"/>
                    <a:gd name="connsiteY1" fmla="*/ 75976 h 79496"/>
                    <a:gd name="connsiteX2" fmla="*/ 0 w 7608"/>
                    <a:gd name="connsiteY2" fmla="*/ 3565 h 79496"/>
                    <a:gd name="connsiteX3" fmla="*/ 3523 w 7608"/>
                    <a:gd name="connsiteY3" fmla="*/ 0 h 79496"/>
                    <a:gd name="connsiteX4" fmla="*/ 3549 w 7608"/>
                    <a:gd name="connsiteY4" fmla="*/ 0 h 79496"/>
                    <a:gd name="connsiteX5" fmla="*/ 7097 w 7608"/>
                    <a:gd name="connsiteY5" fmla="*/ 3520 h 79496"/>
                    <a:gd name="connsiteX6" fmla="*/ 7608 w 7608"/>
                    <a:gd name="connsiteY6" fmla="*/ 75931 h 79496"/>
                    <a:gd name="connsiteX7" fmla="*/ 4085 w 7608"/>
                    <a:gd name="connsiteY7" fmla="*/ 79496 h 79496"/>
                    <a:gd name="connsiteX8" fmla="*/ 4060 w 7608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496">
                      <a:moveTo>
                        <a:pt x="4060" y="79496"/>
                      </a:moveTo>
                      <a:cubicBezTo>
                        <a:pt x="2111" y="79496"/>
                        <a:pt x="524" y="77922"/>
                        <a:pt x="511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81"/>
                        <a:pt x="4085" y="79496"/>
                      </a:cubicBezTo>
                      <a:cubicBezTo>
                        <a:pt x="4076" y="79496"/>
                        <a:pt x="4067" y="79496"/>
                        <a:pt x="4060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3" name="자유형: 도형 172">
                  <a:extLst>
                    <a:ext uri="{FF2B5EF4-FFF2-40B4-BE49-F238E27FC236}">
                      <a16:creationId xmlns:a16="http://schemas.microsoft.com/office/drawing/2014/main" id="{942EB447-E3C9-49C3-8BF4-F8D0B09BF635}"/>
                    </a:ext>
                  </a:extLst>
                </p:cNvPr>
                <p:cNvSpPr/>
                <p:nvPr/>
              </p:nvSpPr>
              <p:spPr>
                <a:xfrm>
                  <a:off x="3035264" y="6333519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4" name="자유형: 도형 173">
                  <a:extLst>
                    <a:ext uri="{FF2B5EF4-FFF2-40B4-BE49-F238E27FC236}">
                      <a16:creationId xmlns:a16="http://schemas.microsoft.com/office/drawing/2014/main" id="{2631C822-265B-0C55-E5EC-882EC8B31C9E}"/>
                    </a:ext>
                  </a:extLst>
                </p:cNvPr>
                <p:cNvSpPr/>
                <p:nvPr/>
              </p:nvSpPr>
              <p:spPr>
                <a:xfrm>
                  <a:off x="2971635" y="6333965"/>
                  <a:ext cx="7611" cy="79511"/>
                </a:xfrm>
                <a:custGeom>
                  <a:avLst/>
                  <a:gdLst>
                    <a:gd name="connsiteX0" fmla="*/ 4061 w 7611"/>
                    <a:gd name="connsiteY0" fmla="*/ 79511 h 79511"/>
                    <a:gd name="connsiteX1" fmla="*/ 513 w 7611"/>
                    <a:gd name="connsiteY1" fmla="*/ 75991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20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1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9" y="79496"/>
                        <a:pt x="4088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5" name="그래픽 3">
                <a:extLst>
                  <a:ext uri="{FF2B5EF4-FFF2-40B4-BE49-F238E27FC236}">
                    <a16:creationId xmlns:a16="http://schemas.microsoft.com/office/drawing/2014/main" id="{7ECAEC71-648C-3F8C-BD46-C1D181E9C8A3}"/>
                  </a:ext>
                </a:extLst>
              </p:cNvPr>
              <p:cNvGrpSpPr/>
              <p:nvPr/>
            </p:nvGrpSpPr>
            <p:grpSpPr>
              <a:xfrm>
                <a:off x="3008139" y="6209150"/>
                <a:ext cx="570908" cy="113452"/>
                <a:chOff x="3008139" y="6209150"/>
                <a:chExt cx="570908" cy="113452"/>
              </a:xfrm>
            </p:grpSpPr>
            <p:sp>
              <p:nvSpPr>
                <p:cNvPr id="176" name="자유형: 도형 175">
                  <a:extLst>
                    <a:ext uri="{FF2B5EF4-FFF2-40B4-BE49-F238E27FC236}">
                      <a16:creationId xmlns:a16="http://schemas.microsoft.com/office/drawing/2014/main" id="{DE5DA061-A74A-5254-28D7-A8D91B4FA4EA}"/>
                    </a:ext>
                  </a:extLst>
                </p:cNvPr>
                <p:cNvSpPr/>
                <p:nvPr/>
              </p:nvSpPr>
              <p:spPr>
                <a:xfrm>
                  <a:off x="3008139" y="6209194"/>
                  <a:ext cx="570908" cy="113408"/>
                </a:xfrm>
                <a:custGeom>
                  <a:avLst/>
                  <a:gdLst>
                    <a:gd name="connsiteX0" fmla="*/ 1 w 570908"/>
                    <a:gd name="connsiteY0" fmla="*/ 30317 h 113408"/>
                    <a:gd name="connsiteX1" fmla="*/ 402 w 570908"/>
                    <a:gd name="connsiteY1" fmla="*/ 87057 h 113408"/>
                    <a:gd name="connsiteX2" fmla="*/ 27050 w 570908"/>
                    <a:gd name="connsiteY2" fmla="*/ 113408 h 113408"/>
                    <a:gd name="connsiteX3" fmla="*/ 544558 w 570908"/>
                    <a:gd name="connsiteY3" fmla="*/ 109739 h 113408"/>
                    <a:gd name="connsiteX4" fmla="*/ 570908 w 570908"/>
                    <a:gd name="connsiteY4" fmla="*/ 83017 h 113408"/>
                    <a:gd name="connsiteX5" fmla="*/ 570507 w 570908"/>
                    <a:gd name="connsiteY5" fmla="*/ 26277 h 113408"/>
                    <a:gd name="connsiteX6" fmla="*/ 543785 w 570908"/>
                    <a:gd name="connsiteY6" fmla="*/ 1 h 113408"/>
                    <a:gd name="connsiteX7" fmla="*/ 26274 w 570908"/>
                    <a:gd name="connsiteY7" fmla="*/ 3669 h 113408"/>
                    <a:gd name="connsiteX8" fmla="*/ 1 w 570908"/>
                    <a:gd name="connsiteY8" fmla="*/ 30317 h 113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8" h="113408">
                      <a:moveTo>
                        <a:pt x="1" y="30317"/>
                      </a:moveTo>
                      <a:lnTo>
                        <a:pt x="402" y="87057"/>
                      </a:lnTo>
                      <a:cubicBezTo>
                        <a:pt x="506" y="101673"/>
                        <a:pt x="12438" y="113497"/>
                        <a:pt x="27050" y="113408"/>
                      </a:cubicBezTo>
                      <a:lnTo>
                        <a:pt x="544558" y="109739"/>
                      </a:lnTo>
                      <a:cubicBezTo>
                        <a:pt x="559174" y="109635"/>
                        <a:pt x="571012" y="97633"/>
                        <a:pt x="570908" y="83017"/>
                      </a:cubicBezTo>
                      <a:lnTo>
                        <a:pt x="570507" y="26277"/>
                      </a:lnTo>
                      <a:cubicBezTo>
                        <a:pt x="570403" y="11676"/>
                        <a:pt x="558401" y="-89"/>
                        <a:pt x="543785" y="1"/>
                      </a:cubicBezTo>
                      <a:lnTo>
                        <a:pt x="26274" y="3669"/>
                      </a:lnTo>
                      <a:cubicBezTo>
                        <a:pt x="11662" y="3773"/>
                        <a:pt x="-102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7" name="자유형: 도형 176">
                  <a:extLst>
                    <a:ext uri="{FF2B5EF4-FFF2-40B4-BE49-F238E27FC236}">
                      <a16:creationId xmlns:a16="http://schemas.microsoft.com/office/drawing/2014/main" id="{14BE2B55-AFE6-F2EE-9A55-9140BA69E12C}"/>
                    </a:ext>
                  </a:extLst>
                </p:cNvPr>
                <p:cNvSpPr/>
                <p:nvPr/>
              </p:nvSpPr>
              <p:spPr>
                <a:xfrm>
                  <a:off x="3400923" y="6209150"/>
                  <a:ext cx="178124" cy="110852"/>
                </a:xfrm>
                <a:custGeom>
                  <a:avLst/>
                  <a:gdLst>
                    <a:gd name="connsiteX0" fmla="*/ 0 w 178124"/>
                    <a:gd name="connsiteY0" fmla="*/ 1129 h 110852"/>
                    <a:gd name="connsiteX1" fmla="*/ 787 w 178124"/>
                    <a:gd name="connsiteY1" fmla="*/ 110853 h 110852"/>
                    <a:gd name="connsiteX2" fmla="*/ 159676 w 178124"/>
                    <a:gd name="connsiteY2" fmla="*/ 109724 h 110852"/>
                    <a:gd name="connsiteX3" fmla="*/ 178124 w 178124"/>
                    <a:gd name="connsiteY3" fmla="*/ 83061 h 110852"/>
                    <a:gd name="connsiteX4" fmla="*/ 177723 w 178124"/>
                    <a:gd name="connsiteY4" fmla="*/ 26321 h 110852"/>
                    <a:gd name="connsiteX5" fmla="*/ 158889 w 178124"/>
                    <a:gd name="connsiteY5" fmla="*/ 0 h 110852"/>
                    <a:gd name="connsiteX6" fmla="*/ 0 w 178124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24" h="110852">
                      <a:moveTo>
                        <a:pt x="0" y="1129"/>
                      </a:moveTo>
                      <a:lnTo>
                        <a:pt x="787" y="110853"/>
                      </a:lnTo>
                      <a:lnTo>
                        <a:pt x="159676" y="109724"/>
                      </a:lnTo>
                      <a:cubicBezTo>
                        <a:pt x="169940" y="109649"/>
                        <a:pt x="178228" y="97677"/>
                        <a:pt x="178124" y="83061"/>
                      </a:cubicBezTo>
                      <a:lnTo>
                        <a:pt x="177723" y="26321"/>
                      </a:lnTo>
                      <a:cubicBezTo>
                        <a:pt x="177619" y="11720"/>
                        <a:pt x="169167" y="-74"/>
                        <a:pt x="158889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8" name="자유형: 도형 177">
                  <a:extLst>
                    <a:ext uri="{FF2B5EF4-FFF2-40B4-BE49-F238E27FC236}">
                      <a16:creationId xmlns:a16="http://schemas.microsoft.com/office/drawing/2014/main" id="{6109D352-7E36-D0BA-6F37-9FF2C75D5901}"/>
                    </a:ext>
                  </a:extLst>
                </p:cNvPr>
                <p:cNvSpPr/>
                <p:nvPr/>
              </p:nvSpPr>
              <p:spPr>
                <a:xfrm>
                  <a:off x="3008139" y="6211854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7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9 h 110719"/>
                    <a:gd name="connsiteX3" fmla="*/ 169759 w 169759"/>
                    <a:gd name="connsiteY3" fmla="*/ 109723 h 110719"/>
                    <a:gd name="connsiteX4" fmla="*/ 168982 w 169759"/>
                    <a:gd name="connsiteY4" fmla="*/ 0 h 110719"/>
                    <a:gd name="connsiteX5" fmla="*/ 28604 w 169759"/>
                    <a:gd name="connsiteY5" fmla="*/ 995 h 110719"/>
                    <a:gd name="connsiteX6" fmla="*/ 1 w 169759"/>
                    <a:gd name="connsiteY6" fmla="*/ 27657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19"/>
                      </a:cubicBezTo>
                      <a:lnTo>
                        <a:pt x="169759" y="109723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6" y="1114"/>
                        <a:pt x="-102" y="13041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9" name="자유형: 도형 178">
                  <a:extLst>
                    <a:ext uri="{FF2B5EF4-FFF2-40B4-BE49-F238E27FC236}">
                      <a16:creationId xmlns:a16="http://schemas.microsoft.com/office/drawing/2014/main" id="{F43CD599-A4CE-0AB1-D55C-722944FA425A}"/>
                    </a:ext>
                  </a:extLst>
                </p:cNvPr>
                <p:cNvSpPr/>
                <p:nvPr/>
              </p:nvSpPr>
              <p:spPr>
                <a:xfrm>
                  <a:off x="3541779" y="6224345"/>
                  <a:ext cx="7605" cy="79511"/>
                </a:xfrm>
                <a:custGeom>
                  <a:avLst/>
                  <a:gdLst>
                    <a:gd name="connsiteX0" fmla="*/ 4055 w 7605"/>
                    <a:gd name="connsiteY0" fmla="*/ 79511 h 79511"/>
                    <a:gd name="connsiteX1" fmla="*/ 505 w 7605"/>
                    <a:gd name="connsiteY1" fmla="*/ 75991 h 79511"/>
                    <a:gd name="connsiteX2" fmla="*/ 0 w 7605"/>
                    <a:gd name="connsiteY2" fmla="*/ 3580 h 79511"/>
                    <a:gd name="connsiteX3" fmla="*/ 3520 w 7605"/>
                    <a:gd name="connsiteY3" fmla="*/ 0 h 79511"/>
                    <a:gd name="connsiteX4" fmla="*/ 3550 w 7605"/>
                    <a:gd name="connsiteY4" fmla="*/ 0 h 79511"/>
                    <a:gd name="connsiteX5" fmla="*/ 7085 w 7605"/>
                    <a:gd name="connsiteY5" fmla="*/ 3535 h 79511"/>
                    <a:gd name="connsiteX6" fmla="*/ 7605 w 7605"/>
                    <a:gd name="connsiteY6" fmla="*/ 75931 h 79511"/>
                    <a:gd name="connsiteX7" fmla="*/ 4085 w 7605"/>
                    <a:gd name="connsiteY7" fmla="*/ 79511 h 79511"/>
                    <a:gd name="connsiteX8" fmla="*/ 4055 w 7605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511">
                      <a:moveTo>
                        <a:pt x="4055" y="79511"/>
                      </a:moveTo>
                      <a:cubicBezTo>
                        <a:pt x="2109" y="79511"/>
                        <a:pt x="520" y="77937"/>
                        <a:pt x="505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0" y="15"/>
                        <a:pt x="3520" y="0"/>
                      </a:cubicBezTo>
                      <a:cubicBezTo>
                        <a:pt x="3520" y="0"/>
                        <a:pt x="3535" y="0"/>
                        <a:pt x="3550" y="0"/>
                      </a:cubicBezTo>
                      <a:cubicBezTo>
                        <a:pt x="5496" y="0"/>
                        <a:pt x="7085" y="1574"/>
                        <a:pt x="7085" y="3535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6" y="79496"/>
                        <a:pt x="4085" y="79511"/>
                      </a:cubicBezTo>
                      <a:cubicBezTo>
                        <a:pt x="4070" y="79511"/>
                        <a:pt x="4070" y="79511"/>
                        <a:pt x="4055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0" name="자유형: 도형 179">
                  <a:extLst>
                    <a:ext uri="{FF2B5EF4-FFF2-40B4-BE49-F238E27FC236}">
                      <a16:creationId xmlns:a16="http://schemas.microsoft.com/office/drawing/2014/main" id="{7E9B9372-BFB1-CB9B-836E-2CD6899E968D}"/>
                    </a:ext>
                  </a:extLst>
                </p:cNvPr>
                <p:cNvSpPr/>
                <p:nvPr/>
              </p:nvSpPr>
              <p:spPr>
                <a:xfrm>
                  <a:off x="3478146" y="6224806"/>
                  <a:ext cx="7605" cy="79496"/>
                </a:xfrm>
                <a:custGeom>
                  <a:avLst/>
                  <a:gdLst>
                    <a:gd name="connsiteX0" fmla="*/ 4055 w 7605"/>
                    <a:gd name="connsiteY0" fmla="*/ 79496 h 79496"/>
                    <a:gd name="connsiteX1" fmla="*/ 505 w 7605"/>
                    <a:gd name="connsiteY1" fmla="*/ 75976 h 79496"/>
                    <a:gd name="connsiteX2" fmla="*/ 0 w 7605"/>
                    <a:gd name="connsiteY2" fmla="*/ 3565 h 79496"/>
                    <a:gd name="connsiteX3" fmla="*/ 3520 w 7605"/>
                    <a:gd name="connsiteY3" fmla="*/ 0 h 79496"/>
                    <a:gd name="connsiteX4" fmla="*/ 3550 w 7605"/>
                    <a:gd name="connsiteY4" fmla="*/ 0 h 79496"/>
                    <a:gd name="connsiteX5" fmla="*/ 7100 w 7605"/>
                    <a:gd name="connsiteY5" fmla="*/ 3520 h 79496"/>
                    <a:gd name="connsiteX6" fmla="*/ 7605 w 7605"/>
                    <a:gd name="connsiteY6" fmla="*/ 75931 h 79496"/>
                    <a:gd name="connsiteX7" fmla="*/ 4085 w 7605"/>
                    <a:gd name="connsiteY7" fmla="*/ 79496 h 79496"/>
                    <a:gd name="connsiteX8" fmla="*/ 4055 w 7605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496">
                      <a:moveTo>
                        <a:pt x="4055" y="79496"/>
                      </a:moveTo>
                      <a:cubicBezTo>
                        <a:pt x="2109" y="79496"/>
                        <a:pt x="520" y="77922"/>
                        <a:pt x="505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0" y="15"/>
                        <a:pt x="3520" y="0"/>
                      </a:cubicBezTo>
                      <a:cubicBezTo>
                        <a:pt x="3535" y="0"/>
                        <a:pt x="3535" y="0"/>
                        <a:pt x="3550" y="0"/>
                      </a:cubicBezTo>
                      <a:cubicBezTo>
                        <a:pt x="5496" y="0"/>
                        <a:pt x="7085" y="1575"/>
                        <a:pt x="7100" y="3520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6" y="79481"/>
                        <a:pt x="4085" y="79496"/>
                      </a:cubicBezTo>
                      <a:cubicBezTo>
                        <a:pt x="4070" y="79496"/>
                        <a:pt x="4070" y="79496"/>
                        <a:pt x="4055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76B2C652-7128-6CC4-91A6-0E011CB48F6D}"/>
                    </a:ext>
                  </a:extLst>
                </p:cNvPr>
                <p:cNvSpPr/>
                <p:nvPr/>
              </p:nvSpPr>
              <p:spPr>
                <a:xfrm>
                  <a:off x="3414514" y="6225251"/>
                  <a:ext cx="7605" cy="79511"/>
                </a:xfrm>
                <a:custGeom>
                  <a:avLst/>
                  <a:gdLst>
                    <a:gd name="connsiteX0" fmla="*/ 4055 w 7605"/>
                    <a:gd name="connsiteY0" fmla="*/ 79511 h 79511"/>
                    <a:gd name="connsiteX1" fmla="*/ 505 w 7605"/>
                    <a:gd name="connsiteY1" fmla="*/ 75976 h 79511"/>
                    <a:gd name="connsiteX2" fmla="*/ 0 w 7605"/>
                    <a:gd name="connsiteY2" fmla="*/ 3580 h 79511"/>
                    <a:gd name="connsiteX3" fmla="*/ 3520 w 7605"/>
                    <a:gd name="connsiteY3" fmla="*/ 0 h 79511"/>
                    <a:gd name="connsiteX4" fmla="*/ 3550 w 7605"/>
                    <a:gd name="connsiteY4" fmla="*/ 0 h 79511"/>
                    <a:gd name="connsiteX5" fmla="*/ 7100 w 7605"/>
                    <a:gd name="connsiteY5" fmla="*/ 3520 h 79511"/>
                    <a:gd name="connsiteX6" fmla="*/ 7605 w 7605"/>
                    <a:gd name="connsiteY6" fmla="*/ 75931 h 79511"/>
                    <a:gd name="connsiteX7" fmla="*/ 4085 w 7605"/>
                    <a:gd name="connsiteY7" fmla="*/ 79511 h 79511"/>
                    <a:gd name="connsiteX8" fmla="*/ 4055 w 7605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5" h="79511">
                      <a:moveTo>
                        <a:pt x="4055" y="79511"/>
                      </a:moveTo>
                      <a:cubicBezTo>
                        <a:pt x="2109" y="79511"/>
                        <a:pt x="520" y="77937"/>
                        <a:pt x="505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0" y="15"/>
                        <a:pt x="3520" y="0"/>
                      </a:cubicBezTo>
                      <a:cubicBezTo>
                        <a:pt x="3535" y="0"/>
                        <a:pt x="3550" y="0"/>
                        <a:pt x="3550" y="0"/>
                      </a:cubicBezTo>
                      <a:cubicBezTo>
                        <a:pt x="5496" y="0"/>
                        <a:pt x="7085" y="1574"/>
                        <a:pt x="7100" y="3520"/>
                      </a:cubicBezTo>
                      <a:lnTo>
                        <a:pt x="7605" y="75931"/>
                      </a:lnTo>
                      <a:cubicBezTo>
                        <a:pt x="7620" y="77892"/>
                        <a:pt x="6045" y="79496"/>
                        <a:pt x="4085" y="79511"/>
                      </a:cubicBezTo>
                      <a:cubicBezTo>
                        <a:pt x="4085" y="79511"/>
                        <a:pt x="4070" y="79511"/>
                        <a:pt x="4055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E705AE4B-8345-C9D7-F936-09DDFCFA629D}"/>
                    </a:ext>
                  </a:extLst>
                </p:cNvPr>
                <p:cNvSpPr/>
                <p:nvPr/>
              </p:nvSpPr>
              <p:spPr>
                <a:xfrm>
                  <a:off x="3350881" y="6225697"/>
                  <a:ext cx="7620" cy="79510"/>
                </a:xfrm>
                <a:custGeom>
                  <a:avLst/>
                  <a:gdLst>
                    <a:gd name="connsiteX0" fmla="*/ 4070 w 7620"/>
                    <a:gd name="connsiteY0" fmla="*/ 79511 h 79510"/>
                    <a:gd name="connsiteX1" fmla="*/ 520 w 7620"/>
                    <a:gd name="connsiteY1" fmla="*/ 75991 h 79510"/>
                    <a:gd name="connsiteX2" fmla="*/ 0 w 7620"/>
                    <a:gd name="connsiteY2" fmla="*/ 3580 h 79510"/>
                    <a:gd name="connsiteX3" fmla="*/ 3520 w 7620"/>
                    <a:gd name="connsiteY3" fmla="*/ 0 h 79510"/>
                    <a:gd name="connsiteX4" fmla="*/ 7100 w 7620"/>
                    <a:gd name="connsiteY4" fmla="*/ 3535 h 79510"/>
                    <a:gd name="connsiteX5" fmla="*/ 7620 w 7620"/>
                    <a:gd name="connsiteY5" fmla="*/ 75931 h 79510"/>
                    <a:gd name="connsiteX6" fmla="*/ 4085 w 7620"/>
                    <a:gd name="connsiteY6" fmla="*/ 79511 h 79510"/>
                    <a:gd name="connsiteX7" fmla="*/ 4070 w 7620"/>
                    <a:gd name="connsiteY7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20" h="79510">
                      <a:moveTo>
                        <a:pt x="4070" y="79511"/>
                      </a:moveTo>
                      <a:cubicBezTo>
                        <a:pt x="2109" y="79511"/>
                        <a:pt x="535" y="77937"/>
                        <a:pt x="520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0" y="15"/>
                        <a:pt x="3520" y="0"/>
                      </a:cubicBezTo>
                      <a:cubicBezTo>
                        <a:pt x="5555" y="30"/>
                        <a:pt x="7085" y="1574"/>
                        <a:pt x="7100" y="3535"/>
                      </a:cubicBezTo>
                      <a:lnTo>
                        <a:pt x="7620" y="75931"/>
                      </a:lnTo>
                      <a:cubicBezTo>
                        <a:pt x="7635" y="77892"/>
                        <a:pt x="6045" y="79496"/>
                        <a:pt x="4085" y="79511"/>
                      </a:cubicBezTo>
                      <a:cubicBezTo>
                        <a:pt x="4085" y="79511"/>
                        <a:pt x="4070" y="79511"/>
                        <a:pt x="407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3" name="자유형: 도형 182">
                  <a:extLst>
                    <a:ext uri="{FF2B5EF4-FFF2-40B4-BE49-F238E27FC236}">
                      <a16:creationId xmlns:a16="http://schemas.microsoft.com/office/drawing/2014/main" id="{22B1892D-A916-3A91-4793-0EE50CAC58F9}"/>
                    </a:ext>
                  </a:extLst>
                </p:cNvPr>
                <p:cNvSpPr/>
                <p:nvPr/>
              </p:nvSpPr>
              <p:spPr>
                <a:xfrm>
                  <a:off x="3287253" y="6226158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76 h 79511"/>
                    <a:gd name="connsiteX2" fmla="*/ 0 w 7609"/>
                    <a:gd name="connsiteY2" fmla="*/ 3565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22"/>
                        <a:pt x="514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4" name="자유형: 도형 183">
                  <a:extLst>
                    <a:ext uri="{FF2B5EF4-FFF2-40B4-BE49-F238E27FC236}">
                      <a16:creationId xmlns:a16="http://schemas.microsoft.com/office/drawing/2014/main" id="{E1971E3C-A662-60D1-A122-9F9CDE4A23A7}"/>
                    </a:ext>
                  </a:extLst>
                </p:cNvPr>
                <p:cNvSpPr/>
                <p:nvPr/>
              </p:nvSpPr>
              <p:spPr>
                <a:xfrm>
                  <a:off x="3223623" y="6226603"/>
                  <a:ext cx="7608" cy="79510"/>
                </a:xfrm>
                <a:custGeom>
                  <a:avLst/>
                  <a:gdLst>
                    <a:gd name="connsiteX0" fmla="*/ 4060 w 7608"/>
                    <a:gd name="connsiteY0" fmla="*/ 79511 h 79510"/>
                    <a:gd name="connsiteX1" fmla="*/ 511 w 7608"/>
                    <a:gd name="connsiteY1" fmla="*/ 75976 h 79510"/>
                    <a:gd name="connsiteX2" fmla="*/ 0 w 7608"/>
                    <a:gd name="connsiteY2" fmla="*/ 3580 h 79510"/>
                    <a:gd name="connsiteX3" fmla="*/ 3523 w 7608"/>
                    <a:gd name="connsiteY3" fmla="*/ 0 h 79510"/>
                    <a:gd name="connsiteX4" fmla="*/ 3549 w 7608"/>
                    <a:gd name="connsiteY4" fmla="*/ 0 h 79510"/>
                    <a:gd name="connsiteX5" fmla="*/ 7097 w 7608"/>
                    <a:gd name="connsiteY5" fmla="*/ 3520 h 79510"/>
                    <a:gd name="connsiteX6" fmla="*/ 7608 w 7608"/>
                    <a:gd name="connsiteY6" fmla="*/ 75931 h 79510"/>
                    <a:gd name="connsiteX7" fmla="*/ 4085 w 7608"/>
                    <a:gd name="connsiteY7" fmla="*/ 79511 h 79510"/>
                    <a:gd name="connsiteX8" fmla="*/ 4060 w 7608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0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90834EF7-99EF-24F9-F530-2E10B6BBDF56}"/>
                    </a:ext>
                  </a:extLst>
                </p:cNvPr>
                <p:cNvSpPr/>
                <p:nvPr/>
              </p:nvSpPr>
              <p:spPr>
                <a:xfrm>
                  <a:off x="3159990" y="6227049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5" y="77892"/>
                        <a:pt x="6047" y="79496"/>
                        <a:pt x="4086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60255E7F-41AE-CAD6-421D-B3C3C185D9FE}"/>
                    </a:ext>
                  </a:extLst>
                </p:cNvPr>
                <p:cNvSpPr/>
                <p:nvPr/>
              </p:nvSpPr>
              <p:spPr>
                <a:xfrm>
                  <a:off x="3096361" y="6227509"/>
                  <a:ext cx="7611" cy="79496"/>
                </a:xfrm>
                <a:custGeom>
                  <a:avLst/>
                  <a:gdLst>
                    <a:gd name="connsiteX0" fmla="*/ 4063 w 7611"/>
                    <a:gd name="connsiteY0" fmla="*/ 79496 h 79496"/>
                    <a:gd name="connsiteX1" fmla="*/ 514 w 7611"/>
                    <a:gd name="connsiteY1" fmla="*/ 75976 h 79496"/>
                    <a:gd name="connsiteX2" fmla="*/ 0 w 7611"/>
                    <a:gd name="connsiteY2" fmla="*/ 3565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3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3" y="79496"/>
                      </a:moveTo>
                      <a:cubicBezTo>
                        <a:pt x="2114" y="79496"/>
                        <a:pt x="527" y="77922"/>
                        <a:pt x="514" y="75976"/>
                      </a:cubicBezTo>
                      <a:lnTo>
                        <a:pt x="0" y="3565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60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8" y="79481"/>
                        <a:pt x="4088" y="79496"/>
                      </a:cubicBezTo>
                      <a:cubicBezTo>
                        <a:pt x="4079" y="79496"/>
                        <a:pt x="4070" y="79496"/>
                        <a:pt x="4063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322869D8-4948-65EE-81C9-A239F08D06C4}"/>
                    </a:ext>
                  </a:extLst>
                </p:cNvPr>
                <p:cNvSpPr/>
                <p:nvPr/>
              </p:nvSpPr>
              <p:spPr>
                <a:xfrm>
                  <a:off x="3032732" y="6227955"/>
                  <a:ext cx="7611" cy="79496"/>
                </a:xfrm>
                <a:custGeom>
                  <a:avLst/>
                  <a:gdLst>
                    <a:gd name="connsiteX0" fmla="*/ 4061 w 7611"/>
                    <a:gd name="connsiteY0" fmla="*/ 79496 h 79496"/>
                    <a:gd name="connsiteX1" fmla="*/ 513 w 7611"/>
                    <a:gd name="connsiteY1" fmla="*/ 75976 h 79496"/>
                    <a:gd name="connsiteX2" fmla="*/ 0 w 7611"/>
                    <a:gd name="connsiteY2" fmla="*/ 3580 h 79496"/>
                    <a:gd name="connsiteX3" fmla="*/ 3523 w 7611"/>
                    <a:gd name="connsiteY3" fmla="*/ 0 h 79496"/>
                    <a:gd name="connsiteX4" fmla="*/ 3549 w 7611"/>
                    <a:gd name="connsiteY4" fmla="*/ 0 h 79496"/>
                    <a:gd name="connsiteX5" fmla="*/ 7097 w 7611"/>
                    <a:gd name="connsiteY5" fmla="*/ 3520 h 79496"/>
                    <a:gd name="connsiteX6" fmla="*/ 7611 w 7611"/>
                    <a:gd name="connsiteY6" fmla="*/ 75931 h 79496"/>
                    <a:gd name="connsiteX7" fmla="*/ 4088 w 7611"/>
                    <a:gd name="connsiteY7" fmla="*/ 79496 h 79496"/>
                    <a:gd name="connsiteX8" fmla="*/ 4061 w 7611"/>
                    <a:gd name="connsiteY8" fmla="*/ 79496 h 79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496">
                      <a:moveTo>
                        <a:pt x="4061" y="79496"/>
                      </a:moveTo>
                      <a:cubicBezTo>
                        <a:pt x="2112" y="79496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9" y="79481"/>
                        <a:pt x="4088" y="79496"/>
                      </a:cubicBezTo>
                      <a:cubicBezTo>
                        <a:pt x="4077" y="79496"/>
                        <a:pt x="4069" y="79496"/>
                        <a:pt x="4061" y="79496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88" name="그래픽 3">
                <a:extLst>
                  <a:ext uri="{FF2B5EF4-FFF2-40B4-BE49-F238E27FC236}">
                    <a16:creationId xmlns:a16="http://schemas.microsoft.com/office/drawing/2014/main" id="{57C2F19D-EFDE-CC57-5B97-3DC96D4DAFF6}"/>
                  </a:ext>
                </a:extLst>
              </p:cNvPr>
              <p:cNvGrpSpPr/>
              <p:nvPr/>
            </p:nvGrpSpPr>
            <p:grpSpPr>
              <a:xfrm>
                <a:off x="2249229" y="5780327"/>
                <a:ext cx="570905" cy="113452"/>
                <a:chOff x="2249229" y="5780327"/>
                <a:chExt cx="570905" cy="113452"/>
              </a:xfrm>
            </p:grpSpPr>
            <p:sp>
              <p:nvSpPr>
                <p:cNvPr id="189" name="자유형: 도형 188">
                  <a:extLst>
                    <a:ext uri="{FF2B5EF4-FFF2-40B4-BE49-F238E27FC236}">
                      <a16:creationId xmlns:a16="http://schemas.microsoft.com/office/drawing/2014/main" id="{358AC744-01AD-FA39-7DFC-B74985A74783}"/>
                    </a:ext>
                  </a:extLst>
                </p:cNvPr>
                <p:cNvSpPr/>
                <p:nvPr/>
              </p:nvSpPr>
              <p:spPr>
                <a:xfrm>
                  <a:off x="2249229" y="5780387"/>
                  <a:ext cx="570904" cy="113393"/>
                </a:xfrm>
                <a:custGeom>
                  <a:avLst/>
                  <a:gdLst>
                    <a:gd name="connsiteX0" fmla="*/ 1 w 570904"/>
                    <a:gd name="connsiteY0" fmla="*/ 30317 h 113393"/>
                    <a:gd name="connsiteX1" fmla="*/ 402 w 570904"/>
                    <a:gd name="connsiteY1" fmla="*/ 87057 h 113393"/>
                    <a:gd name="connsiteX2" fmla="*/ 27050 w 570904"/>
                    <a:gd name="connsiteY2" fmla="*/ 113393 h 113393"/>
                    <a:gd name="connsiteX3" fmla="*/ 544564 w 570904"/>
                    <a:gd name="connsiteY3" fmla="*/ 109739 h 113393"/>
                    <a:gd name="connsiteX4" fmla="*/ 570903 w 570904"/>
                    <a:gd name="connsiteY4" fmla="*/ 83017 h 113393"/>
                    <a:gd name="connsiteX5" fmla="*/ 570502 w 570904"/>
                    <a:gd name="connsiteY5" fmla="*/ 26277 h 113393"/>
                    <a:gd name="connsiteX6" fmla="*/ 543788 w 570904"/>
                    <a:gd name="connsiteY6" fmla="*/ 1 h 113393"/>
                    <a:gd name="connsiteX7" fmla="*/ 26275 w 570904"/>
                    <a:gd name="connsiteY7" fmla="*/ 3669 h 113393"/>
                    <a:gd name="connsiteX8" fmla="*/ 1 w 570904"/>
                    <a:gd name="connsiteY8" fmla="*/ 30317 h 113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70904" h="113393">
                      <a:moveTo>
                        <a:pt x="1" y="30317"/>
                      </a:moveTo>
                      <a:lnTo>
                        <a:pt x="402" y="87057"/>
                      </a:lnTo>
                      <a:cubicBezTo>
                        <a:pt x="506" y="101673"/>
                        <a:pt x="12438" y="113497"/>
                        <a:pt x="27050" y="113393"/>
                      </a:cubicBezTo>
                      <a:lnTo>
                        <a:pt x="544564" y="109739"/>
                      </a:lnTo>
                      <a:cubicBezTo>
                        <a:pt x="559176" y="109620"/>
                        <a:pt x="571006" y="97633"/>
                        <a:pt x="570903" y="83017"/>
                      </a:cubicBezTo>
                      <a:lnTo>
                        <a:pt x="570502" y="26277"/>
                      </a:lnTo>
                      <a:cubicBezTo>
                        <a:pt x="570398" y="11661"/>
                        <a:pt x="558401" y="-103"/>
                        <a:pt x="543788" y="1"/>
                      </a:cubicBezTo>
                      <a:lnTo>
                        <a:pt x="26275" y="3669"/>
                      </a:lnTo>
                      <a:cubicBezTo>
                        <a:pt x="11662" y="3774"/>
                        <a:pt x="-102" y="15701"/>
                        <a:pt x="1" y="30317"/>
                      </a:cubicBezTo>
                      <a:close/>
                    </a:path>
                  </a:pathLst>
                </a:custGeom>
                <a:solidFill>
                  <a:srgbClr val="FFCC33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0" name="자유형: 도형 189">
                  <a:extLst>
                    <a:ext uri="{FF2B5EF4-FFF2-40B4-BE49-F238E27FC236}">
                      <a16:creationId xmlns:a16="http://schemas.microsoft.com/office/drawing/2014/main" id="{47CE927E-B871-1673-0525-BB2CE546F7EB}"/>
                    </a:ext>
                  </a:extLst>
                </p:cNvPr>
                <p:cNvSpPr/>
                <p:nvPr/>
              </p:nvSpPr>
              <p:spPr>
                <a:xfrm>
                  <a:off x="2642016" y="5780327"/>
                  <a:ext cx="178118" cy="110852"/>
                </a:xfrm>
                <a:custGeom>
                  <a:avLst/>
                  <a:gdLst>
                    <a:gd name="connsiteX0" fmla="*/ 0 w 178118"/>
                    <a:gd name="connsiteY0" fmla="*/ 1129 h 110852"/>
                    <a:gd name="connsiteX1" fmla="*/ 777 w 178118"/>
                    <a:gd name="connsiteY1" fmla="*/ 110853 h 110852"/>
                    <a:gd name="connsiteX2" fmla="*/ 159670 w 178118"/>
                    <a:gd name="connsiteY2" fmla="*/ 109738 h 110852"/>
                    <a:gd name="connsiteX3" fmla="*/ 178118 w 178118"/>
                    <a:gd name="connsiteY3" fmla="*/ 83076 h 110852"/>
                    <a:gd name="connsiteX4" fmla="*/ 177717 w 178118"/>
                    <a:gd name="connsiteY4" fmla="*/ 26336 h 110852"/>
                    <a:gd name="connsiteX5" fmla="*/ 158893 w 178118"/>
                    <a:gd name="connsiteY5" fmla="*/ 0 h 110852"/>
                    <a:gd name="connsiteX6" fmla="*/ 0 w 178118"/>
                    <a:gd name="connsiteY6" fmla="*/ 1129 h 1108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118" h="110852">
                      <a:moveTo>
                        <a:pt x="0" y="1129"/>
                      </a:moveTo>
                      <a:lnTo>
                        <a:pt x="777" y="110853"/>
                      </a:lnTo>
                      <a:lnTo>
                        <a:pt x="159670" y="109738"/>
                      </a:lnTo>
                      <a:cubicBezTo>
                        <a:pt x="169937" y="109664"/>
                        <a:pt x="178222" y="97692"/>
                        <a:pt x="178118" y="83076"/>
                      </a:cubicBezTo>
                      <a:lnTo>
                        <a:pt x="177717" y="26336"/>
                      </a:lnTo>
                      <a:cubicBezTo>
                        <a:pt x="177613" y="11720"/>
                        <a:pt x="169160" y="-74"/>
                        <a:pt x="158893" y="0"/>
                      </a:cubicBezTo>
                      <a:lnTo>
                        <a:pt x="0" y="1129"/>
                      </a:lnTo>
                      <a:close/>
                    </a:path>
                  </a:pathLst>
                </a:custGeom>
                <a:solidFill>
                  <a:srgbClr val="FFDE80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1" name="자유형: 도형 190">
                  <a:extLst>
                    <a:ext uri="{FF2B5EF4-FFF2-40B4-BE49-F238E27FC236}">
                      <a16:creationId xmlns:a16="http://schemas.microsoft.com/office/drawing/2014/main" id="{F76B9B17-77DC-9E4B-DD55-53887B2152DB}"/>
                    </a:ext>
                  </a:extLst>
                </p:cNvPr>
                <p:cNvSpPr/>
                <p:nvPr/>
              </p:nvSpPr>
              <p:spPr>
                <a:xfrm>
                  <a:off x="2249229" y="5783046"/>
                  <a:ext cx="169759" cy="110719"/>
                </a:xfrm>
                <a:custGeom>
                  <a:avLst/>
                  <a:gdLst>
                    <a:gd name="connsiteX0" fmla="*/ 1 w 169759"/>
                    <a:gd name="connsiteY0" fmla="*/ 27657 h 110719"/>
                    <a:gd name="connsiteX1" fmla="*/ 402 w 169759"/>
                    <a:gd name="connsiteY1" fmla="*/ 84398 h 110719"/>
                    <a:gd name="connsiteX2" fmla="*/ 29381 w 169759"/>
                    <a:gd name="connsiteY2" fmla="*/ 110718 h 110719"/>
                    <a:gd name="connsiteX3" fmla="*/ 169759 w 169759"/>
                    <a:gd name="connsiteY3" fmla="*/ 109723 h 110719"/>
                    <a:gd name="connsiteX4" fmla="*/ 168982 w 169759"/>
                    <a:gd name="connsiteY4" fmla="*/ 0 h 110719"/>
                    <a:gd name="connsiteX5" fmla="*/ 28604 w 169759"/>
                    <a:gd name="connsiteY5" fmla="*/ 995 h 110719"/>
                    <a:gd name="connsiteX6" fmla="*/ 1 w 169759"/>
                    <a:gd name="connsiteY6" fmla="*/ 27657 h 110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759" h="110719">
                      <a:moveTo>
                        <a:pt x="1" y="27657"/>
                      </a:moveTo>
                      <a:lnTo>
                        <a:pt x="402" y="84398"/>
                      </a:lnTo>
                      <a:cubicBezTo>
                        <a:pt x="506" y="99014"/>
                        <a:pt x="13482" y="110837"/>
                        <a:pt x="29381" y="110718"/>
                      </a:cubicBezTo>
                      <a:lnTo>
                        <a:pt x="169759" y="109723"/>
                      </a:lnTo>
                      <a:lnTo>
                        <a:pt x="168982" y="0"/>
                      </a:lnTo>
                      <a:lnTo>
                        <a:pt x="28604" y="995"/>
                      </a:lnTo>
                      <a:cubicBezTo>
                        <a:pt x="12705" y="1099"/>
                        <a:pt x="-102" y="13041"/>
                        <a:pt x="1" y="27657"/>
                      </a:cubicBezTo>
                      <a:close/>
                    </a:path>
                  </a:pathLst>
                </a:custGeom>
                <a:solidFill>
                  <a:srgbClr val="FFC41D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2" name="자유형: 도형 191">
                  <a:extLst>
                    <a:ext uri="{FF2B5EF4-FFF2-40B4-BE49-F238E27FC236}">
                      <a16:creationId xmlns:a16="http://schemas.microsoft.com/office/drawing/2014/main" id="{EFE87991-039F-5086-C470-560FC37D0B3B}"/>
                    </a:ext>
                  </a:extLst>
                </p:cNvPr>
                <p:cNvSpPr/>
                <p:nvPr/>
              </p:nvSpPr>
              <p:spPr>
                <a:xfrm>
                  <a:off x="2782864" y="5795538"/>
                  <a:ext cx="7611" cy="79511"/>
                </a:xfrm>
                <a:custGeom>
                  <a:avLst/>
                  <a:gdLst>
                    <a:gd name="connsiteX0" fmla="*/ 4061 w 7611"/>
                    <a:gd name="connsiteY0" fmla="*/ 79511 h 79511"/>
                    <a:gd name="connsiteX1" fmla="*/ 513 w 7611"/>
                    <a:gd name="connsiteY1" fmla="*/ 75976 h 79511"/>
                    <a:gd name="connsiteX2" fmla="*/ 0 w 7611"/>
                    <a:gd name="connsiteY2" fmla="*/ 3580 h 79511"/>
                    <a:gd name="connsiteX3" fmla="*/ 3523 w 7611"/>
                    <a:gd name="connsiteY3" fmla="*/ 0 h 79511"/>
                    <a:gd name="connsiteX4" fmla="*/ 3549 w 7611"/>
                    <a:gd name="connsiteY4" fmla="*/ 0 h 79511"/>
                    <a:gd name="connsiteX5" fmla="*/ 7097 w 7611"/>
                    <a:gd name="connsiteY5" fmla="*/ 3520 h 79511"/>
                    <a:gd name="connsiteX6" fmla="*/ 7611 w 7611"/>
                    <a:gd name="connsiteY6" fmla="*/ 75931 h 79511"/>
                    <a:gd name="connsiteX7" fmla="*/ 4088 w 7611"/>
                    <a:gd name="connsiteY7" fmla="*/ 79511 h 79511"/>
                    <a:gd name="connsiteX8" fmla="*/ 4061 w 7611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1" y="75931"/>
                      </a:lnTo>
                      <a:cubicBezTo>
                        <a:pt x="7626" y="77892"/>
                        <a:pt x="6049" y="79496"/>
                        <a:pt x="4088" y="79511"/>
                      </a:cubicBezTo>
                      <a:cubicBezTo>
                        <a:pt x="4079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3" name="자유형: 도형 192">
                  <a:extLst>
                    <a:ext uri="{FF2B5EF4-FFF2-40B4-BE49-F238E27FC236}">
                      <a16:creationId xmlns:a16="http://schemas.microsoft.com/office/drawing/2014/main" id="{4E268255-92EE-D5D5-70DE-F2E7DB6148A3}"/>
                    </a:ext>
                  </a:extLst>
                </p:cNvPr>
                <p:cNvSpPr/>
                <p:nvPr/>
              </p:nvSpPr>
              <p:spPr>
                <a:xfrm>
                  <a:off x="2719235" y="5795983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3549 w 7608"/>
                    <a:gd name="connsiteY4" fmla="*/ 0 h 79511"/>
                    <a:gd name="connsiteX5" fmla="*/ 7097 w 7608"/>
                    <a:gd name="connsiteY5" fmla="*/ 3535 h 79511"/>
                    <a:gd name="connsiteX6" fmla="*/ 7608 w 7608"/>
                    <a:gd name="connsiteY6" fmla="*/ 75931 h 79511"/>
                    <a:gd name="connsiteX7" fmla="*/ 4085 w 7608"/>
                    <a:gd name="connsiteY7" fmla="*/ 79511 h 79511"/>
                    <a:gd name="connsiteX8" fmla="*/ 4060 w 7608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35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5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4" name="자유형: 도형 193">
                  <a:extLst>
                    <a:ext uri="{FF2B5EF4-FFF2-40B4-BE49-F238E27FC236}">
                      <a16:creationId xmlns:a16="http://schemas.microsoft.com/office/drawing/2014/main" id="{3ABC39E0-D1F5-C0A1-07B4-1DECFB8635B8}"/>
                    </a:ext>
                  </a:extLst>
                </p:cNvPr>
                <p:cNvSpPr/>
                <p:nvPr/>
              </p:nvSpPr>
              <p:spPr>
                <a:xfrm>
                  <a:off x="2655603" y="5796429"/>
                  <a:ext cx="7611" cy="79510"/>
                </a:xfrm>
                <a:custGeom>
                  <a:avLst/>
                  <a:gdLst>
                    <a:gd name="connsiteX0" fmla="*/ 4061 w 7611"/>
                    <a:gd name="connsiteY0" fmla="*/ 79511 h 79510"/>
                    <a:gd name="connsiteX1" fmla="*/ 513 w 7611"/>
                    <a:gd name="connsiteY1" fmla="*/ 75991 h 79510"/>
                    <a:gd name="connsiteX2" fmla="*/ 0 w 7611"/>
                    <a:gd name="connsiteY2" fmla="*/ 3580 h 79510"/>
                    <a:gd name="connsiteX3" fmla="*/ 3523 w 7611"/>
                    <a:gd name="connsiteY3" fmla="*/ 0 h 79510"/>
                    <a:gd name="connsiteX4" fmla="*/ 3549 w 7611"/>
                    <a:gd name="connsiteY4" fmla="*/ 0 h 79510"/>
                    <a:gd name="connsiteX5" fmla="*/ 7097 w 7611"/>
                    <a:gd name="connsiteY5" fmla="*/ 3535 h 79510"/>
                    <a:gd name="connsiteX6" fmla="*/ 7611 w 7611"/>
                    <a:gd name="connsiteY6" fmla="*/ 75946 h 79510"/>
                    <a:gd name="connsiteX7" fmla="*/ 4088 w 7611"/>
                    <a:gd name="connsiteY7" fmla="*/ 79511 h 79510"/>
                    <a:gd name="connsiteX8" fmla="*/ 4061 w 7611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11" h="79510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89"/>
                        <a:pt x="7097" y="3535"/>
                      </a:cubicBezTo>
                      <a:lnTo>
                        <a:pt x="7611" y="75946"/>
                      </a:lnTo>
                      <a:cubicBezTo>
                        <a:pt x="7626" y="77907"/>
                        <a:pt x="6049" y="79496"/>
                        <a:pt x="4088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5" name="자유형: 도형 194">
                  <a:extLst>
                    <a:ext uri="{FF2B5EF4-FFF2-40B4-BE49-F238E27FC236}">
                      <a16:creationId xmlns:a16="http://schemas.microsoft.com/office/drawing/2014/main" id="{BA8890C7-95DC-AD56-E6AC-312A3CE9E27B}"/>
                    </a:ext>
                  </a:extLst>
                </p:cNvPr>
                <p:cNvSpPr/>
                <p:nvPr/>
              </p:nvSpPr>
              <p:spPr>
                <a:xfrm>
                  <a:off x="2591972" y="5796890"/>
                  <a:ext cx="7609" cy="79511"/>
                </a:xfrm>
                <a:custGeom>
                  <a:avLst/>
                  <a:gdLst>
                    <a:gd name="connsiteX0" fmla="*/ 4063 w 7609"/>
                    <a:gd name="connsiteY0" fmla="*/ 79511 h 79511"/>
                    <a:gd name="connsiteX1" fmla="*/ 514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3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3" y="79511"/>
                      </a:moveTo>
                      <a:cubicBezTo>
                        <a:pt x="2114" y="79511"/>
                        <a:pt x="527" y="77937"/>
                        <a:pt x="514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9" y="79511"/>
                        <a:pt x="4070" y="79511"/>
                        <a:pt x="4063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7826F4E0-9E9B-73C4-2F8D-560BA40B5432}"/>
                    </a:ext>
                  </a:extLst>
                </p:cNvPr>
                <p:cNvSpPr/>
                <p:nvPr/>
              </p:nvSpPr>
              <p:spPr>
                <a:xfrm>
                  <a:off x="2528344" y="5797335"/>
                  <a:ext cx="7608" cy="79510"/>
                </a:xfrm>
                <a:custGeom>
                  <a:avLst/>
                  <a:gdLst>
                    <a:gd name="connsiteX0" fmla="*/ 4060 w 7608"/>
                    <a:gd name="connsiteY0" fmla="*/ 79511 h 79510"/>
                    <a:gd name="connsiteX1" fmla="*/ 511 w 7608"/>
                    <a:gd name="connsiteY1" fmla="*/ 75976 h 79510"/>
                    <a:gd name="connsiteX2" fmla="*/ 0 w 7608"/>
                    <a:gd name="connsiteY2" fmla="*/ 3580 h 79510"/>
                    <a:gd name="connsiteX3" fmla="*/ 3523 w 7608"/>
                    <a:gd name="connsiteY3" fmla="*/ 0 h 79510"/>
                    <a:gd name="connsiteX4" fmla="*/ 3549 w 7608"/>
                    <a:gd name="connsiteY4" fmla="*/ 0 h 79510"/>
                    <a:gd name="connsiteX5" fmla="*/ 7097 w 7608"/>
                    <a:gd name="connsiteY5" fmla="*/ 3520 h 79510"/>
                    <a:gd name="connsiteX6" fmla="*/ 7608 w 7608"/>
                    <a:gd name="connsiteY6" fmla="*/ 75931 h 79510"/>
                    <a:gd name="connsiteX7" fmla="*/ 4085 w 7608"/>
                    <a:gd name="connsiteY7" fmla="*/ 79511 h 79510"/>
                    <a:gd name="connsiteX8" fmla="*/ 4060 w 7608"/>
                    <a:gd name="connsiteY8" fmla="*/ 79511 h 79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8" h="79510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76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08" y="75931"/>
                      </a:lnTo>
                      <a:cubicBezTo>
                        <a:pt x="7623" y="77892"/>
                        <a:pt x="6045" y="79496"/>
                        <a:pt x="4085" y="79511"/>
                      </a:cubicBezTo>
                      <a:cubicBezTo>
                        <a:pt x="4076" y="79511"/>
                        <a:pt x="4066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34D400D1-D10E-FDA8-E8CE-B41003DD4075}"/>
                    </a:ext>
                  </a:extLst>
                </p:cNvPr>
                <p:cNvSpPr/>
                <p:nvPr/>
              </p:nvSpPr>
              <p:spPr>
                <a:xfrm>
                  <a:off x="2464711" y="5797781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35 h 79511"/>
                    <a:gd name="connsiteX6" fmla="*/ 7610 w 7609"/>
                    <a:gd name="connsiteY6" fmla="*/ 75946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89"/>
                        <a:pt x="7097" y="3535"/>
                      </a:cubicBezTo>
                      <a:lnTo>
                        <a:pt x="7610" y="75946"/>
                      </a:lnTo>
                      <a:cubicBezTo>
                        <a:pt x="7624" y="77907"/>
                        <a:pt x="6047" y="79496"/>
                        <a:pt x="4086" y="79511"/>
                      </a:cubicBezTo>
                      <a:cubicBezTo>
                        <a:pt x="4077" y="79511"/>
                        <a:pt x="4068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D7E973E8-DBF4-64AC-D5F1-7774306CAE0C}"/>
                    </a:ext>
                  </a:extLst>
                </p:cNvPr>
                <p:cNvSpPr/>
                <p:nvPr/>
              </p:nvSpPr>
              <p:spPr>
                <a:xfrm>
                  <a:off x="2401082" y="5798241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76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76"/>
                      </a:cubicBezTo>
                      <a:lnTo>
                        <a:pt x="0" y="3580"/>
                      </a:lnTo>
                      <a:cubicBezTo>
                        <a:pt x="-15" y="1604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4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8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5C15035C-5A28-D8E4-388A-6A2D33689849}"/>
                    </a:ext>
                  </a:extLst>
                </p:cNvPr>
                <p:cNvSpPr/>
                <p:nvPr/>
              </p:nvSpPr>
              <p:spPr>
                <a:xfrm>
                  <a:off x="2337452" y="5798687"/>
                  <a:ext cx="7609" cy="79511"/>
                </a:xfrm>
                <a:custGeom>
                  <a:avLst/>
                  <a:gdLst>
                    <a:gd name="connsiteX0" fmla="*/ 4061 w 7609"/>
                    <a:gd name="connsiteY0" fmla="*/ 79511 h 79511"/>
                    <a:gd name="connsiteX1" fmla="*/ 513 w 7609"/>
                    <a:gd name="connsiteY1" fmla="*/ 75991 h 79511"/>
                    <a:gd name="connsiteX2" fmla="*/ 0 w 7609"/>
                    <a:gd name="connsiteY2" fmla="*/ 3580 h 79511"/>
                    <a:gd name="connsiteX3" fmla="*/ 3523 w 7609"/>
                    <a:gd name="connsiteY3" fmla="*/ 0 h 79511"/>
                    <a:gd name="connsiteX4" fmla="*/ 3549 w 7609"/>
                    <a:gd name="connsiteY4" fmla="*/ 0 h 79511"/>
                    <a:gd name="connsiteX5" fmla="*/ 7097 w 7609"/>
                    <a:gd name="connsiteY5" fmla="*/ 3520 h 79511"/>
                    <a:gd name="connsiteX6" fmla="*/ 7610 w 7609"/>
                    <a:gd name="connsiteY6" fmla="*/ 75931 h 79511"/>
                    <a:gd name="connsiteX7" fmla="*/ 4086 w 7609"/>
                    <a:gd name="connsiteY7" fmla="*/ 79511 h 79511"/>
                    <a:gd name="connsiteX8" fmla="*/ 4061 w 7609"/>
                    <a:gd name="connsiteY8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609" h="79511">
                      <a:moveTo>
                        <a:pt x="4061" y="79511"/>
                      </a:moveTo>
                      <a:cubicBezTo>
                        <a:pt x="2112" y="79511"/>
                        <a:pt x="526" y="77937"/>
                        <a:pt x="513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3532" y="0"/>
                        <a:pt x="3541" y="0"/>
                        <a:pt x="3549" y="0"/>
                      </a:cubicBezTo>
                      <a:cubicBezTo>
                        <a:pt x="5497" y="0"/>
                        <a:pt x="7084" y="1575"/>
                        <a:pt x="7097" y="3520"/>
                      </a:cubicBezTo>
                      <a:lnTo>
                        <a:pt x="7610" y="75931"/>
                      </a:lnTo>
                      <a:cubicBezTo>
                        <a:pt x="7624" y="77892"/>
                        <a:pt x="6047" y="79496"/>
                        <a:pt x="4086" y="79511"/>
                      </a:cubicBezTo>
                      <a:cubicBezTo>
                        <a:pt x="4077" y="79511"/>
                        <a:pt x="4069" y="79511"/>
                        <a:pt x="4061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0" name="자유형: 도형 199">
                  <a:extLst>
                    <a:ext uri="{FF2B5EF4-FFF2-40B4-BE49-F238E27FC236}">
                      <a16:creationId xmlns:a16="http://schemas.microsoft.com/office/drawing/2014/main" id="{10FA1E81-1FCB-F7C6-F564-2297808D1C4F}"/>
                    </a:ext>
                  </a:extLst>
                </p:cNvPr>
                <p:cNvSpPr/>
                <p:nvPr/>
              </p:nvSpPr>
              <p:spPr>
                <a:xfrm>
                  <a:off x="2273822" y="5799132"/>
                  <a:ext cx="7608" cy="79511"/>
                </a:xfrm>
                <a:custGeom>
                  <a:avLst/>
                  <a:gdLst>
                    <a:gd name="connsiteX0" fmla="*/ 4060 w 7608"/>
                    <a:gd name="connsiteY0" fmla="*/ 79511 h 79511"/>
                    <a:gd name="connsiteX1" fmla="*/ 511 w 7608"/>
                    <a:gd name="connsiteY1" fmla="*/ 75991 h 79511"/>
                    <a:gd name="connsiteX2" fmla="*/ 0 w 7608"/>
                    <a:gd name="connsiteY2" fmla="*/ 3580 h 79511"/>
                    <a:gd name="connsiteX3" fmla="*/ 3523 w 7608"/>
                    <a:gd name="connsiteY3" fmla="*/ 0 h 79511"/>
                    <a:gd name="connsiteX4" fmla="*/ 7097 w 7608"/>
                    <a:gd name="connsiteY4" fmla="*/ 3535 h 79511"/>
                    <a:gd name="connsiteX5" fmla="*/ 7608 w 7608"/>
                    <a:gd name="connsiteY5" fmla="*/ 75946 h 79511"/>
                    <a:gd name="connsiteX6" fmla="*/ 4085 w 7608"/>
                    <a:gd name="connsiteY6" fmla="*/ 79511 h 79511"/>
                    <a:gd name="connsiteX7" fmla="*/ 4060 w 7608"/>
                    <a:gd name="connsiteY7" fmla="*/ 79511 h 7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608" h="79511">
                      <a:moveTo>
                        <a:pt x="4060" y="79511"/>
                      </a:moveTo>
                      <a:cubicBezTo>
                        <a:pt x="2111" y="79511"/>
                        <a:pt x="524" y="77937"/>
                        <a:pt x="511" y="75991"/>
                      </a:cubicBezTo>
                      <a:lnTo>
                        <a:pt x="0" y="3580"/>
                      </a:lnTo>
                      <a:cubicBezTo>
                        <a:pt x="-15" y="1619"/>
                        <a:pt x="1563" y="15"/>
                        <a:pt x="3523" y="0"/>
                      </a:cubicBezTo>
                      <a:cubicBezTo>
                        <a:pt x="5603" y="89"/>
                        <a:pt x="7084" y="1574"/>
                        <a:pt x="7097" y="3535"/>
                      </a:cubicBezTo>
                      <a:lnTo>
                        <a:pt x="7608" y="75946"/>
                      </a:lnTo>
                      <a:cubicBezTo>
                        <a:pt x="7623" y="77907"/>
                        <a:pt x="6046" y="79496"/>
                        <a:pt x="4085" y="79511"/>
                      </a:cubicBezTo>
                      <a:cubicBezTo>
                        <a:pt x="4076" y="79511"/>
                        <a:pt x="4067" y="79511"/>
                        <a:pt x="4060" y="79511"/>
                      </a:cubicBezTo>
                      <a:close/>
                    </a:path>
                  </a:pathLst>
                </a:custGeom>
                <a:solidFill>
                  <a:srgbClr val="FFA631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201" name="자유형: 도형 200">
              <a:extLst>
                <a:ext uri="{FF2B5EF4-FFF2-40B4-BE49-F238E27FC236}">
                  <a16:creationId xmlns:a16="http://schemas.microsoft.com/office/drawing/2014/main" id="{2413C118-4C00-575F-8CEF-DE85F4846113}"/>
                </a:ext>
              </a:extLst>
            </p:cNvPr>
            <p:cNvSpPr/>
            <p:nvPr/>
          </p:nvSpPr>
          <p:spPr>
            <a:xfrm>
              <a:off x="2595332" y="4773981"/>
              <a:ext cx="233664" cy="327858"/>
            </a:xfrm>
            <a:custGeom>
              <a:avLst/>
              <a:gdLst>
                <a:gd name="connsiteX0" fmla="*/ 233664 w 233664"/>
                <a:gd name="connsiteY0" fmla="*/ 323552 h 327858"/>
                <a:gd name="connsiteX1" fmla="*/ 134031 w 233664"/>
                <a:gd name="connsiteY1" fmla="*/ 304433 h 327858"/>
                <a:gd name="connsiteX2" fmla="*/ 0 w 233664"/>
                <a:gd name="connsiteY2" fmla="*/ 327858 h 327858"/>
                <a:gd name="connsiteX3" fmla="*/ 13209 w 233664"/>
                <a:gd name="connsiteY3" fmla="*/ 114831 h 327858"/>
                <a:gd name="connsiteX4" fmla="*/ 67933 w 233664"/>
                <a:gd name="connsiteY4" fmla="*/ 24939 h 327858"/>
                <a:gd name="connsiteX5" fmla="*/ 134481 w 233664"/>
                <a:gd name="connsiteY5" fmla="*/ 0 h 327858"/>
                <a:gd name="connsiteX6" fmla="*/ 233664 w 233664"/>
                <a:gd name="connsiteY6" fmla="*/ 323552 h 32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664" h="327858">
                  <a:moveTo>
                    <a:pt x="233664" y="323552"/>
                  </a:moveTo>
                  <a:cubicBezTo>
                    <a:pt x="208149" y="317874"/>
                    <a:pt x="159951" y="302390"/>
                    <a:pt x="134031" y="304433"/>
                  </a:cubicBezTo>
                  <a:cubicBezTo>
                    <a:pt x="90901" y="307833"/>
                    <a:pt x="43129" y="324458"/>
                    <a:pt x="0" y="327858"/>
                  </a:cubicBezTo>
                  <a:cubicBezTo>
                    <a:pt x="7608" y="327248"/>
                    <a:pt x="10469" y="142343"/>
                    <a:pt x="13209" y="114831"/>
                  </a:cubicBezTo>
                  <a:cubicBezTo>
                    <a:pt x="18190" y="64839"/>
                    <a:pt x="37242" y="25878"/>
                    <a:pt x="67933" y="24939"/>
                  </a:cubicBezTo>
                  <a:cubicBezTo>
                    <a:pt x="86642" y="7102"/>
                    <a:pt x="105294" y="-19"/>
                    <a:pt x="134481" y="0"/>
                  </a:cubicBezTo>
                  <a:cubicBezTo>
                    <a:pt x="264793" y="88"/>
                    <a:pt x="208654" y="259633"/>
                    <a:pt x="233664" y="323552"/>
                  </a:cubicBezTo>
                  <a:close/>
                </a:path>
              </a:pathLst>
            </a:custGeom>
            <a:solidFill>
              <a:srgbClr val="502423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2" name="자유형: 도형 201">
              <a:extLst>
                <a:ext uri="{FF2B5EF4-FFF2-40B4-BE49-F238E27FC236}">
                  <a16:creationId xmlns:a16="http://schemas.microsoft.com/office/drawing/2014/main" id="{99FD9925-D329-7A72-9B89-1A15D6F07D05}"/>
                </a:ext>
              </a:extLst>
            </p:cNvPr>
            <p:cNvSpPr/>
            <p:nvPr/>
          </p:nvSpPr>
          <p:spPr>
            <a:xfrm>
              <a:off x="3205559" y="4860692"/>
              <a:ext cx="221306" cy="376094"/>
            </a:xfrm>
            <a:custGeom>
              <a:avLst/>
              <a:gdLst>
                <a:gd name="connsiteX0" fmla="*/ 5077 w 221306"/>
                <a:gd name="connsiteY0" fmla="*/ 376095 h 376094"/>
                <a:gd name="connsiteX1" fmla="*/ 2543 w 221306"/>
                <a:gd name="connsiteY1" fmla="*/ 375413 h 376094"/>
                <a:gd name="connsiteX2" fmla="*/ 681 w 221306"/>
                <a:gd name="connsiteY2" fmla="*/ 368475 h 376094"/>
                <a:gd name="connsiteX3" fmla="*/ 211821 w 221306"/>
                <a:gd name="connsiteY3" fmla="*/ 2541 h 376094"/>
                <a:gd name="connsiteX4" fmla="*/ 218773 w 221306"/>
                <a:gd name="connsiteY4" fmla="*/ 678 h 376094"/>
                <a:gd name="connsiteX5" fmla="*/ 220629 w 221306"/>
                <a:gd name="connsiteY5" fmla="*/ 7618 h 376094"/>
                <a:gd name="connsiteX6" fmla="*/ 9483 w 221306"/>
                <a:gd name="connsiteY6" fmla="*/ 373550 h 376094"/>
                <a:gd name="connsiteX7" fmla="*/ 5077 w 221306"/>
                <a:gd name="connsiteY7" fmla="*/ 376095 h 376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306" h="376094">
                  <a:moveTo>
                    <a:pt x="5077" y="376095"/>
                  </a:moveTo>
                  <a:cubicBezTo>
                    <a:pt x="4216" y="376095"/>
                    <a:pt x="3342" y="375875"/>
                    <a:pt x="2543" y="375413"/>
                  </a:cubicBezTo>
                  <a:cubicBezTo>
                    <a:pt x="112" y="374011"/>
                    <a:pt x="-721" y="370903"/>
                    <a:pt x="681" y="368475"/>
                  </a:cubicBezTo>
                  <a:lnTo>
                    <a:pt x="211821" y="2541"/>
                  </a:lnTo>
                  <a:cubicBezTo>
                    <a:pt x="213232" y="112"/>
                    <a:pt x="216337" y="-720"/>
                    <a:pt x="218773" y="678"/>
                  </a:cubicBezTo>
                  <a:cubicBezTo>
                    <a:pt x="221194" y="2080"/>
                    <a:pt x="222025" y="5188"/>
                    <a:pt x="220629" y="7618"/>
                  </a:cubicBezTo>
                  <a:lnTo>
                    <a:pt x="9483" y="373550"/>
                  </a:lnTo>
                  <a:cubicBezTo>
                    <a:pt x="8543" y="375182"/>
                    <a:pt x="6835" y="376095"/>
                    <a:pt x="5077" y="376095"/>
                  </a:cubicBezTo>
                  <a:close/>
                </a:path>
              </a:pathLst>
            </a:custGeom>
            <a:solidFill>
              <a:srgbClr val="C2684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3" name="자유형: 도형 202">
              <a:extLst>
                <a:ext uri="{FF2B5EF4-FFF2-40B4-BE49-F238E27FC236}">
                  <a16:creationId xmlns:a16="http://schemas.microsoft.com/office/drawing/2014/main" id="{65F41455-AD07-2277-B6E5-3078E202E9BB}"/>
                </a:ext>
              </a:extLst>
            </p:cNvPr>
            <p:cNvSpPr/>
            <p:nvPr/>
          </p:nvSpPr>
          <p:spPr>
            <a:xfrm>
              <a:off x="4196145" y="6434312"/>
              <a:ext cx="614150" cy="51488"/>
            </a:xfrm>
            <a:custGeom>
              <a:avLst/>
              <a:gdLst>
                <a:gd name="connsiteX0" fmla="*/ 614150 w 614150"/>
                <a:gd name="connsiteY0" fmla="*/ 25744 h 51488"/>
                <a:gd name="connsiteX1" fmla="*/ 307075 w 614150"/>
                <a:gd name="connsiteY1" fmla="*/ 51488 h 51488"/>
                <a:gd name="connsiteX2" fmla="*/ 0 w 614150"/>
                <a:gd name="connsiteY2" fmla="*/ 25744 h 51488"/>
                <a:gd name="connsiteX3" fmla="*/ 307075 w 614150"/>
                <a:gd name="connsiteY3" fmla="*/ 0 h 51488"/>
                <a:gd name="connsiteX4" fmla="*/ 614150 w 614150"/>
                <a:gd name="connsiteY4" fmla="*/ 25744 h 5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150" h="51488">
                  <a:moveTo>
                    <a:pt x="614150" y="25744"/>
                  </a:moveTo>
                  <a:cubicBezTo>
                    <a:pt x="614150" y="39962"/>
                    <a:pt x="476668" y="51488"/>
                    <a:pt x="307075" y="51488"/>
                  </a:cubicBezTo>
                  <a:cubicBezTo>
                    <a:pt x="137482" y="51488"/>
                    <a:pt x="0" y="39962"/>
                    <a:pt x="0" y="25744"/>
                  </a:cubicBezTo>
                  <a:cubicBezTo>
                    <a:pt x="0" y="11526"/>
                    <a:pt x="137482" y="0"/>
                    <a:pt x="307075" y="0"/>
                  </a:cubicBezTo>
                  <a:cubicBezTo>
                    <a:pt x="476668" y="0"/>
                    <a:pt x="614150" y="11526"/>
                    <a:pt x="614150" y="25744"/>
                  </a:cubicBezTo>
                  <a:close/>
                </a:path>
              </a:pathLst>
            </a:custGeom>
            <a:solidFill>
              <a:srgbClr val="C5D7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04" name="그래픽 3">
              <a:extLst>
                <a:ext uri="{FF2B5EF4-FFF2-40B4-BE49-F238E27FC236}">
                  <a16:creationId xmlns:a16="http://schemas.microsoft.com/office/drawing/2014/main" id="{909367E5-12C9-28CA-2E2F-4C837B45CD68}"/>
                </a:ext>
              </a:extLst>
            </p:cNvPr>
            <p:cNvGrpSpPr/>
            <p:nvPr/>
          </p:nvGrpSpPr>
          <p:grpSpPr>
            <a:xfrm>
              <a:off x="4093594" y="4700040"/>
              <a:ext cx="771807" cy="1757892"/>
              <a:chOff x="4093594" y="4700040"/>
              <a:chExt cx="771807" cy="1757892"/>
            </a:xfrm>
          </p:grpSpPr>
          <p:sp>
            <p:nvSpPr>
              <p:cNvPr id="205" name="자유형: 도형 204">
                <a:extLst>
                  <a:ext uri="{FF2B5EF4-FFF2-40B4-BE49-F238E27FC236}">
                    <a16:creationId xmlns:a16="http://schemas.microsoft.com/office/drawing/2014/main" id="{31FE5B2C-886A-F74E-FA79-6E63DCBC2A81}"/>
                  </a:ext>
                </a:extLst>
              </p:cNvPr>
              <p:cNvSpPr/>
              <p:nvPr/>
            </p:nvSpPr>
            <p:spPr>
              <a:xfrm>
                <a:off x="4278274" y="6378941"/>
                <a:ext cx="236837" cy="78991"/>
              </a:xfrm>
              <a:custGeom>
                <a:avLst/>
                <a:gdLst>
                  <a:gd name="connsiteX0" fmla="*/ 1668 w 236837"/>
                  <a:gd name="connsiteY0" fmla="*/ 63380 h 78991"/>
                  <a:gd name="connsiteX1" fmla="*/ 32222 w 236837"/>
                  <a:gd name="connsiteY1" fmla="*/ 78991 h 78991"/>
                  <a:gd name="connsiteX2" fmla="*/ 218946 w 236837"/>
                  <a:gd name="connsiteY2" fmla="*/ 78991 h 78991"/>
                  <a:gd name="connsiteX3" fmla="*/ 236651 w 236837"/>
                  <a:gd name="connsiteY3" fmla="*/ 63380 h 78991"/>
                  <a:gd name="connsiteX4" fmla="*/ 236711 w 236837"/>
                  <a:gd name="connsiteY4" fmla="*/ 59295 h 78991"/>
                  <a:gd name="connsiteX5" fmla="*/ 222006 w 236837"/>
                  <a:gd name="connsiteY5" fmla="*/ 0 h 78991"/>
                  <a:gd name="connsiteX6" fmla="*/ 141693 w 236837"/>
                  <a:gd name="connsiteY6" fmla="*/ 0 h 78991"/>
                  <a:gd name="connsiteX7" fmla="*/ 8515 w 236837"/>
                  <a:gd name="connsiteY7" fmla="*/ 41115 h 78991"/>
                  <a:gd name="connsiteX8" fmla="*/ 1668 w 236837"/>
                  <a:gd name="connsiteY8" fmla="*/ 63380 h 78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6837" h="78991">
                    <a:moveTo>
                      <a:pt x="1668" y="63380"/>
                    </a:moveTo>
                    <a:cubicBezTo>
                      <a:pt x="5159" y="71609"/>
                      <a:pt x="14338" y="78991"/>
                      <a:pt x="32222" y="78991"/>
                    </a:cubicBezTo>
                    <a:lnTo>
                      <a:pt x="218946" y="78991"/>
                    </a:lnTo>
                    <a:cubicBezTo>
                      <a:pt x="228185" y="78991"/>
                      <a:pt x="235686" y="72025"/>
                      <a:pt x="236651" y="63380"/>
                    </a:cubicBezTo>
                    <a:cubicBezTo>
                      <a:pt x="236889" y="61999"/>
                      <a:pt x="236889" y="60677"/>
                      <a:pt x="236711" y="59295"/>
                    </a:cubicBezTo>
                    <a:cubicBezTo>
                      <a:pt x="232983" y="26410"/>
                      <a:pt x="222006" y="0"/>
                      <a:pt x="222006" y="0"/>
                    </a:cubicBezTo>
                    <a:lnTo>
                      <a:pt x="141693" y="0"/>
                    </a:lnTo>
                    <a:cubicBezTo>
                      <a:pt x="141693" y="0"/>
                      <a:pt x="48486" y="33673"/>
                      <a:pt x="8515" y="41115"/>
                    </a:cubicBezTo>
                    <a:cubicBezTo>
                      <a:pt x="1549" y="42437"/>
                      <a:pt x="-2461" y="53532"/>
                      <a:pt x="1668" y="63380"/>
                    </a:cubicBezTo>
                    <a:close/>
                  </a:path>
                </a:pathLst>
              </a:custGeom>
              <a:solidFill>
                <a:srgbClr val="932F11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6" name="자유형: 도형 205">
                <a:extLst>
                  <a:ext uri="{FF2B5EF4-FFF2-40B4-BE49-F238E27FC236}">
                    <a16:creationId xmlns:a16="http://schemas.microsoft.com/office/drawing/2014/main" id="{13E5A7CD-F966-2C7B-E46B-96E1D23A8D1C}"/>
                  </a:ext>
                </a:extLst>
              </p:cNvPr>
              <p:cNvSpPr/>
              <p:nvPr/>
            </p:nvSpPr>
            <p:spPr>
              <a:xfrm>
                <a:off x="4599932" y="6368722"/>
                <a:ext cx="121973" cy="89210"/>
              </a:xfrm>
              <a:custGeom>
                <a:avLst/>
                <a:gdLst>
                  <a:gd name="connsiteX0" fmla="*/ 110822 w 121973"/>
                  <a:gd name="connsiteY0" fmla="*/ 6164 h 89210"/>
                  <a:gd name="connsiteX1" fmla="*/ 40892 w 121973"/>
                  <a:gd name="connsiteY1" fmla="*/ 0 h 89210"/>
                  <a:gd name="connsiteX2" fmla="*/ 0 w 121973"/>
                  <a:gd name="connsiteY2" fmla="*/ 73763 h 89210"/>
                  <a:gd name="connsiteX3" fmla="*/ 0 w 121973"/>
                  <a:gd name="connsiteY3" fmla="*/ 89211 h 89210"/>
                  <a:gd name="connsiteX4" fmla="*/ 121903 w 121973"/>
                  <a:gd name="connsiteY4" fmla="*/ 89211 h 89210"/>
                  <a:gd name="connsiteX5" fmla="*/ 121903 w 121973"/>
                  <a:gd name="connsiteY5" fmla="*/ 72337 h 89210"/>
                  <a:gd name="connsiteX6" fmla="*/ 110822 w 121973"/>
                  <a:gd name="connsiteY6" fmla="*/ 6164 h 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1973" h="89210">
                    <a:moveTo>
                      <a:pt x="110822" y="6164"/>
                    </a:moveTo>
                    <a:lnTo>
                      <a:pt x="40892" y="0"/>
                    </a:lnTo>
                    <a:cubicBezTo>
                      <a:pt x="19325" y="20543"/>
                      <a:pt x="0" y="73763"/>
                      <a:pt x="0" y="73763"/>
                    </a:cubicBezTo>
                    <a:lnTo>
                      <a:pt x="0" y="89211"/>
                    </a:lnTo>
                    <a:lnTo>
                      <a:pt x="121903" y="89211"/>
                    </a:lnTo>
                    <a:lnTo>
                      <a:pt x="121903" y="72337"/>
                    </a:lnTo>
                    <a:cubicBezTo>
                      <a:pt x="121903" y="72337"/>
                      <a:pt x="123552" y="12343"/>
                      <a:pt x="110822" y="6164"/>
                    </a:cubicBezTo>
                    <a:close/>
                  </a:path>
                </a:pathLst>
              </a:custGeom>
              <a:solidFill>
                <a:srgbClr val="932F11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7" name="자유형: 도형 206">
                <a:extLst>
                  <a:ext uri="{FF2B5EF4-FFF2-40B4-BE49-F238E27FC236}">
                    <a16:creationId xmlns:a16="http://schemas.microsoft.com/office/drawing/2014/main" id="{5287847E-2A14-9856-6E0D-1CB2FA3B67C7}"/>
                  </a:ext>
                </a:extLst>
              </p:cNvPr>
              <p:cNvSpPr/>
              <p:nvPr/>
            </p:nvSpPr>
            <p:spPr>
              <a:xfrm>
                <a:off x="4324057" y="5337911"/>
                <a:ext cx="119521" cy="136034"/>
              </a:xfrm>
              <a:custGeom>
                <a:avLst/>
                <a:gdLst>
                  <a:gd name="connsiteX0" fmla="*/ 0 w 119521"/>
                  <a:gd name="connsiteY0" fmla="*/ 88931 h 136034"/>
                  <a:gd name="connsiteX1" fmla="*/ 101287 w 119521"/>
                  <a:gd name="connsiteY1" fmla="*/ 118341 h 136034"/>
                  <a:gd name="connsiteX2" fmla="*/ 94810 w 119521"/>
                  <a:gd name="connsiteY2" fmla="*/ 0 h 136034"/>
                  <a:gd name="connsiteX3" fmla="*/ 0 w 119521"/>
                  <a:gd name="connsiteY3" fmla="*/ 88931 h 136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21" h="136034">
                    <a:moveTo>
                      <a:pt x="0" y="88931"/>
                    </a:moveTo>
                    <a:cubicBezTo>
                      <a:pt x="0" y="88931"/>
                      <a:pt x="56770" y="171146"/>
                      <a:pt x="101287" y="118341"/>
                    </a:cubicBezTo>
                    <a:cubicBezTo>
                      <a:pt x="145803" y="65537"/>
                      <a:pt x="94810" y="0"/>
                      <a:pt x="94810" y="0"/>
                    </a:cubicBezTo>
                    <a:lnTo>
                      <a:pt x="0" y="88931"/>
                    </a:lnTo>
                    <a:close/>
                  </a:path>
                </a:pathLst>
              </a:custGeom>
              <a:solidFill>
                <a:srgbClr val="4A97D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8" name="자유형: 도형 207">
                <a:extLst>
                  <a:ext uri="{FF2B5EF4-FFF2-40B4-BE49-F238E27FC236}">
                    <a16:creationId xmlns:a16="http://schemas.microsoft.com/office/drawing/2014/main" id="{F9D5F9B5-AB4B-DB69-0062-20E7CF37E4E8}"/>
                  </a:ext>
                </a:extLst>
              </p:cNvPr>
              <p:cNvSpPr/>
              <p:nvPr/>
            </p:nvSpPr>
            <p:spPr>
              <a:xfrm>
                <a:off x="4370354" y="5498632"/>
                <a:ext cx="260028" cy="880308"/>
              </a:xfrm>
              <a:custGeom>
                <a:avLst/>
                <a:gdLst>
                  <a:gd name="connsiteX0" fmla="*/ 260028 w 260028"/>
                  <a:gd name="connsiteY0" fmla="*/ 86460 h 880308"/>
                  <a:gd name="connsiteX1" fmla="*/ 125188 w 260028"/>
                  <a:gd name="connsiteY1" fmla="*/ 511346 h 880308"/>
                  <a:gd name="connsiteX2" fmla="*/ 135184 w 260028"/>
                  <a:gd name="connsiteY2" fmla="*/ 880309 h 880308"/>
                  <a:gd name="connsiteX3" fmla="*/ 36512 w 260028"/>
                  <a:gd name="connsiteY3" fmla="*/ 880309 h 880308"/>
                  <a:gd name="connsiteX4" fmla="*/ 2 w 260028"/>
                  <a:gd name="connsiteY4" fmla="*/ 498498 h 880308"/>
                  <a:gd name="connsiteX5" fmla="*/ 53059 w 260028"/>
                  <a:gd name="connsiteY5" fmla="*/ 83698 h 880308"/>
                  <a:gd name="connsiteX6" fmla="*/ 260028 w 260028"/>
                  <a:gd name="connsiteY6" fmla="*/ 86460 h 880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0028" h="880308">
                    <a:moveTo>
                      <a:pt x="260028" y="86460"/>
                    </a:moveTo>
                    <a:cubicBezTo>
                      <a:pt x="260028" y="86460"/>
                      <a:pt x="183265" y="355993"/>
                      <a:pt x="125188" y="511346"/>
                    </a:cubicBezTo>
                    <a:cubicBezTo>
                      <a:pt x="154984" y="654134"/>
                      <a:pt x="135184" y="880309"/>
                      <a:pt x="135184" y="880309"/>
                    </a:cubicBezTo>
                    <a:lnTo>
                      <a:pt x="36512" y="880309"/>
                    </a:lnTo>
                    <a:cubicBezTo>
                      <a:pt x="36512" y="880309"/>
                      <a:pt x="-295" y="617104"/>
                      <a:pt x="2" y="498498"/>
                    </a:cubicBezTo>
                    <a:cubicBezTo>
                      <a:pt x="343" y="353097"/>
                      <a:pt x="41473" y="160416"/>
                      <a:pt x="53059" y="83698"/>
                    </a:cubicBezTo>
                    <a:cubicBezTo>
                      <a:pt x="81741" y="-106220"/>
                      <a:pt x="260028" y="86460"/>
                      <a:pt x="260028" y="86460"/>
                    </a:cubicBezTo>
                    <a:close/>
                  </a:path>
                </a:pathLst>
              </a:custGeom>
              <a:solidFill>
                <a:srgbClr val="1D3E7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9" name="자유형: 도형 208">
                <a:extLst>
                  <a:ext uri="{FF2B5EF4-FFF2-40B4-BE49-F238E27FC236}">
                    <a16:creationId xmlns:a16="http://schemas.microsoft.com/office/drawing/2014/main" id="{FCF38FE8-9E87-1D3D-35D3-1D58710AD35B}"/>
                  </a:ext>
                </a:extLst>
              </p:cNvPr>
              <p:cNvSpPr/>
              <p:nvPr/>
            </p:nvSpPr>
            <p:spPr>
              <a:xfrm>
                <a:off x="4538943" y="5687820"/>
                <a:ext cx="32291" cy="158131"/>
              </a:xfrm>
              <a:custGeom>
                <a:avLst/>
                <a:gdLst>
                  <a:gd name="connsiteX0" fmla="*/ 0 w 32291"/>
                  <a:gd name="connsiteY0" fmla="*/ 0 h 158131"/>
                  <a:gd name="connsiteX1" fmla="*/ 12581 w 32291"/>
                  <a:gd name="connsiteY1" fmla="*/ 158131 h 158131"/>
                  <a:gd name="connsiteX2" fmla="*/ 32292 w 32291"/>
                  <a:gd name="connsiteY2" fmla="*/ 95523 h 158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291" h="158131">
                    <a:moveTo>
                      <a:pt x="0" y="0"/>
                    </a:moveTo>
                    <a:lnTo>
                      <a:pt x="12581" y="158131"/>
                    </a:lnTo>
                    <a:lnTo>
                      <a:pt x="32292" y="95523"/>
                    </a:lnTo>
                    <a:close/>
                  </a:path>
                </a:pathLst>
              </a:custGeom>
              <a:solidFill>
                <a:srgbClr val="132E54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0" name="자유형: 도형 209">
                <a:extLst>
                  <a:ext uri="{FF2B5EF4-FFF2-40B4-BE49-F238E27FC236}">
                    <a16:creationId xmlns:a16="http://schemas.microsoft.com/office/drawing/2014/main" id="{05363E39-368C-77BF-42EA-7DD5946099C0}"/>
                  </a:ext>
                </a:extLst>
              </p:cNvPr>
              <p:cNvSpPr/>
              <p:nvPr/>
            </p:nvSpPr>
            <p:spPr>
              <a:xfrm>
                <a:off x="4560443" y="5489960"/>
                <a:ext cx="198007" cy="893437"/>
              </a:xfrm>
              <a:custGeom>
                <a:avLst/>
                <a:gdLst>
                  <a:gd name="connsiteX0" fmla="*/ 188307 w 198007"/>
                  <a:gd name="connsiteY0" fmla="*/ 70371 h 893437"/>
                  <a:gd name="connsiteX1" fmla="*/ 169948 w 198007"/>
                  <a:gd name="connsiteY1" fmla="*/ 510052 h 893437"/>
                  <a:gd name="connsiteX2" fmla="*/ 161467 w 198007"/>
                  <a:gd name="connsiteY2" fmla="*/ 893437 h 893437"/>
                  <a:gd name="connsiteX3" fmla="*/ 114589 w 198007"/>
                  <a:gd name="connsiteY3" fmla="*/ 884733 h 893437"/>
                  <a:gd name="connsiteX4" fmla="*/ 61770 w 198007"/>
                  <a:gd name="connsiteY4" fmla="*/ 893437 h 893437"/>
                  <a:gd name="connsiteX5" fmla="*/ 33607 w 198007"/>
                  <a:gd name="connsiteY5" fmla="*/ 507527 h 893437"/>
                  <a:gd name="connsiteX6" fmla="*/ 246 w 198007"/>
                  <a:gd name="connsiteY6" fmla="*/ 107357 h 893437"/>
                  <a:gd name="connsiteX7" fmla="*/ 188307 w 198007"/>
                  <a:gd name="connsiteY7" fmla="*/ 70371 h 893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8007" h="893437">
                    <a:moveTo>
                      <a:pt x="188307" y="70371"/>
                    </a:moveTo>
                    <a:cubicBezTo>
                      <a:pt x="212489" y="180466"/>
                      <a:pt x="185753" y="369329"/>
                      <a:pt x="169948" y="510052"/>
                    </a:cubicBezTo>
                    <a:cubicBezTo>
                      <a:pt x="195630" y="648769"/>
                      <a:pt x="161467" y="893437"/>
                      <a:pt x="161467" y="893437"/>
                    </a:cubicBezTo>
                    <a:cubicBezTo>
                      <a:pt x="150772" y="889575"/>
                      <a:pt x="134612" y="885149"/>
                      <a:pt x="114589" y="884733"/>
                    </a:cubicBezTo>
                    <a:cubicBezTo>
                      <a:pt x="91581" y="884273"/>
                      <a:pt x="73163" y="889323"/>
                      <a:pt x="61770" y="893437"/>
                    </a:cubicBezTo>
                    <a:cubicBezTo>
                      <a:pt x="61770" y="893437"/>
                      <a:pt x="44035" y="599352"/>
                      <a:pt x="33607" y="507527"/>
                    </a:cubicBezTo>
                    <a:cubicBezTo>
                      <a:pt x="17179" y="363061"/>
                      <a:pt x="-2427" y="184892"/>
                      <a:pt x="246" y="107357"/>
                    </a:cubicBezTo>
                    <a:cubicBezTo>
                      <a:pt x="6826" y="-84611"/>
                      <a:pt x="179796" y="31633"/>
                      <a:pt x="188307" y="70371"/>
                    </a:cubicBezTo>
                    <a:close/>
                  </a:path>
                </a:pathLst>
              </a:custGeom>
              <a:solidFill>
                <a:srgbClr val="1D3E7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1" name="자유형: 도형 210">
                <a:extLst>
                  <a:ext uri="{FF2B5EF4-FFF2-40B4-BE49-F238E27FC236}">
                    <a16:creationId xmlns:a16="http://schemas.microsoft.com/office/drawing/2014/main" id="{64CC8E07-AAE6-9F5D-CF3A-1EAFFAEE7C79}"/>
                  </a:ext>
                </a:extLst>
              </p:cNvPr>
              <p:cNvSpPr/>
              <p:nvPr/>
            </p:nvSpPr>
            <p:spPr>
              <a:xfrm>
                <a:off x="4525531" y="4860646"/>
                <a:ext cx="101895" cy="145487"/>
              </a:xfrm>
              <a:custGeom>
                <a:avLst/>
                <a:gdLst>
                  <a:gd name="connsiteX0" fmla="*/ 0 w 101895"/>
                  <a:gd name="connsiteY0" fmla="*/ 71275 h 145487"/>
                  <a:gd name="connsiteX1" fmla="*/ 3580 w 101895"/>
                  <a:gd name="connsiteY1" fmla="*/ 145488 h 145487"/>
                  <a:gd name="connsiteX2" fmla="*/ 101895 w 101895"/>
                  <a:gd name="connsiteY2" fmla="*/ 119891 h 145487"/>
                  <a:gd name="connsiteX3" fmla="*/ 95835 w 101895"/>
                  <a:gd name="connsiteY3" fmla="*/ 36289 h 145487"/>
                  <a:gd name="connsiteX4" fmla="*/ 92746 w 101895"/>
                  <a:gd name="connsiteY4" fmla="*/ 0 h 14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895" h="145487">
                    <a:moveTo>
                      <a:pt x="0" y="71275"/>
                    </a:moveTo>
                    <a:lnTo>
                      <a:pt x="3580" y="145488"/>
                    </a:lnTo>
                    <a:lnTo>
                      <a:pt x="101895" y="119891"/>
                    </a:lnTo>
                    <a:lnTo>
                      <a:pt x="95835" y="36289"/>
                    </a:lnTo>
                    <a:lnTo>
                      <a:pt x="92746" y="0"/>
                    </a:ln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2" name="자유형: 도형 211">
                <a:extLst>
                  <a:ext uri="{FF2B5EF4-FFF2-40B4-BE49-F238E27FC236}">
                    <a16:creationId xmlns:a16="http://schemas.microsoft.com/office/drawing/2014/main" id="{E0267319-EBCC-8CD3-3E73-2200054C5159}"/>
                  </a:ext>
                </a:extLst>
              </p:cNvPr>
              <p:cNvSpPr/>
              <p:nvPr/>
            </p:nvSpPr>
            <p:spPr>
              <a:xfrm>
                <a:off x="4525531" y="4915629"/>
                <a:ext cx="78055" cy="57108"/>
              </a:xfrm>
              <a:custGeom>
                <a:avLst/>
                <a:gdLst>
                  <a:gd name="connsiteX0" fmla="*/ 1129 w 78055"/>
                  <a:gd name="connsiteY0" fmla="*/ 56617 h 57108"/>
                  <a:gd name="connsiteX1" fmla="*/ 78056 w 78055"/>
                  <a:gd name="connsiteY1" fmla="*/ 0 h 57108"/>
                  <a:gd name="connsiteX2" fmla="*/ 0 w 78055"/>
                  <a:gd name="connsiteY2" fmla="*/ 33247 h 57108"/>
                  <a:gd name="connsiteX3" fmla="*/ 1129 w 78055"/>
                  <a:gd name="connsiteY3" fmla="*/ 56617 h 57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055" h="57108">
                    <a:moveTo>
                      <a:pt x="1129" y="56617"/>
                    </a:moveTo>
                    <a:cubicBezTo>
                      <a:pt x="1129" y="56617"/>
                      <a:pt x="58969" y="66271"/>
                      <a:pt x="78056" y="0"/>
                    </a:cubicBezTo>
                    <a:lnTo>
                      <a:pt x="0" y="33247"/>
                    </a:lnTo>
                    <a:lnTo>
                      <a:pt x="1129" y="56617"/>
                    </a:lnTo>
                    <a:close/>
                  </a:path>
                </a:pathLst>
              </a:custGeom>
              <a:solidFill>
                <a:srgbClr val="D6765C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3" name="자유형: 도형 212">
                <a:extLst>
                  <a:ext uri="{FF2B5EF4-FFF2-40B4-BE49-F238E27FC236}">
                    <a16:creationId xmlns:a16="http://schemas.microsoft.com/office/drawing/2014/main" id="{7A79774D-ECC0-D12C-A18B-1F4E6FF4B34B}"/>
                  </a:ext>
                </a:extLst>
              </p:cNvPr>
              <p:cNvSpPr/>
              <p:nvPr/>
            </p:nvSpPr>
            <p:spPr>
              <a:xfrm>
                <a:off x="4212670" y="4978498"/>
                <a:ext cx="315103" cy="390626"/>
              </a:xfrm>
              <a:custGeom>
                <a:avLst/>
                <a:gdLst>
                  <a:gd name="connsiteX0" fmla="*/ 315104 w 315103"/>
                  <a:gd name="connsiteY0" fmla="*/ 0 h 390626"/>
                  <a:gd name="connsiteX1" fmla="*/ 185268 w 315103"/>
                  <a:gd name="connsiteY1" fmla="*/ 80356 h 390626"/>
                  <a:gd name="connsiteX2" fmla="*/ 88973 w 315103"/>
                  <a:gd name="connsiteY2" fmla="*/ 290640 h 390626"/>
                  <a:gd name="connsiteX3" fmla="*/ 0 w 315103"/>
                  <a:gd name="connsiteY3" fmla="*/ 297851 h 390626"/>
                  <a:gd name="connsiteX4" fmla="*/ 35485 w 315103"/>
                  <a:gd name="connsiteY4" fmla="*/ 366244 h 390626"/>
                  <a:gd name="connsiteX5" fmla="*/ 157685 w 315103"/>
                  <a:gd name="connsiteY5" fmla="*/ 384810 h 390626"/>
                  <a:gd name="connsiteX6" fmla="*/ 264200 w 315103"/>
                  <a:gd name="connsiteY6" fmla="*/ 253963 h 390626"/>
                  <a:gd name="connsiteX7" fmla="*/ 315104 w 315103"/>
                  <a:gd name="connsiteY7" fmla="*/ 0 h 390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5103" h="390626">
                    <a:moveTo>
                      <a:pt x="315104" y="0"/>
                    </a:moveTo>
                    <a:cubicBezTo>
                      <a:pt x="315104" y="0"/>
                      <a:pt x="209792" y="47052"/>
                      <a:pt x="185268" y="80356"/>
                    </a:cubicBezTo>
                    <a:cubicBezTo>
                      <a:pt x="159364" y="115534"/>
                      <a:pt x="117878" y="246584"/>
                      <a:pt x="88973" y="290640"/>
                    </a:cubicBezTo>
                    <a:cubicBezTo>
                      <a:pt x="10219" y="300299"/>
                      <a:pt x="0" y="297851"/>
                      <a:pt x="0" y="297851"/>
                    </a:cubicBezTo>
                    <a:lnTo>
                      <a:pt x="35485" y="366244"/>
                    </a:lnTo>
                    <a:cubicBezTo>
                      <a:pt x="35485" y="366244"/>
                      <a:pt x="117432" y="404972"/>
                      <a:pt x="157685" y="384810"/>
                    </a:cubicBezTo>
                    <a:cubicBezTo>
                      <a:pt x="200330" y="363455"/>
                      <a:pt x="264200" y="253963"/>
                      <a:pt x="264200" y="253963"/>
                    </a:cubicBezTo>
                    <a:lnTo>
                      <a:pt x="315104" y="0"/>
                    </a:lnTo>
                    <a:close/>
                  </a:path>
                </a:pathLst>
              </a:custGeom>
              <a:solidFill>
                <a:srgbClr val="4A97D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4" name="자유형: 도형 213">
                <a:extLst>
                  <a:ext uri="{FF2B5EF4-FFF2-40B4-BE49-F238E27FC236}">
                    <a16:creationId xmlns:a16="http://schemas.microsoft.com/office/drawing/2014/main" id="{6926271C-632C-EB77-8FED-F3520FAD5650}"/>
                  </a:ext>
                </a:extLst>
              </p:cNvPr>
              <p:cNvSpPr/>
              <p:nvPr/>
            </p:nvSpPr>
            <p:spPr>
              <a:xfrm>
                <a:off x="4470231" y="4724478"/>
                <a:ext cx="156578" cy="237448"/>
              </a:xfrm>
              <a:custGeom>
                <a:avLst/>
                <a:gdLst>
                  <a:gd name="connsiteX0" fmla="*/ 0 w 156578"/>
                  <a:gd name="connsiteY0" fmla="*/ 110272 h 237448"/>
                  <a:gd name="connsiteX1" fmla="*/ 505 w 156578"/>
                  <a:gd name="connsiteY1" fmla="*/ 113538 h 237448"/>
                  <a:gd name="connsiteX2" fmla="*/ 2837 w 156578"/>
                  <a:gd name="connsiteY2" fmla="*/ 121141 h 237448"/>
                  <a:gd name="connsiteX3" fmla="*/ 6372 w 156578"/>
                  <a:gd name="connsiteY3" fmla="*/ 132834 h 237448"/>
                  <a:gd name="connsiteX4" fmla="*/ 5630 w 156578"/>
                  <a:gd name="connsiteY4" fmla="*/ 159377 h 237448"/>
                  <a:gd name="connsiteX5" fmla="*/ 30108 w 156578"/>
                  <a:gd name="connsiteY5" fmla="*/ 217251 h 237448"/>
                  <a:gd name="connsiteX6" fmla="*/ 64747 w 156578"/>
                  <a:gd name="connsiteY6" fmla="*/ 237437 h 237448"/>
                  <a:gd name="connsiteX7" fmla="*/ 112026 w 156578"/>
                  <a:gd name="connsiteY7" fmla="*/ 219462 h 237448"/>
                  <a:gd name="connsiteX8" fmla="*/ 145669 w 156578"/>
                  <a:gd name="connsiteY8" fmla="*/ 159141 h 237448"/>
                  <a:gd name="connsiteX9" fmla="*/ 155992 w 156578"/>
                  <a:gd name="connsiteY9" fmla="*/ 89894 h 237448"/>
                  <a:gd name="connsiteX10" fmla="*/ 155472 w 156578"/>
                  <a:gd name="connsiteY10" fmla="*/ 85425 h 237448"/>
                  <a:gd name="connsiteX11" fmla="*/ 138970 w 156578"/>
                  <a:gd name="connsiteY11" fmla="*/ 36755 h 237448"/>
                  <a:gd name="connsiteX12" fmla="*/ 85141 w 156578"/>
                  <a:gd name="connsiteY12" fmla="*/ 3154 h 237448"/>
                  <a:gd name="connsiteX13" fmla="*/ 22622 w 156578"/>
                  <a:gd name="connsiteY13" fmla="*/ 31929 h 237448"/>
                  <a:gd name="connsiteX14" fmla="*/ 13784 w 156578"/>
                  <a:gd name="connsiteY14" fmla="*/ 43955 h 237448"/>
                  <a:gd name="connsiteX15" fmla="*/ 13680 w 156578"/>
                  <a:gd name="connsiteY15" fmla="*/ 44191 h 237448"/>
                  <a:gd name="connsiteX16" fmla="*/ 4827 w 156578"/>
                  <a:gd name="connsiteY16" fmla="*/ 71198 h 237448"/>
                  <a:gd name="connsiteX17" fmla="*/ 4679 w 156578"/>
                  <a:gd name="connsiteY17" fmla="*/ 71724 h 237448"/>
                  <a:gd name="connsiteX18" fmla="*/ 0 w 156578"/>
                  <a:gd name="connsiteY18" fmla="*/ 110272 h 237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6578" h="237448">
                    <a:moveTo>
                      <a:pt x="0" y="110272"/>
                    </a:moveTo>
                    <a:cubicBezTo>
                      <a:pt x="15" y="110444"/>
                      <a:pt x="223" y="112458"/>
                      <a:pt x="505" y="113538"/>
                    </a:cubicBezTo>
                    <a:cubicBezTo>
                      <a:pt x="1055" y="115354"/>
                      <a:pt x="1946" y="118190"/>
                      <a:pt x="2837" y="121141"/>
                    </a:cubicBezTo>
                    <a:cubicBezTo>
                      <a:pt x="4560" y="126530"/>
                      <a:pt x="6343" y="132259"/>
                      <a:pt x="6372" y="132834"/>
                    </a:cubicBezTo>
                    <a:cubicBezTo>
                      <a:pt x="5347" y="142277"/>
                      <a:pt x="3892" y="151339"/>
                      <a:pt x="5630" y="159377"/>
                    </a:cubicBezTo>
                    <a:cubicBezTo>
                      <a:pt x="9982" y="179642"/>
                      <a:pt x="16636" y="201045"/>
                      <a:pt x="30108" y="217251"/>
                    </a:cubicBezTo>
                    <a:cubicBezTo>
                      <a:pt x="38233" y="227040"/>
                      <a:pt x="51883" y="237167"/>
                      <a:pt x="64747" y="237437"/>
                    </a:cubicBezTo>
                    <a:cubicBezTo>
                      <a:pt x="82883" y="237819"/>
                      <a:pt x="99771" y="228301"/>
                      <a:pt x="112026" y="219462"/>
                    </a:cubicBezTo>
                    <a:cubicBezTo>
                      <a:pt x="128572" y="207516"/>
                      <a:pt x="139505" y="183353"/>
                      <a:pt x="145669" y="159141"/>
                    </a:cubicBezTo>
                    <a:cubicBezTo>
                      <a:pt x="152709" y="131430"/>
                      <a:pt x="158473" y="117880"/>
                      <a:pt x="155992" y="89894"/>
                    </a:cubicBezTo>
                    <a:cubicBezTo>
                      <a:pt x="155858" y="88403"/>
                      <a:pt x="155665" y="86914"/>
                      <a:pt x="155472" y="85425"/>
                    </a:cubicBezTo>
                    <a:cubicBezTo>
                      <a:pt x="148001" y="87009"/>
                      <a:pt x="148476" y="37719"/>
                      <a:pt x="138970" y="36755"/>
                    </a:cubicBezTo>
                    <a:cubicBezTo>
                      <a:pt x="109486" y="33566"/>
                      <a:pt x="107555" y="22600"/>
                      <a:pt x="85141" y="3154"/>
                    </a:cubicBezTo>
                    <a:cubicBezTo>
                      <a:pt x="70851" y="-9383"/>
                      <a:pt x="36540" y="18613"/>
                      <a:pt x="22622" y="31929"/>
                    </a:cubicBezTo>
                    <a:cubicBezTo>
                      <a:pt x="18998" y="35396"/>
                      <a:pt x="16086" y="39518"/>
                      <a:pt x="13784" y="43955"/>
                    </a:cubicBezTo>
                    <a:cubicBezTo>
                      <a:pt x="13725" y="44016"/>
                      <a:pt x="13725" y="44072"/>
                      <a:pt x="13680" y="44191"/>
                    </a:cubicBezTo>
                    <a:cubicBezTo>
                      <a:pt x="10056" y="52439"/>
                      <a:pt x="7055" y="61579"/>
                      <a:pt x="4827" y="71198"/>
                    </a:cubicBezTo>
                    <a:cubicBezTo>
                      <a:pt x="4783" y="71373"/>
                      <a:pt x="4723" y="71548"/>
                      <a:pt x="4679" y="71724"/>
                    </a:cubicBezTo>
                    <a:cubicBezTo>
                      <a:pt x="1797" y="84202"/>
                      <a:pt x="178" y="96435"/>
                      <a:pt x="0" y="110272"/>
                    </a:cubicBez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5" name="자유형: 도형 214">
                <a:extLst>
                  <a:ext uri="{FF2B5EF4-FFF2-40B4-BE49-F238E27FC236}">
                    <a16:creationId xmlns:a16="http://schemas.microsoft.com/office/drawing/2014/main" id="{5AE9D111-CBFD-9E95-A45D-20FA69D1298A}"/>
                  </a:ext>
                </a:extLst>
              </p:cNvPr>
              <p:cNvSpPr/>
              <p:nvPr/>
            </p:nvSpPr>
            <p:spPr>
              <a:xfrm>
                <a:off x="4408024" y="4958706"/>
                <a:ext cx="364016" cy="686360"/>
              </a:xfrm>
              <a:custGeom>
                <a:avLst/>
                <a:gdLst>
                  <a:gd name="connsiteX0" fmla="*/ 364016 w 364016"/>
                  <a:gd name="connsiteY0" fmla="*/ 670383 h 686360"/>
                  <a:gd name="connsiteX1" fmla="*/ 190512 w 364016"/>
                  <a:gd name="connsiteY1" fmla="*/ 685935 h 686360"/>
                  <a:gd name="connsiteX2" fmla="*/ 0 w 364016"/>
                  <a:gd name="connsiteY2" fmla="*/ 672329 h 686360"/>
                  <a:gd name="connsiteX3" fmla="*/ 5852 w 364016"/>
                  <a:gd name="connsiteY3" fmla="*/ 209111 h 686360"/>
                  <a:gd name="connsiteX4" fmla="*/ 5986 w 364016"/>
                  <a:gd name="connsiteY4" fmla="*/ 84279 h 686360"/>
                  <a:gd name="connsiteX5" fmla="*/ 119749 w 364016"/>
                  <a:gd name="connsiteY5" fmla="*/ 19794 h 686360"/>
                  <a:gd name="connsiteX6" fmla="*/ 139327 w 364016"/>
                  <a:gd name="connsiteY6" fmla="*/ 31840 h 686360"/>
                  <a:gd name="connsiteX7" fmla="*/ 219402 w 364016"/>
                  <a:gd name="connsiteY7" fmla="*/ 0 h 686360"/>
                  <a:gd name="connsiteX8" fmla="*/ 299418 w 364016"/>
                  <a:gd name="connsiteY8" fmla="*/ 31840 h 686360"/>
                  <a:gd name="connsiteX9" fmla="*/ 350930 w 364016"/>
                  <a:gd name="connsiteY9" fmla="*/ 312575 h 686360"/>
                  <a:gd name="connsiteX10" fmla="*/ 364016 w 364016"/>
                  <a:gd name="connsiteY10" fmla="*/ 670383 h 68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64016" h="686360">
                    <a:moveTo>
                      <a:pt x="364016" y="670383"/>
                    </a:moveTo>
                    <a:cubicBezTo>
                      <a:pt x="319456" y="682117"/>
                      <a:pt x="255556" y="682637"/>
                      <a:pt x="190512" y="685935"/>
                    </a:cubicBezTo>
                    <a:cubicBezTo>
                      <a:pt x="136073" y="688683"/>
                      <a:pt x="40268" y="677424"/>
                      <a:pt x="0" y="672329"/>
                    </a:cubicBezTo>
                    <a:cubicBezTo>
                      <a:pt x="13487" y="474984"/>
                      <a:pt x="13353" y="299439"/>
                      <a:pt x="5852" y="209111"/>
                    </a:cubicBezTo>
                    <a:cubicBezTo>
                      <a:pt x="3595" y="181919"/>
                      <a:pt x="7041" y="123931"/>
                      <a:pt x="5986" y="84279"/>
                    </a:cubicBezTo>
                    <a:cubicBezTo>
                      <a:pt x="16888" y="71211"/>
                      <a:pt x="119749" y="19794"/>
                      <a:pt x="119749" y="19794"/>
                    </a:cubicBezTo>
                    <a:cubicBezTo>
                      <a:pt x="119749" y="19794"/>
                      <a:pt x="122809" y="29805"/>
                      <a:pt x="139327" y="31840"/>
                    </a:cubicBezTo>
                    <a:cubicBezTo>
                      <a:pt x="167801" y="35351"/>
                      <a:pt x="210653" y="18874"/>
                      <a:pt x="219402" y="0"/>
                    </a:cubicBezTo>
                    <a:cubicBezTo>
                      <a:pt x="219402" y="0"/>
                      <a:pt x="277747" y="25557"/>
                      <a:pt x="299418" y="31840"/>
                    </a:cubicBezTo>
                    <a:lnTo>
                      <a:pt x="350930" y="312575"/>
                    </a:lnTo>
                    <a:lnTo>
                      <a:pt x="364016" y="670383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6" name="자유형: 도형 215">
                <a:extLst>
                  <a:ext uri="{FF2B5EF4-FFF2-40B4-BE49-F238E27FC236}">
                    <a16:creationId xmlns:a16="http://schemas.microsoft.com/office/drawing/2014/main" id="{2DE284EC-B097-3C61-B929-94144B3246FF}"/>
                  </a:ext>
                </a:extLst>
              </p:cNvPr>
              <p:cNvSpPr/>
              <p:nvPr/>
            </p:nvSpPr>
            <p:spPr>
              <a:xfrm>
                <a:off x="4448960" y="4700040"/>
                <a:ext cx="211075" cy="215588"/>
              </a:xfrm>
              <a:custGeom>
                <a:avLst/>
                <a:gdLst>
                  <a:gd name="connsiteX0" fmla="*/ 175941 w 211075"/>
                  <a:gd name="connsiteY0" fmla="*/ 215589 h 215588"/>
                  <a:gd name="connsiteX1" fmla="*/ 197716 w 211075"/>
                  <a:gd name="connsiteY1" fmla="*/ 34626 h 215588"/>
                  <a:gd name="connsiteX2" fmla="*/ 154626 w 211075"/>
                  <a:gd name="connsiteY2" fmla="*/ 3235 h 215588"/>
                  <a:gd name="connsiteX3" fmla="*/ 82170 w 211075"/>
                  <a:gd name="connsiteY3" fmla="*/ 6912 h 215588"/>
                  <a:gd name="connsiteX4" fmla="*/ 29410 w 211075"/>
                  <a:gd name="connsiteY4" fmla="*/ 332 h 215588"/>
                  <a:gd name="connsiteX5" fmla="*/ 42526 w 211075"/>
                  <a:gd name="connsiteY5" fmla="*/ 30693 h 215588"/>
                  <a:gd name="connsiteX6" fmla="*/ 0 w 211075"/>
                  <a:gd name="connsiteY6" fmla="*/ 28452 h 215588"/>
                  <a:gd name="connsiteX7" fmla="*/ 77313 w 211075"/>
                  <a:gd name="connsiteY7" fmla="*/ 96779 h 215588"/>
                  <a:gd name="connsiteX8" fmla="*/ 111431 w 211075"/>
                  <a:gd name="connsiteY8" fmla="*/ 87940 h 215588"/>
                  <a:gd name="connsiteX9" fmla="*/ 135806 w 211075"/>
                  <a:gd name="connsiteY9" fmla="*/ 84901 h 215588"/>
                  <a:gd name="connsiteX10" fmla="*/ 147674 w 211075"/>
                  <a:gd name="connsiteY10" fmla="*/ 127957 h 215588"/>
                  <a:gd name="connsiteX11" fmla="*/ 159111 w 211075"/>
                  <a:gd name="connsiteY11" fmla="*/ 141523 h 215588"/>
                  <a:gd name="connsiteX12" fmla="*/ 169152 w 211075"/>
                  <a:gd name="connsiteY12" fmla="*/ 123378 h 215588"/>
                  <a:gd name="connsiteX13" fmla="*/ 171663 w 211075"/>
                  <a:gd name="connsiteY13" fmla="*/ 158070 h 215588"/>
                  <a:gd name="connsiteX14" fmla="*/ 171247 w 211075"/>
                  <a:gd name="connsiteY14" fmla="*/ 198356 h 215588"/>
                  <a:gd name="connsiteX15" fmla="*/ 175941 w 211075"/>
                  <a:gd name="connsiteY15" fmla="*/ 215589 h 215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1075" h="215588">
                    <a:moveTo>
                      <a:pt x="175941" y="215589"/>
                    </a:moveTo>
                    <a:cubicBezTo>
                      <a:pt x="195384" y="204456"/>
                      <a:pt x="230334" y="96793"/>
                      <a:pt x="197716" y="34626"/>
                    </a:cubicBezTo>
                    <a:cubicBezTo>
                      <a:pt x="187660" y="15477"/>
                      <a:pt x="175243" y="7896"/>
                      <a:pt x="154626" y="3235"/>
                    </a:cubicBezTo>
                    <a:cubicBezTo>
                      <a:pt x="125854" y="-3270"/>
                      <a:pt x="110050" y="1114"/>
                      <a:pt x="82170" y="6912"/>
                    </a:cubicBezTo>
                    <a:cubicBezTo>
                      <a:pt x="64301" y="10630"/>
                      <a:pt x="44234" y="10990"/>
                      <a:pt x="29410" y="332"/>
                    </a:cubicBezTo>
                    <a:cubicBezTo>
                      <a:pt x="27256" y="6609"/>
                      <a:pt x="28192" y="30322"/>
                      <a:pt x="42526" y="30693"/>
                    </a:cubicBezTo>
                    <a:cubicBezTo>
                      <a:pt x="29039" y="36603"/>
                      <a:pt x="12789" y="35748"/>
                      <a:pt x="0" y="28452"/>
                    </a:cubicBezTo>
                    <a:cubicBezTo>
                      <a:pt x="594" y="46681"/>
                      <a:pt x="11378" y="106834"/>
                      <a:pt x="77313" y="96779"/>
                    </a:cubicBezTo>
                    <a:cubicBezTo>
                      <a:pt x="88943" y="95004"/>
                      <a:pt x="100068" y="90841"/>
                      <a:pt x="111431" y="87940"/>
                    </a:cubicBezTo>
                    <a:cubicBezTo>
                      <a:pt x="118799" y="86061"/>
                      <a:pt x="128305" y="82219"/>
                      <a:pt x="135806" y="84901"/>
                    </a:cubicBezTo>
                    <a:cubicBezTo>
                      <a:pt x="152472" y="90862"/>
                      <a:pt x="146679" y="114610"/>
                      <a:pt x="147674" y="127957"/>
                    </a:cubicBezTo>
                    <a:cubicBezTo>
                      <a:pt x="148892" y="144152"/>
                      <a:pt x="153200" y="142583"/>
                      <a:pt x="159111" y="141523"/>
                    </a:cubicBezTo>
                    <a:cubicBezTo>
                      <a:pt x="162929" y="140838"/>
                      <a:pt x="163672" y="128520"/>
                      <a:pt x="169152" y="123378"/>
                    </a:cubicBezTo>
                    <a:cubicBezTo>
                      <a:pt x="174485" y="118377"/>
                      <a:pt x="171306" y="150768"/>
                      <a:pt x="171663" y="158070"/>
                    </a:cubicBezTo>
                    <a:cubicBezTo>
                      <a:pt x="172435" y="174484"/>
                      <a:pt x="168499" y="182155"/>
                      <a:pt x="171247" y="198356"/>
                    </a:cubicBezTo>
                    <a:cubicBezTo>
                      <a:pt x="172287" y="204502"/>
                      <a:pt x="175941" y="215589"/>
                      <a:pt x="175941" y="215589"/>
                    </a:cubicBezTo>
                    <a:close/>
                  </a:path>
                </a:pathLst>
              </a:custGeom>
              <a:solidFill>
                <a:srgbClr val="7A200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7" name="자유형: 도형 216">
                <a:extLst>
                  <a:ext uri="{FF2B5EF4-FFF2-40B4-BE49-F238E27FC236}">
                    <a16:creationId xmlns:a16="http://schemas.microsoft.com/office/drawing/2014/main" id="{EB000EFB-4C2B-AC3F-77AD-AFE4C3201F63}"/>
                  </a:ext>
                </a:extLst>
              </p:cNvPr>
              <p:cNvSpPr/>
              <p:nvPr/>
            </p:nvSpPr>
            <p:spPr>
              <a:xfrm>
                <a:off x="4608072" y="4820674"/>
                <a:ext cx="30710" cy="64701"/>
              </a:xfrm>
              <a:custGeom>
                <a:avLst/>
                <a:gdLst>
                  <a:gd name="connsiteX0" fmla="*/ 5422 w 30710"/>
                  <a:gd name="connsiteY0" fmla="*/ 11433 h 64701"/>
                  <a:gd name="connsiteX1" fmla="*/ 14542 w 30710"/>
                  <a:gd name="connsiteY1" fmla="*/ 348 h 64701"/>
                  <a:gd name="connsiteX2" fmla="*/ 21627 w 30710"/>
                  <a:gd name="connsiteY2" fmla="*/ 56463 h 64701"/>
                  <a:gd name="connsiteX3" fmla="*/ 0 w 30710"/>
                  <a:gd name="connsiteY3" fmla="*/ 56659 h 64701"/>
                  <a:gd name="connsiteX4" fmla="*/ 5422 w 30710"/>
                  <a:gd name="connsiteY4" fmla="*/ 11433 h 6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10" h="64701">
                    <a:moveTo>
                      <a:pt x="5422" y="11433"/>
                    </a:moveTo>
                    <a:cubicBezTo>
                      <a:pt x="6046" y="6275"/>
                      <a:pt x="9521" y="1673"/>
                      <a:pt x="14542" y="348"/>
                    </a:cubicBezTo>
                    <a:cubicBezTo>
                      <a:pt x="32292" y="-4334"/>
                      <a:pt x="36570" y="39459"/>
                      <a:pt x="21627" y="56463"/>
                    </a:cubicBezTo>
                    <a:cubicBezTo>
                      <a:pt x="5422" y="74885"/>
                      <a:pt x="0" y="56659"/>
                      <a:pt x="0" y="56659"/>
                    </a:cubicBezTo>
                    <a:lnTo>
                      <a:pt x="5422" y="11433"/>
                    </a:ln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8" name="자유형: 도형 217">
                <a:extLst>
                  <a:ext uri="{FF2B5EF4-FFF2-40B4-BE49-F238E27FC236}">
                    <a16:creationId xmlns:a16="http://schemas.microsoft.com/office/drawing/2014/main" id="{4B8FD2FC-6CCC-27AB-1C10-ED8304576E25}"/>
                  </a:ext>
                </a:extLst>
              </p:cNvPr>
              <p:cNvSpPr/>
              <p:nvPr/>
            </p:nvSpPr>
            <p:spPr>
              <a:xfrm>
                <a:off x="4578394" y="5099469"/>
                <a:ext cx="187154" cy="251533"/>
              </a:xfrm>
              <a:custGeom>
                <a:avLst/>
                <a:gdLst>
                  <a:gd name="connsiteX0" fmla="*/ 138717 w 187154"/>
                  <a:gd name="connsiteY0" fmla="*/ 0 h 251533"/>
                  <a:gd name="connsiteX1" fmla="*/ 137559 w 187154"/>
                  <a:gd name="connsiteY1" fmla="*/ 182259 h 251533"/>
                  <a:gd name="connsiteX2" fmla="*/ 0 w 187154"/>
                  <a:gd name="connsiteY2" fmla="*/ 231016 h 251533"/>
                  <a:gd name="connsiteX3" fmla="*/ 60395 w 187154"/>
                  <a:gd name="connsiteY3" fmla="*/ 251533 h 251533"/>
                  <a:gd name="connsiteX4" fmla="*/ 187155 w 187154"/>
                  <a:gd name="connsiteY4" fmla="*/ 207798 h 25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154" h="251533">
                    <a:moveTo>
                      <a:pt x="138717" y="0"/>
                    </a:moveTo>
                    <a:lnTo>
                      <a:pt x="137559" y="182259"/>
                    </a:lnTo>
                    <a:lnTo>
                      <a:pt x="0" y="231016"/>
                    </a:lnTo>
                    <a:lnTo>
                      <a:pt x="60395" y="251533"/>
                    </a:lnTo>
                    <a:lnTo>
                      <a:pt x="187155" y="207798"/>
                    </a:lnTo>
                    <a:close/>
                  </a:path>
                </a:pathLst>
              </a:custGeom>
              <a:solidFill>
                <a:srgbClr val="4A97D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9" name="자유형: 도형 218">
                <a:extLst>
                  <a:ext uri="{FF2B5EF4-FFF2-40B4-BE49-F238E27FC236}">
                    <a16:creationId xmlns:a16="http://schemas.microsoft.com/office/drawing/2014/main" id="{F9ED21BA-90CF-A007-A8B9-699EF3553363}"/>
                  </a:ext>
                </a:extLst>
              </p:cNvPr>
              <p:cNvSpPr/>
              <p:nvPr/>
            </p:nvSpPr>
            <p:spPr>
              <a:xfrm>
                <a:off x="4637007" y="5380812"/>
                <a:ext cx="128542" cy="84307"/>
              </a:xfrm>
              <a:custGeom>
                <a:avLst/>
                <a:gdLst>
                  <a:gd name="connsiteX0" fmla="*/ 0 w 128542"/>
                  <a:gd name="connsiteY0" fmla="*/ 12357 h 84307"/>
                  <a:gd name="connsiteX1" fmla="*/ 25533 w 128542"/>
                  <a:gd name="connsiteY1" fmla="*/ 84308 h 84307"/>
                  <a:gd name="connsiteX2" fmla="*/ 128543 w 128542"/>
                  <a:gd name="connsiteY2" fmla="*/ 60706 h 84307"/>
                  <a:gd name="connsiteX3" fmla="*/ 126849 w 128542"/>
                  <a:gd name="connsiteY3" fmla="*/ 17957 h 84307"/>
                  <a:gd name="connsiteX4" fmla="*/ 0 w 128542"/>
                  <a:gd name="connsiteY4" fmla="*/ 12357 h 84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542" h="84307">
                    <a:moveTo>
                      <a:pt x="0" y="12357"/>
                    </a:moveTo>
                    <a:cubicBezTo>
                      <a:pt x="0" y="54155"/>
                      <a:pt x="25533" y="84308"/>
                      <a:pt x="25533" y="84308"/>
                    </a:cubicBezTo>
                    <a:lnTo>
                      <a:pt x="128543" y="60706"/>
                    </a:lnTo>
                    <a:lnTo>
                      <a:pt x="126849" y="17957"/>
                    </a:lnTo>
                    <a:cubicBezTo>
                      <a:pt x="126849" y="17957"/>
                      <a:pt x="0" y="-18405"/>
                      <a:pt x="0" y="12357"/>
                    </a:cubicBezTo>
                    <a:close/>
                  </a:path>
                </a:pathLst>
              </a:custGeom>
              <a:solidFill>
                <a:srgbClr val="4A97D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0" name="자유형: 도형 219">
                <a:extLst>
                  <a:ext uri="{FF2B5EF4-FFF2-40B4-BE49-F238E27FC236}">
                    <a16:creationId xmlns:a16="http://schemas.microsoft.com/office/drawing/2014/main" id="{CD9542BA-C16C-1A87-0A4F-8A2090C30439}"/>
                  </a:ext>
                </a:extLst>
              </p:cNvPr>
              <p:cNvSpPr/>
              <p:nvPr/>
            </p:nvSpPr>
            <p:spPr>
              <a:xfrm>
                <a:off x="4640616" y="4990543"/>
                <a:ext cx="224785" cy="452876"/>
              </a:xfrm>
              <a:custGeom>
                <a:avLst/>
                <a:gdLst>
                  <a:gd name="connsiteX0" fmla="*/ 69945 w 224785"/>
                  <a:gd name="connsiteY0" fmla="*/ 85112 h 452876"/>
                  <a:gd name="connsiteX1" fmla="*/ 106322 w 224785"/>
                  <a:gd name="connsiteY1" fmla="*/ 301070 h 452876"/>
                  <a:gd name="connsiteX2" fmla="*/ 0 w 224785"/>
                  <a:gd name="connsiteY2" fmla="*/ 339548 h 452876"/>
                  <a:gd name="connsiteX3" fmla="*/ 27524 w 224785"/>
                  <a:gd name="connsiteY3" fmla="*/ 452876 h 452876"/>
                  <a:gd name="connsiteX4" fmla="*/ 222328 w 224785"/>
                  <a:gd name="connsiteY4" fmla="*/ 359260 h 452876"/>
                  <a:gd name="connsiteX5" fmla="*/ 66826 w 224785"/>
                  <a:gd name="connsiteY5" fmla="*/ 0 h 452876"/>
                  <a:gd name="connsiteX6" fmla="*/ 69945 w 224785"/>
                  <a:gd name="connsiteY6" fmla="*/ 85112 h 452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785" h="452876">
                    <a:moveTo>
                      <a:pt x="69945" y="85112"/>
                    </a:moveTo>
                    <a:lnTo>
                      <a:pt x="106322" y="301070"/>
                    </a:lnTo>
                    <a:lnTo>
                      <a:pt x="0" y="339548"/>
                    </a:lnTo>
                    <a:cubicBezTo>
                      <a:pt x="0" y="339548"/>
                      <a:pt x="32960" y="389273"/>
                      <a:pt x="27524" y="452876"/>
                    </a:cubicBezTo>
                    <a:cubicBezTo>
                      <a:pt x="27524" y="452876"/>
                      <a:pt x="214753" y="402270"/>
                      <a:pt x="222328" y="359260"/>
                    </a:cubicBezTo>
                    <a:cubicBezTo>
                      <a:pt x="236395" y="279615"/>
                      <a:pt x="190794" y="43012"/>
                      <a:pt x="66826" y="0"/>
                    </a:cubicBezTo>
                    <a:lnTo>
                      <a:pt x="69945" y="85112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1" name="자유형: 도형 220">
                <a:extLst>
                  <a:ext uri="{FF2B5EF4-FFF2-40B4-BE49-F238E27FC236}">
                    <a16:creationId xmlns:a16="http://schemas.microsoft.com/office/drawing/2014/main" id="{4E77593F-2EB0-505D-DAE1-42DFE0219467}"/>
                  </a:ext>
                </a:extLst>
              </p:cNvPr>
              <p:cNvSpPr/>
              <p:nvPr/>
            </p:nvSpPr>
            <p:spPr>
              <a:xfrm>
                <a:off x="4498795" y="4848792"/>
                <a:ext cx="23249" cy="51732"/>
              </a:xfrm>
              <a:custGeom>
                <a:avLst/>
                <a:gdLst>
                  <a:gd name="connsiteX0" fmla="*/ 20706 w 23249"/>
                  <a:gd name="connsiteY0" fmla="*/ 51410 h 51732"/>
                  <a:gd name="connsiteX1" fmla="*/ 23231 w 23249"/>
                  <a:gd name="connsiteY1" fmla="*/ 48225 h 51732"/>
                  <a:gd name="connsiteX2" fmla="*/ 20052 w 23249"/>
                  <a:gd name="connsiteY2" fmla="*/ 45693 h 51732"/>
                  <a:gd name="connsiteX3" fmla="*/ 7352 w 23249"/>
                  <a:gd name="connsiteY3" fmla="*/ 45358 h 51732"/>
                  <a:gd name="connsiteX4" fmla="*/ 6075 w 23249"/>
                  <a:gd name="connsiteY4" fmla="*/ 44535 h 51732"/>
                  <a:gd name="connsiteX5" fmla="*/ 5807 w 23249"/>
                  <a:gd name="connsiteY5" fmla="*/ 42977 h 51732"/>
                  <a:gd name="connsiteX6" fmla="*/ 13204 w 23249"/>
                  <a:gd name="connsiteY6" fmla="*/ 2718 h 51732"/>
                  <a:gd name="connsiteX7" fmla="*/ 10174 w 23249"/>
                  <a:gd name="connsiteY7" fmla="*/ 4 h 51732"/>
                  <a:gd name="connsiteX8" fmla="*/ 7456 w 23249"/>
                  <a:gd name="connsiteY8" fmla="*/ 3035 h 51732"/>
                  <a:gd name="connsiteX9" fmla="*/ 208 w 23249"/>
                  <a:gd name="connsiteY9" fmla="*/ 41642 h 51732"/>
                  <a:gd name="connsiteX10" fmla="*/ 1277 w 23249"/>
                  <a:gd name="connsiteY10" fmla="*/ 47719 h 51732"/>
                  <a:gd name="connsiteX11" fmla="*/ 6416 w 23249"/>
                  <a:gd name="connsiteY11" fmla="*/ 51035 h 51732"/>
                  <a:gd name="connsiteX12" fmla="*/ 20706 w 23249"/>
                  <a:gd name="connsiteY12" fmla="*/ 51410 h 5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249" h="51732">
                    <a:moveTo>
                      <a:pt x="20706" y="51410"/>
                    </a:moveTo>
                    <a:cubicBezTo>
                      <a:pt x="22280" y="51230"/>
                      <a:pt x="23409" y="49804"/>
                      <a:pt x="23231" y="48225"/>
                    </a:cubicBezTo>
                    <a:cubicBezTo>
                      <a:pt x="23052" y="46645"/>
                      <a:pt x="21627" y="45513"/>
                      <a:pt x="20052" y="45693"/>
                    </a:cubicBezTo>
                    <a:cubicBezTo>
                      <a:pt x="14823" y="46290"/>
                      <a:pt x="10263" y="45841"/>
                      <a:pt x="7352" y="45358"/>
                    </a:cubicBezTo>
                    <a:cubicBezTo>
                      <a:pt x="6639" y="45241"/>
                      <a:pt x="6253" y="44794"/>
                      <a:pt x="6075" y="44535"/>
                    </a:cubicBezTo>
                    <a:cubicBezTo>
                      <a:pt x="5763" y="44075"/>
                      <a:pt x="5674" y="43521"/>
                      <a:pt x="5807" y="42977"/>
                    </a:cubicBezTo>
                    <a:cubicBezTo>
                      <a:pt x="8719" y="30732"/>
                      <a:pt x="13561" y="9218"/>
                      <a:pt x="13204" y="2718"/>
                    </a:cubicBezTo>
                    <a:cubicBezTo>
                      <a:pt x="13115" y="1130"/>
                      <a:pt x="11749" y="-83"/>
                      <a:pt x="10174" y="4"/>
                    </a:cubicBezTo>
                    <a:cubicBezTo>
                      <a:pt x="8659" y="94"/>
                      <a:pt x="7367" y="1450"/>
                      <a:pt x="7456" y="3035"/>
                    </a:cubicBezTo>
                    <a:cubicBezTo>
                      <a:pt x="7679" y="7189"/>
                      <a:pt x="4976" y="21622"/>
                      <a:pt x="208" y="41642"/>
                    </a:cubicBezTo>
                    <a:cubicBezTo>
                      <a:pt x="-282" y="43724"/>
                      <a:pt x="104" y="45942"/>
                      <a:pt x="1277" y="47719"/>
                    </a:cubicBezTo>
                    <a:cubicBezTo>
                      <a:pt x="2451" y="49482"/>
                      <a:pt x="4322" y="50691"/>
                      <a:pt x="6416" y="51035"/>
                    </a:cubicBezTo>
                    <a:cubicBezTo>
                      <a:pt x="9684" y="51577"/>
                      <a:pt x="14823" y="52083"/>
                      <a:pt x="20706" y="51410"/>
                    </a:cubicBezTo>
                    <a:close/>
                  </a:path>
                </a:pathLst>
              </a:custGeom>
              <a:solidFill>
                <a:srgbClr val="D6765C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2" name="자유형: 도형 221">
                <a:extLst>
                  <a:ext uri="{FF2B5EF4-FFF2-40B4-BE49-F238E27FC236}">
                    <a16:creationId xmlns:a16="http://schemas.microsoft.com/office/drawing/2014/main" id="{CCBB64F1-3D87-46AF-758E-67A875A8ACB9}"/>
                  </a:ext>
                </a:extLst>
              </p:cNvPr>
              <p:cNvSpPr/>
              <p:nvPr/>
            </p:nvSpPr>
            <p:spPr>
              <a:xfrm>
                <a:off x="4443583" y="5361055"/>
                <a:ext cx="119259" cy="35130"/>
              </a:xfrm>
              <a:custGeom>
                <a:avLst/>
                <a:gdLst>
                  <a:gd name="connsiteX0" fmla="*/ 0 w 119259"/>
                  <a:gd name="connsiteY0" fmla="*/ 0 h 35130"/>
                  <a:gd name="connsiteX1" fmla="*/ 119259 w 119259"/>
                  <a:gd name="connsiteY1" fmla="*/ 6222 h 35130"/>
                  <a:gd name="connsiteX2" fmla="*/ 18136 w 119259"/>
                  <a:gd name="connsiteY2" fmla="*/ 35130 h 3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59" h="35130">
                    <a:moveTo>
                      <a:pt x="0" y="0"/>
                    </a:moveTo>
                    <a:lnTo>
                      <a:pt x="119259" y="6222"/>
                    </a:lnTo>
                    <a:lnTo>
                      <a:pt x="18136" y="35130"/>
                    </a:lnTo>
                    <a:close/>
                  </a:path>
                </a:pathLst>
              </a:custGeom>
              <a:solidFill>
                <a:srgbClr val="1D3E7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3" name="자유형: 도형 222">
                <a:extLst>
                  <a:ext uri="{FF2B5EF4-FFF2-40B4-BE49-F238E27FC236}">
                    <a16:creationId xmlns:a16="http://schemas.microsoft.com/office/drawing/2014/main" id="{BF5CC3A1-6D79-7FBA-F81E-4560560D7F15}"/>
                  </a:ext>
                </a:extLst>
              </p:cNvPr>
              <p:cNvSpPr/>
              <p:nvPr/>
            </p:nvSpPr>
            <p:spPr>
              <a:xfrm>
                <a:off x="4470103" y="4829576"/>
                <a:ext cx="23350" cy="11387"/>
              </a:xfrm>
              <a:custGeom>
                <a:avLst/>
                <a:gdLst>
                  <a:gd name="connsiteX0" fmla="*/ 128 w 23350"/>
                  <a:gd name="connsiteY0" fmla="*/ 957 h 11387"/>
                  <a:gd name="connsiteX1" fmla="*/ 989 w 23350"/>
                  <a:gd name="connsiteY1" fmla="*/ 9603 h 11387"/>
                  <a:gd name="connsiteX2" fmla="*/ 14238 w 23350"/>
                  <a:gd name="connsiteY2" fmla="*/ 10117 h 11387"/>
                  <a:gd name="connsiteX3" fmla="*/ 18056 w 23350"/>
                  <a:gd name="connsiteY3" fmla="*/ 11017 h 11387"/>
                  <a:gd name="connsiteX4" fmla="*/ 23106 w 23350"/>
                  <a:gd name="connsiteY4" fmla="*/ 10692 h 11387"/>
                  <a:gd name="connsiteX5" fmla="*/ 17165 w 23350"/>
                  <a:gd name="connsiteY5" fmla="*/ 1019 h 11387"/>
                  <a:gd name="connsiteX6" fmla="*/ 128 w 23350"/>
                  <a:gd name="connsiteY6" fmla="*/ 957 h 11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50" h="11387">
                    <a:moveTo>
                      <a:pt x="128" y="957"/>
                    </a:moveTo>
                    <a:cubicBezTo>
                      <a:pt x="-125" y="3843"/>
                      <a:pt x="-80" y="7137"/>
                      <a:pt x="989" y="9603"/>
                    </a:cubicBezTo>
                    <a:cubicBezTo>
                      <a:pt x="4702" y="8771"/>
                      <a:pt x="10599" y="9110"/>
                      <a:pt x="14238" y="10117"/>
                    </a:cubicBezTo>
                    <a:cubicBezTo>
                      <a:pt x="15486" y="10454"/>
                      <a:pt x="16734" y="10907"/>
                      <a:pt x="18056" y="11017"/>
                    </a:cubicBezTo>
                    <a:cubicBezTo>
                      <a:pt x="19378" y="11127"/>
                      <a:pt x="22809" y="11962"/>
                      <a:pt x="23106" y="10692"/>
                    </a:cubicBezTo>
                    <a:cubicBezTo>
                      <a:pt x="24354" y="5420"/>
                      <a:pt x="20596" y="1845"/>
                      <a:pt x="17165" y="1019"/>
                    </a:cubicBezTo>
                    <a:cubicBezTo>
                      <a:pt x="12946" y="-12"/>
                      <a:pt x="4286" y="-606"/>
                      <a:pt x="128" y="957"/>
                    </a:cubicBezTo>
                    <a:close/>
                  </a:path>
                </a:pathLst>
              </a:custGeom>
              <a:solidFill>
                <a:srgbClr val="7A200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4" name="자유형: 도형 223">
                <a:extLst>
                  <a:ext uri="{FF2B5EF4-FFF2-40B4-BE49-F238E27FC236}">
                    <a16:creationId xmlns:a16="http://schemas.microsoft.com/office/drawing/2014/main" id="{C4B7E185-8E0C-7588-F9F7-6110E97CAC6C}"/>
                  </a:ext>
                </a:extLst>
              </p:cNvPr>
              <p:cNvSpPr/>
              <p:nvPr/>
            </p:nvSpPr>
            <p:spPr>
              <a:xfrm>
                <a:off x="4521209" y="4824792"/>
                <a:ext cx="46445" cy="14388"/>
              </a:xfrm>
              <a:custGeom>
                <a:avLst/>
                <a:gdLst>
                  <a:gd name="connsiteX0" fmla="*/ 2375 w 46445"/>
                  <a:gd name="connsiteY0" fmla="*/ 13453 h 14388"/>
                  <a:gd name="connsiteX1" fmla="*/ 7366 w 46445"/>
                  <a:gd name="connsiteY1" fmla="*/ 14232 h 14388"/>
                  <a:gd name="connsiteX2" fmla="*/ 12342 w 46445"/>
                  <a:gd name="connsiteY2" fmla="*/ 12602 h 14388"/>
                  <a:gd name="connsiteX3" fmla="*/ 46446 w 46445"/>
                  <a:gd name="connsiteY3" fmla="*/ 11614 h 14388"/>
                  <a:gd name="connsiteX4" fmla="*/ 29944 w 46445"/>
                  <a:gd name="connsiteY4" fmla="*/ 385 h 14388"/>
                  <a:gd name="connsiteX5" fmla="*/ 6698 w 46445"/>
                  <a:gd name="connsiteY5" fmla="*/ 2717 h 14388"/>
                  <a:gd name="connsiteX6" fmla="*/ 2375 w 46445"/>
                  <a:gd name="connsiteY6" fmla="*/ 13453 h 14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445" h="14388">
                    <a:moveTo>
                      <a:pt x="2375" y="13453"/>
                    </a:moveTo>
                    <a:cubicBezTo>
                      <a:pt x="3712" y="14420"/>
                      <a:pt x="5643" y="14553"/>
                      <a:pt x="7366" y="14232"/>
                    </a:cubicBezTo>
                    <a:cubicBezTo>
                      <a:pt x="9104" y="13912"/>
                      <a:pt x="10708" y="13196"/>
                      <a:pt x="12342" y="12602"/>
                    </a:cubicBezTo>
                    <a:cubicBezTo>
                      <a:pt x="22383" y="8973"/>
                      <a:pt x="36034" y="9751"/>
                      <a:pt x="46446" y="11614"/>
                    </a:cubicBezTo>
                    <a:cubicBezTo>
                      <a:pt x="46446" y="11614"/>
                      <a:pt x="41678" y="2737"/>
                      <a:pt x="29944" y="385"/>
                    </a:cubicBezTo>
                    <a:cubicBezTo>
                      <a:pt x="24225" y="-762"/>
                      <a:pt x="12268" y="845"/>
                      <a:pt x="6698" y="2717"/>
                    </a:cubicBezTo>
                    <a:cubicBezTo>
                      <a:pt x="2257" y="4212"/>
                      <a:pt x="-3224" y="9363"/>
                      <a:pt x="2375" y="13453"/>
                    </a:cubicBezTo>
                    <a:close/>
                  </a:path>
                </a:pathLst>
              </a:custGeom>
              <a:solidFill>
                <a:srgbClr val="7A200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5" name="자유형: 도형 224">
                <a:extLst>
                  <a:ext uri="{FF2B5EF4-FFF2-40B4-BE49-F238E27FC236}">
                    <a16:creationId xmlns:a16="http://schemas.microsoft.com/office/drawing/2014/main" id="{B2E2EC2A-CF6E-0E6E-A55C-921AC637B598}"/>
                  </a:ext>
                </a:extLst>
              </p:cNvPr>
              <p:cNvSpPr/>
              <p:nvPr/>
            </p:nvSpPr>
            <p:spPr>
              <a:xfrm>
                <a:off x="4537646" y="4842491"/>
                <a:ext cx="13219" cy="21069"/>
              </a:xfrm>
              <a:custGeom>
                <a:avLst/>
                <a:gdLst>
                  <a:gd name="connsiteX0" fmla="*/ 124 w 13219"/>
                  <a:gd name="connsiteY0" fmla="*/ 11326 h 21069"/>
                  <a:gd name="connsiteX1" fmla="*/ 7892 w 13219"/>
                  <a:gd name="connsiteY1" fmla="*/ 21039 h 21069"/>
                  <a:gd name="connsiteX2" fmla="*/ 13091 w 13219"/>
                  <a:gd name="connsiteY2" fmla="*/ 9743 h 21069"/>
                  <a:gd name="connsiteX3" fmla="*/ 5323 w 13219"/>
                  <a:gd name="connsiteY3" fmla="*/ 30 h 21069"/>
                  <a:gd name="connsiteX4" fmla="*/ 124 w 13219"/>
                  <a:gd name="connsiteY4" fmla="*/ 11326 h 2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19" h="21069">
                    <a:moveTo>
                      <a:pt x="124" y="11326"/>
                    </a:moveTo>
                    <a:cubicBezTo>
                      <a:pt x="837" y="17128"/>
                      <a:pt x="4313" y="21476"/>
                      <a:pt x="7892" y="21039"/>
                    </a:cubicBezTo>
                    <a:cubicBezTo>
                      <a:pt x="11472" y="20601"/>
                      <a:pt x="13804" y="15543"/>
                      <a:pt x="13091" y="9743"/>
                    </a:cubicBezTo>
                    <a:cubicBezTo>
                      <a:pt x="12378" y="3941"/>
                      <a:pt x="8903" y="-406"/>
                      <a:pt x="5323" y="30"/>
                    </a:cubicBezTo>
                    <a:cubicBezTo>
                      <a:pt x="1743" y="467"/>
                      <a:pt x="-574" y="5525"/>
                      <a:pt x="124" y="11326"/>
                    </a:cubicBezTo>
                    <a:close/>
                  </a:path>
                </a:pathLst>
              </a:custGeom>
              <a:solidFill>
                <a:srgbClr val="2F1C2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6" name="자유형: 도형 225">
                <a:extLst>
                  <a:ext uri="{FF2B5EF4-FFF2-40B4-BE49-F238E27FC236}">
                    <a16:creationId xmlns:a16="http://schemas.microsoft.com/office/drawing/2014/main" id="{853FAE46-B8FD-098A-3A97-CD95148E2D2D}"/>
                  </a:ext>
                </a:extLst>
              </p:cNvPr>
              <p:cNvSpPr/>
              <p:nvPr/>
            </p:nvSpPr>
            <p:spPr>
              <a:xfrm>
                <a:off x="4483111" y="4847675"/>
                <a:ext cx="12294" cy="19588"/>
              </a:xfrm>
              <a:custGeom>
                <a:avLst/>
                <a:gdLst>
                  <a:gd name="connsiteX0" fmla="*/ 117 w 12294"/>
                  <a:gd name="connsiteY0" fmla="*/ 10531 h 19588"/>
                  <a:gd name="connsiteX1" fmla="*/ 7336 w 12294"/>
                  <a:gd name="connsiteY1" fmla="*/ 19561 h 19588"/>
                  <a:gd name="connsiteX2" fmla="*/ 12178 w 12294"/>
                  <a:gd name="connsiteY2" fmla="*/ 9058 h 19588"/>
                  <a:gd name="connsiteX3" fmla="*/ 4959 w 12294"/>
                  <a:gd name="connsiteY3" fmla="*/ 28 h 19588"/>
                  <a:gd name="connsiteX4" fmla="*/ 117 w 12294"/>
                  <a:gd name="connsiteY4" fmla="*/ 10531 h 19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94" h="19588">
                    <a:moveTo>
                      <a:pt x="117" y="10531"/>
                    </a:moveTo>
                    <a:cubicBezTo>
                      <a:pt x="770" y="15925"/>
                      <a:pt x="4008" y="19968"/>
                      <a:pt x="7336" y="19561"/>
                    </a:cubicBezTo>
                    <a:cubicBezTo>
                      <a:pt x="10663" y="19154"/>
                      <a:pt x="12831" y="14451"/>
                      <a:pt x="12178" y="9058"/>
                    </a:cubicBezTo>
                    <a:cubicBezTo>
                      <a:pt x="11510" y="3664"/>
                      <a:pt x="8286" y="-379"/>
                      <a:pt x="4959" y="28"/>
                    </a:cubicBezTo>
                    <a:cubicBezTo>
                      <a:pt x="1617" y="435"/>
                      <a:pt x="-537" y="5138"/>
                      <a:pt x="117" y="10531"/>
                    </a:cubicBezTo>
                    <a:close/>
                  </a:path>
                </a:pathLst>
              </a:custGeom>
              <a:solidFill>
                <a:srgbClr val="2F1C2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7" name="자유형: 도형 226">
                <a:extLst>
                  <a:ext uri="{FF2B5EF4-FFF2-40B4-BE49-F238E27FC236}">
                    <a16:creationId xmlns:a16="http://schemas.microsoft.com/office/drawing/2014/main" id="{B5C7DE76-BA28-C61D-6D9E-3EA1ABABEBE6}"/>
                  </a:ext>
                </a:extLst>
              </p:cNvPr>
              <p:cNvSpPr/>
              <p:nvPr/>
            </p:nvSpPr>
            <p:spPr>
              <a:xfrm>
                <a:off x="4248586" y="5363087"/>
                <a:ext cx="123329" cy="54701"/>
              </a:xfrm>
              <a:custGeom>
                <a:avLst/>
                <a:gdLst>
                  <a:gd name="connsiteX0" fmla="*/ 0 w 123329"/>
                  <a:gd name="connsiteY0" fmla="*/ 0 h 54701"/>
                  <a:gd name="connsiteX1" fmla="*/ 4634 w 123329"/>
                  <a:gd name="connsiteY1" fmla="*/ 28880 h 54701"/>
                  <a:gd name="connsiteX2" fmla="*/ 53547 w 123329"/>
                  <a:gd name="connsiteY2" fmla="*/ 52081 h 54701"/>
                  <a:gd name="connsiteX3" fmla="*/ 117224 w 123329"/>
                  <a:gd name="connsiteY3" fmla="*/ 52081 h 54701"/>
                  <a:gd name="connsiteX4" fmla="*/ 123329 w 123329"/>
                  <a:gd name="connsiteY4" fmla="*/ 20235 h 54701"/>
                  <a:gd name="connsiteX5" fmla="*/ 0 w 123329"/>
                  <a:gd name="connsiteY5" fmla="*/ 0 h 5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329" h="54701">
                    <a:moveTo>
                      <a:pt x="0" y="0"/>
                    </a:moveTo>
                    <a:lnTo>
                      <a:pt x="4634" y="28880"/>
                    </a:lnTo>
                    <a:cubicBezTo>
                      <a:pt x="4634" y="28880"/>
                      <a:pt x="37951" y="46169"/>
                      <a:pt x="53547" y="52081"/>
                    </a:cubicBezTo>
                    <a:cubicBezTo>
                      <a:pt x="69158" y="57978"/>
                      <a:pt x="117224" y="52081"/>
                      <a:pt x="117224" y="52081"/>
                    </a:cubicBezTo>
                    <a:lnTo>
                      <a:pt x="123329" y="202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715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8" name="자유형: 도형 227">
                <a:extLst>
                  <a:ext uri="{FF2B5EF4-FFF2-40B4-BE49-F238E27FC236}">
                    <a16:creationId xmlns:a16="http://schemas.microsoft.com/office/drawing/2014/main" id="{64D21F3F-0380-927B-96FB-1E1F96E35B86}"/>
                  </a:ext>
                </a:extLst>
              </p:cNvPr>
              <p:cNvSpPr/>
              <p:nvPr/>
            </p:nvSpPr>
            <p:spPr>
              <a:xfrm>
                <a:off x="4093594" y="5150506"/>
                <a:ext cx="464911" cy="254115"/>
              </a:xfrm>
              <a:custGeom>
                <a:avLst/>
                <a:gdLst>
                  <a:gd name="connsiteX0" fmla="*/ 14031 w 464911"/>
                  <a:gd name="connsiteY0" fmla="*/ 44 h 254115"/>
                  <a:gd name="connsiteX1" fmla="*/ 319331 w 464911"/>
                  <a:gd name="connsiteY1" fmla="*/ 24777 h 254115"/>
                  <a:gd name="connsiteX2" fmla="*/ 331021 w 464911"/>
                  <a:gd name="connsiteY2" fmla="*/ 35220 h 254115"/>
                  <a:gd name="connsiteX3" fmla="*/ 370264 w 464911"/>
                  <a:gd name="connsiteY3" fmla="*/ 235564 h 254115"/>
                  <a:gd name="connsiteX4" fmla="*/ 464911 w 464911"/>
                  <a:gd name="connsiteY4" fmla="*/ 218617 h 254115"/>
                  <a:gd name="connsiteX5" fmla="*/ 464911 w 464911"/>
                  <a:gd name="connsiteY5" fmla="*/ 235564 h 254115"/>
                  <a:gd name="connsiteX6" fmla="*/ 370264 w 464911"/>
                  <a:gd name="connsiteY6" fmla="*/ 254116 h 254115"/>
                  <a:gd name="connsiteX7" fmla="*/ 59810 w 464911"/>
                  <a:gd name="connsiteY7" fmla="*/ 219615 h 254115"/>
                  <a:gd name="connsiteX8" fmla="*/ 48655 w 464911"/>
                  <a:gd name="connsiteY8" fmla="*/ 209852 h 254115"/>
                  <a:gd name="connsiteX9" fmla="*/ 396 w 464911"/>
                  <a:gd name="connsiteY9" fmla="*/ 16120 h 254115"/>
                  <a:gd name="connsiteX10" fmla="*/ 14031 w 464911"/>
                  <a:gd name="connsiteY10" fmla="*/ 44 h 25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4911" h="254115">
                    <a:moveTo>
                      <a:pt x="14031" y="44"/>
                    </a:moveTo>
                    <a:lnTo>
                      <a:pt x="319331" y="24777"/>
                    </a:lnTo>
                    <a:cubicBezTo>
                      <a:pt x="325139" y="25246"/>
                      <a:pt x="329907" y="29513"/>
                      <a:pt x="331021" y="35220"/>
                    </a:cubicBezTo>
                    <a:lnTo>
                      <a:pt x="370264" y="235564"/>
                    </a:lnTo>
                    <a:lnTo>
                      <a:pt x="464911" y="218617"/>
                    </a:lnTo>
                    <a:lnTo>
                      <a:pt x="464911" y="235564"/>
                    </a:lnTo>
                    <a:lnTo>
                      <a:pt x="370264" y="254116"/>
                    </a:lnTo>
                    <a:lnTo>
                      <a:pt x="59810" y="219615"/>
                    </a:lnTo>
                    <a:cubicBezTo>
                      <a:pt x="54418" y="219015"/>
                      <a:pt x="49962" y="215121"/>
                      <a:pt x="48655" y="209852"/>
                    </a:cubicBezTo>
                    <a:lnTo>
                      <a:pt x="396" y="16120"/>
                    </a:lnTo>
                    <a:cubicBezTo>
                      <a:pt x="-1758" y="7505"/>
                      <a:pt x="5179" y="-674"/>
                      <a:pt x="14031" y="44"/>
                    </a:cubicBezTo>
                    <a:close/>
                  </a:path>
                </a:pathLst>
              </a:custGeom>
              <a:solidFill>
                <a:srgbClr val="1D3E7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9" name="자유형: 도형 228">
                <a:extLst>
                  <a:ext uri="{FF2B5EF4-FFF2-40B4-BE49-F238E27FC236}">
                    <a16:creationId xmlns:a16="http://schemas.microsoft.com/office/drawing/2014/main" id="{EC480C8D-D92E-140C-793E-5675B7A1D195}"/>
                  </a:ext>
                </a:extLst>
              </p:cNvPr>
              <p:cNvSpPr/>
              <p:nvPr/>
            </p:nvSpPr>
            <p:spPr>
              <a:xfrm>
                <a:off x="4236890" y="5337915"/>
                <a:ext cx="149150" cy="98697"/>
              </a:xfrm>
              <a:custGeom>
                <a:avLst/>
                <a:gdLst>
                  <a:gd name="connsiteX0" fmla="*/ 149150 w 149150"/>
                  <a:gd name="connsiteY0" fmla="*/ 58062 h 98697"/>
                  <a:gd name="connsiteX1" fmla="*/ 139347 w 149150"/>
                  <a:gd name="connsiteY1" fmla="*/ 68177 h 98697"/>
                  <a:gd name="connsiteX2" fmla="*/ 133658 w 149150"/>
                  <a:gd name="connsiteY2" fmla="*/ 95062 h 98697"/>
                  <a:gd name="connsiteX3" fmla="*/ 49854 w 149150"/>
                  <a:gd name="connsiteY3" fmla="*/ 74817 h 98697"/>
                  <a:gd name="connsiteX4" fmla="*/ 8428 w 149150"/>
                  <a:gd name="connsiteY4" fmla="*/ 62488 h 98697"/>
                  <a:gd name="connsiteX5" fmla="*/ 4625 w 149150"/>
                  <a:gd name="connsiteY5" fmla="*/ 34662 h 98697"/>
                  <a:gd name="connsiteX6" fmla="*/ 20756 w 149150"/>
                  <a:gd name="connsiteY6" fmla="*/ 46996 h 98697"/>
                  <a:gd name="connsiteX7" fmla="*/ 46052 w 149150"/>
                  <a:gd name="connsiteY7" fmla="*/ 65028 h 98697"/>
                  <a:gd name="connsiteX8" fmla="*/ 53642 w 149150"/>
                  <a:gd name="connsiteY8" fmla="*/ 1140 h 98697"/>
                  <a:gd name="connsiteX9" fmla="*/ 70085 w 149150"/>
                  <a:gd name="connsiteY9" fmla="*/ 40356 h 98697"/>
                  <a:gd name="connsiteX10" fmla="*/ 87166 w 149150"/>
                  <a:gd name="connsiteY10" fmla="*/ 1 h 98697"/>
                  <a:gd name="connsiteX11" fmla="*/ 95737 w 149150"/>
                  <a:gd name="connsiteY11" fmla="*/ 52120 h 98697"/>
                  <a:gd name="connsiteX12" fmla="*/ 106357 w 149150"/>
                  <a:gd name="connsiteY12" fmla="*/ 77253 h 98697"/>
                  <a:gd name="connsiteX13" fmla="*/ 106075 w 149150"/>
                  <a:gd name="connsiteY13" fmla="*/ 53279 h 98697"/>
                  <a:gd name="connsiteX14" fmla="*/ 115121 w 149150"/>
                  <a:gd name="connsiteY14" fmla="*/ 19166 h 98697"/>
                  <a:gd name="connsiteX15" fmla="*/ 128533 w 149150"/>
                  <a:gd name="connsiteY15" fmla="*/ 55774 h 98697"/>
                  <a:gd name="connsiteX16" fmla="*/ 149150 w 149150"/>
                  <a:gd name="connsiteY16" fmla="*/ 58062 h 98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9150" h="98697">
                    <a:moveTo>
                      <a:pt x="149150" y="58062"/>
                    </a:moveTo>
                    <a:cubicBezTo>
                      <a:pt x="149150" y="58062"/>
                      <a:pt x="148527" y="64701"/>
                      <a:pt x="139347" y="68177"/>
                    </a:cubicBezTo>
                    <a:cubicBezTo>
                      <a:pt x="139347" y="68177"/>
                      <a:pt x="150101" y="82734"/>
                      <a:pt x="133658" y="95062"/>
                    </a:cubicBezTo>
                    <a:cubicBezTo>
                      <a:pt x="117215" y="107391"/>
                      <a:pt x="61232" y="85259"/>
                      <a:pt x="49854" y="74817"/>
                    </a:cubicBezTo>
                    <a:cubicBezTo>
                      <a:pt x="49854" y="74817"/>
                      <a:pt x="17280" y="67865"/>
                      <a:pt x="8428" y="62488"/>
                    </a:cubicBezTo>
                    <a:cubicBezTo>
                      <a:pt x="-425" y="57111"/>
                      <a:pt x="-3277" y="37193"/>
                      <a:pt x="4625" y="34662"/>
                    </a:cubicBezTo>
                    <a:cubicBezTo>
                      <a:pt x="12542" y="32132"/>
                      <a:pt x="20756" y="46996"/>
                      <a:pt x="20756" y="46996"/>
                    </a:cubicBezTo>
                    <a:lnTo>
                      <a:pt x="46052" y="65028"/>
                    </a:lnTo>
                    <a:cubicBezTo>
                      <a:pt x="46052" y="65028"/>
                      <a:pt x="41952" y="9678"/>
                      <a:pt x="53642" y="1140"/>
                    </a:cubicBezTo>
                    <a:cubicBezTo>
                      <a:pt x="65347" y="-7399"/>
                      <a:pt x="67248" y="34663"/>
                      <a:pt x="70085" y="40356"/>
                    </a:cubicBezTo>
                    <a:cubicBezTo>
                      <a:pt x="70085" y="40356"/>
                      <a:pt x="74526" y="-191"/>
                      <a:pt x="87166" y="1"/>
                    </a:cubicBezTo>
                    <a:cubicBezTo>
                      <a:pt x="99822" y="191"/>
                      <a:pt x="95737" y="52120"/>
                      <a:pt x="95737" y="52120"/>
                    </a:cubicBezTo>
                    <a:cubicBezTo>
                      <a:pt x="95737" y="52120"/>
                      <a:pt x="96019" y="67761"/>
                      <a:pt x="106357" y="77253"/>
                    </a:cubicBezTo>
                    <a:cubicBezTo>
                      <a:pt x="107204" y="71980"/>
                      <a:pt x="106075" y="53279"/>
                      <a:pt x="106075" y="53279"/>
                    </a:cubicBezTo>
                    <a:cubicBezTo>
                      <a:pt x="106075" y="53279"/>
                      <a:pt x="105124" y="20432"/>
                      <a:pt x="115121" y="19166"/>
                    </a:cubicBezTo>
                    <a:cubicBezTo>
                      <a:pt x="125117" y="17901"/>
                      <a:pt x="128474" y="37029"/>
                      <a:pt x="128533" y="55774"/>
                    </a:cubicBezTo>
                    <a:lnTo>
                      <a:pt x="149150" y="58062"/>
                    </a:ln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0" name="자유형: 도형 229">
                <a:extLst>
                  <a:ext uri="{FF2B5EF4-FFF2-40B4-BE49-F238E27FC236}">
                    <a16:creationId xmlns:a16="http://schemas.microsoft.com/office/drawing/2014/main" id="{26B1770C-99E8-D304-80B1-33FD4D9ADF5E}"/>
                  </a:ext>
                </a:extLst>
              </p:cNvPr>
              <p:cNvSpPr/>
              <p:nvPr/>
            </p:nvSpPr>
            <p:spPr>
              <a:xfrm>
                <a:off x="4482467" y="5297383"/>
                <a:ext cx="185048" cy="107238"/>
              </a:xfrm>
              <a:custGeom>
                <a:avLst/>
                <a:gdLst>
                  <a:gd name="connsiteX0" fmla="*/ 158149 w 185048"/>
                  <a:gd name="connsiteY0" fmla="*/ 32710 h 107238"/>
                  <a:gd name="connsiteX1" fmla="*/ 185049 w 185048"/>
                  <a:gd name="connsiteY1" fmla="*/ 107239 h 107238"/>
                  <a:gd name="connsiteX2" fmla="*/ 140458 w 185048"/>
                  <a:gd name="connsiteY2" fmla="*/ 99857 h 107238"/>
                  <a:gd name="connsiteX3" fmla="*/ 87327 w 185048"/>
                  <a:gd name="connsiteY3" fmla="*/ 91955 h 107238"/>
                  <a:gd name="connsiteX4" fmla="*/ 38934 w 185048"/>
                  <a:gd name="connsiteY4" fmla="*/ 91643 h 107238"/>
                  <a:gd name="connsiteX5" fmla="*/ 56536 w 185048"/>
                  <a:gd name="connsiteY5" fmla="*/ 75231 h 107238"/>
                  <a:gd name="connsiteX6" fmla="*/ 14263 w 185048"/>
                  <a:gd name="connsiteY6" fmla="*/ 79299 h 107238"/>
                  <a:gd name="connsiteX7" fmla="*/ 17738 w 185048"/>
                  <a:gd name="connsiteY7" fmla="*/ 65702 h 107238"/>
                  <a:gd name="connsiteX8" fmla="*/ 33 w 185048"/>
                  <a:gd name="connsiteY8" fmla="*/ 60010 h 107238"/>
                  <a:gd name="connsiteX9" fmla="*/ 53803 w 185048"/>
                  <a:gd name="connsiteY9" fmla="*/ 29019 h 107238"/>
                  <a:gd name="connsiteX10" fmla="*/ 30706 w 185048"/>
                  <a:gd name="connsiteY10" fmla="*/ 31864 h 107238"/>
                  <a:gd name="connsiteX11" fmla="*/ 13000 w 185048"/>
                  <a:gd name="connsiteY11" fmla="*/ 23958 h 107238"/>
                  <a:gd name="connsiteX12" fmla="*/ 58541 w 185048"/>
                  <a:gd name="connsiteY12" fmla="*/ 1187 h 107238"/>
                  <a:gd name="connsiteX13" fmla="*/ 97131 w 185048"/>
                  <a:gd name="connsiteY13" fmla="*/ 5299 h 107238"/>
                  <a:gd name="connsiteX14" fmla="*/ 121476 w 185048"/>
                  <a:gd name="connsiteY14" fmla="*/ 32496 h 107238"/>
                  <a:gd name="connsiteX15" fmla="*/ 158149 w 185048"/>
                  <a:gd name="connsiteY15" fmla="*/ 32710 h 10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5048" h="107238">
                    <a:moveTo>
                      <a:pt x="158149" y="32710"/>
                    </a:moveTo>
                    <a:cubicBezTo>
                      <a:pt x="158149" y="32710"/>
                      <a:pt x="184410" y="68444"/>
                      <a:pt x="185049" y="107239"/>
                    </a:cubicBezTo>
                    <a:lnTo>
                      <a:pt x="140458" y="99857"/>
                    </a:lnTo>
                    <a:cubicBezTo>
                      <a:pt x="140458" y="99857"/>
                      <a:pt x="107187" y="110625"/>
                      <a:pt x="87327" y="91955"/>
                    </a:cubicBezTo>
                    <a:cubicBezTo>
                      <a:pt x="87327" y="91955"/>
                      <a:pt x="47163" y="98594"/>
                      <a:pt x="38934" y="91643"/>
                    </a:cubicBezTo>
                    <a:cubicBezTo>
                      <a:pt x="30706" y="84676"/>
                      <a:pt x="56536" y="75231"/>
                      <a:pt x="56536" y="75231"/>
                    </a:cubicBezTo>
                    <a:cubicBezTo>
                      <a:pt x="56536" y="75231"/>
                      <a:pt x="17115" y="88791"/>
                      <a:pt x="14263" y="79299"/>
                    </a:cubicBezTo>
                    <a:cubicBezTo>
                      <a:pt x="11426" y="69814"/>
                      <a:pt x="17738" y="65702"/>
                      <a:pt x="17738" y="65702"/>
                    </a:cubicBezTo>
                    <a:cubicBezTo>
                      <a:pt x="17738" y="65702"/>
                      <a:pt x="1622" y="72976"/>
                      <a:pt x="33" y="60010"/>
                    </a:cubicBezTo>
                    <a:cubicBezTo>
                      <a:pt x="-1542" y="47045"/>
                      <a:pt x="53803" y="29019"/>
                      <a:pt x="53803" y="29019"/>
                    </a:cubicBezTo>
                    <a:cubicBezTo>
                      <a:pt x="53803" y="29019"/>
                      <a:pt x="44950" y="27753"/>
                      <a:pt x="30706" y="31864"/>
                    </a:cubicBezTo>
                    <a:cubicBezTo>
                      <a:pt x="16476" y="35976"/>
                      <a:pt x="8886" y="34394"/>
                      <a:pt x="13000" y="23958"/>
                    </a:cubicBezTo>
                    <a:cubicBezTo>
                      <a:pt x="17115" y="13522"/>
                      <a:pt x="43673" y="3718"/>
                      <a:pt x="58541" y="1187"/>
                    </a:cubicBezTo>
                    <a:cubicBezTo>
                      <a:pt x="73410" y="-1344"/>
                      <a:pt x="91115" y="238"/>
                      <a:pt x="97131" y="5299"/>
                    </a:cubicBezTo>
                    <a:cubicBezTo>
                      <a:pt x="103132" y="10359"/>
                      <a:pt x="117361" y="31548"/>
                      <a:pt x="121476" y="32496"/>
                    </a:cubicBezTo>
                    <a:cubicBezTo>
                      <a:pt x="125590" y="33446"/>
                      <a:pt x="158149" y="32710"/>
                      <a:pt x="158149" y="32710"/>
                    </a:cubicBez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1" name="자유형: 도형 230">
                <a:extLst>
                  <a:ext uri="{FF2B5EF4-FFF2-40B4-BE49-F238E27FC236}">
                    <a16:creationId xmlns:a16="http://schemas.microsoft.com/office/drawing/2014/main" id="{49DA630C-C117-02B7-1218-C821B5699042}"/>
                  </a:ext>
                </a:extLst>
              </p:cNvPr>
              <p:cNvSpPr/>
              <p:nvPr/>
            </p:nvSpPr>
            <p:spPr>
              <a:xfrm>
                <a:off x="4497889" y="5339765"/>
                <a:ext cx="72952" cy="25640"/>
              </a:xfrm>
              <a:custGeom>
                <a:avLst/>
                <a:gdLst>
                  <a:gd name="connsiteX0" fmla="*/ 2317 w 72952"/>
                  <a:gd name="connsiteY0" fmla="*/ 25640 h 25640"/>
                  <a:gd name="connsiteX1" fmla="*/ 326 w 72952"/>
                  <a:gd name="connsiteY1" fmla="*/ 24507 h 25640"/>
                  <a:gd name="connsiteX2" fmla="*/ 1143 w 72952"/>
                  <a:gd name="connsiteY2" fmla="*/ 21324 h 25640"/>
                  <a:gd name="connsiteX3" fmla="*/ 42302 w 72952"/>
                  <a:gd name="connsiteY3" fmla="*/ 2710 h 25640"/>
                  <a:gd name="connsiteX4" fmla="*/ 70806 w 72952"/>
                  <a:gd name="connsiteY4" fmla="*/ 138 h 25640"/>
                  <a:gd name="connsiteX5" fmla="*/ 72945 w 72952"/>
                  <a:gd name="connsiteY5" fmla="*/ 2628 h 25640"/>
                  <a:gd name="connsiteX6" fmla="*/ 70450 w 72952"/>
                  <a:gd name="connsiteY6" fmla="*/ 4768 h 25640"/>
                  <a:gd name="connsiteX7" fmla="*/ 43313 w 72952"/>
                  <a:gd name="connsiteY7" fmla="*/ 7244 h 25640"/>
                  <a:gd name="connsiteX8" fmla="*/ 3505 w 72952"/>
                  <a:gd name="connsiteY8" fmla="*/ 25315 h 25640"/>
                  <a:gd name="connsiteX9" fmla="*/ 2317 w 72952"/>
                  <a:gd name="connsiteY9" fmla="*/ 25640 h 25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2952" h="25640">
                    <a:moveTo>
                      <a:pt x="2317" y="25640"/>
                    </a:moveTo>
                    <a:cubicBezTo>
                      <a:pt x="1529" y="25640"/>
                      <a:pt x="772" y="25236"/>
                      <a:pt x="326" y="24507"/>
                    </a:cubicBezTo>
                    <a:cubicBezTo>
                      <a:pt x="-327" y="23405"/>
                      <a:pt x="29" y="21976"/>
                      <a:pt x="1143" y="21324"/>
                    </a:cubicBezTo>
                    <a:cubicBezTo>
                      <a:pt x="2168" y="20708"/>
                      <a:pt x="26617" y="6233"/>
                      <a:pt x="42302" y="2710"/>
                    </a:cubicBezTo>
                    <a:cubicBezTo>
                      <a:pt x="57958" y="-800"/>
                      <a:pt x="70301" y="83"/>
                      <a:pt x="70806" y="138"/>
                    </a:cubicBezTo>
                    <a:cubicBezTo>
                      <a:pt x="72084" y="233"/>
                      <a:pt x="73049" y="1349"/>
                      <a:pt x="72945" y="2628"/>
                    </a:cubicBezTo>
                    <a:cubicBezTo>
                      <a:pt x="72856" y="3907"/>
                      <a:pt x="71757" y="4854"/>
                      <a:pt x="70450" y="4768"/>
                    </a:cubicBezTo>
                    <a:cubicBezTo>
                      <a:pt x="70346" y="4750"/>
                      <a:pt x="58255" y="3889"/>
                      <a:pt x="43313" y="7244"/>
                    </a:cubicBezTo>
                    <a:cubicBezTo>
                      <a:pt x="28355" y="10604"/>
                      <a:pt x="3757" y="25170"/>
                      <a:pt x="3505" y="25315"/>
                    </a:cubicBezTo>
                    <a:cubicBezTo>
                      <a:pt x="3148" y="25536"/>
                      <a:pt x="2732" y="25640"/>
                      <a:pt x="2317" y="25640"/>
                    </a:cubicBezTo>
                    <a:close/>
                  </a:path>
                </a:pathLst>
              </a:custGeom>
              <a:solidFill>
                <a:srgbClr val="D8715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2" name="자유형: 도형 231">
                <a:extLst>
                  <a:ext uri="{FF2B5EF4-FFF2-40B4-BE49-F238E27FC236}">
                    <a16:creationId xmlns:a16="http://schemas.microsoft.com/office/drawing/2014/main" id="{5B0DC8D4-1AC9-F907-9AB9-BC33D644ACD8}"/>
                  </a:ext>
                </a:extLst>
              </p:cNvPr>
              <p:cNvSpPr/>
              <p:nvPr/>
            </p:nvSpPr>
            <p:spPr>
              <a:xfrm>
                <a:off x="4528294" y="5363919"/>
                <a:ext cx="49016" cy="13625"/>
              </a:xfrm>
              <a:custGeom>
                <a:avLst/>
                <a:gdLst>
                  <a:gd name="connsiteX0" fmla="*/ 2316 w 49016"/>
                  <a:gd name="connsiteY0" fmla="*/ 13625 h 13625"/>
                  <a:gd name="connsiteX1" fmla="*/ 118 w 49016"/>
                  <a:gd name="connsiteY1" fmla="*/ 12036 h 13625"/>
                  <a:gd name="connsiteX2" fmla="*/ 1603 w 49016"/>
                  <a:gd name="connsiteY2" fmla="*/ 9095 h 13625"/>
                  <a:gd name="connsiteX3" fmla="*/ 45882 w 49016"/>
                  <a:gd name="connsiteY3" fmla="*/ 0 h 13625"/>
                  <a:gd name="connsiteX4" fmla="*/ 46743 w 49016"/>
                  <a:gd name="connsiteY4" fmla="*/ 9 h 13625"/>
                  <a:gd name="connsiteX5" fmla="*/ 49016 w 49016"/>
                  <a:gd name="connsiteY5" fmla="*/ 2377 h 13625"/>
                  <a:gd name="connsiteX6" fmla="*/ 46654 w 49016"/>
                  <a:gd name="connsiteY6" fmla="*/ 4652 h 13625"/>
                  <a:gd name="connsiteX7" fmla="*/ 3044 w 49016"/>
                  <a:gd name="connsiteY7" fmla="*/ 13521 h 13625"/>
                  <a:gd name="connsiteX8" fmla="*/ 2316 w 49016"/>
                  <a:gd name="connsiteY8" fmla="*/ 13625 h 13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16" h="13625">
                    <a:moveTo>
                      <a:pt x="2316" y="13625"/>
                    </a:moveTo>
                    <a:cubicBezTo>
                      <a:pt x="1351" y="13625"/>
                      <a:pt x="430" y="13016"/>
                      <a:pt x="118" y="12036"/>
                    </a:cubicBezTo>
                    <a:cubicBezTo>
                      <a:pt x="-283" y="10818"/>
                      <a:pt x="370" y="9496"/>
                      <a:pt x="1603" y="9095"/>
                    </a:cubicBezTo>
                    <a:cubicBezTo>
                      <a:pt x="2747" y="8723"/>
                      <a:pt x="29587" y="0"/>
                      <a:pt x="45882" y="0"/>
                    </a:cubicBezTo>
                    <a:cubicBezTo>
                      <a:pt x="46179" y="0"/>
                      <a:pt x="46461" y="4"/>
                      <a:pt x="46743" y="9"/>
                    </a:cubicBezTo>
                    <a:cubicBezTo>
                      <a:pt x="48021" y="36"/>
                      <a:pt x="49045" y="1093"/>
                      <a:pt x="49016" y="2377"/>
                    </a:cubicBezTo>
                    <a:cubicBezTo>
                      <a:pt x="48986" y="3655"/>
                      <a:pt x="47872" y="4740"/>
                      <a:pt x="46654" y="4652"/>
                    </a:cubicBezTo>
                    <a:cubicBezTo>
                      <a:pt x="31251" y="4425"/>
                      <a:pt x="3326" y="13417"/>
                      <a:pt x="3044" y="13521"/>
                    </a:cubicBezTo>
                    <a:cubicBezTo>
                      <a:pt x="2806" y="13595"/>
                      <a:pt x="2554" y="13625"/>
                      <a:pt x="2316" y="13625"/>
                    </a:cubicBezTo>
                    <a:close/>
                  </a:path>
                </a:pathLst>
              </a:custGeom>
              <a:solidFill>
                <a:srgbClr val="D8715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3" name="자유형: 도형 232">
                <a:extLst>
                  <a:ext uri="{FF2B5EF4-FFF2-40B4-BE49-F238E27FC236}">
                    <a16:creationId xmlns:a16="http://schemas.microsoft.com/office/drawing/2014/main" id="{1D6E2762-0D60-6A8B-05F3-2889121C7FE1}"/>
                  </a:ext>
                </a:extLst>
              </p:cNvPr>
              <p:cNvSpPr/>
              <p:nvPr/>
            </p:nvSpPr>
            <p:spPr>
              <a:xfrm>
                <a:off x="4304271" y="5374885"/>
                <a:ext cx="14736" cy="42599"/>
              </a:xfrm>
              <a:custGeom>
                <a:avLst/>
                <a:gdLst>
                  <a:gd name="connsiteX0" fmla="*/ 12418 w 14736"/>
                  <a:gd name="connsiteY0" fmla="*/ 42600 h 42599"/>
                  <a:gd name="connsiteX1" fmla="*/ 10591 w 14736"/>
                  <a:gd name="connsiteY1" fmla="*/ 41709 h 42599"/>
                  <a:gd name="connsiteX2" fmla="*/ 1545 w 14736"/>
                  <a:gd name="connsiteY2" fmla="*/ 27657 h 42599"/>
                  <a:gd name="connsiteX3" fmla="*/ 1 w 14736"/>
                  <a:gd name="connsiteY3" fmla="*/ 2362 h 42599"/>
                  <a:gd name="connsiteX4" fmla="*/ 2273 w 14736"/>
                  <a:gd name="connsiteY4" fmla="*/ 0 h 42599"/>
                  <a:gd name="connsiteX5" fmla="*/ 2318 w 14736"/>
                  <a:gd name="connsiteY5" fmla="*/ 0 h 42599"/>
                  <a:gd name="connsiteX6" fmla="*/ 4635 w 14736"/>
                  <a:gd name="connsiteY6" fmla="*/ 2273 h 42599"/>
                  <a:gd name="connsiteX7" fmla="*/ 5986 w 14736"/>
                  <a:gd name="connsiteY7" fmla="*/ 26335 h 42599"/>
                  <a:gd name="connsiteX8" fmla="*/ 14245 w 14736"/>
                  <a:gd name="connsiteY8" fmla="*/ 38842 h 42599"/>
                  <a:gd name="connsiteX9" fmla="*/ 13844 w 14736"/>
                  <a:gd name="connsiteY9" fmla="*/ 42110 h 42599"/>
                  <a:gd name="connsiteX10" fmla="*/ 12418 w 14736"/>
                  <a:gd name="connsiteY10" fmla="*/ 42600 h 42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736" h="42599">
                    <a:moveTo>
                      <a:pt x="12418" y="42600"/>
                    </a:moveTo>
                    <a:cubicBezTo>
                      <a:pt x="11720" y="42600"/>
                      <a:pt x="11037" y="42288"/>
                      <a:pt x="10591" y="41709"/>
                    </a:cubicBezTo>
                    <a:cubicBezTo>
                      <a:pt x="9269" y="40030"/>
                      <a:pt x="2659" y="31475"/>
                      <a:pt x="1545" y="27657"/>
                    </a:cubicBezTo>
                    <a:cubicBezTo>
                      <a:pt x="461" y="23959"/>
                      <a:pt x="60" y="5941"/>
                      <a:pt x="1" y="2362"/>
                    </a:cubicBezTo>
                    <a:cubicBezTo>
                      <a:pt x="-29" y="1084"/>
                      <a:pt x="996" y="30"/>
                      <a:pt x="2273" y="0"/>
                    </a:cubicBezTo>
                    <a:cubicBezTo>
                      <a:pt x="2288" y="0"/>
                      <a:pt x="2303" y="0"/>
                      <a:pt x="2318" y="0"/>
                    </a:cubicBezTo>
                    <a:cubicBezTo>
                      <a:pt x="3580" y="0"/>
                      <a:pt x="4620" y="1010"/>
                      <a:pt x="4635" y="2273"/>
                    </a:cubicBezTo>
                    <a:cubicBezTo>
                      <a:pt x="4783" y="10308"/>
                      <a:pt x="5288" y="23944"/>
                      <a:pt x="5986" y="26335"/>
                    </a:cubicBezTo>
                    <a:cubicBezTo>
                      <a:pt x="6670" y="28638"/>
                      <a:pt x="11408" y="35233"/>
                      <a:pt x="14245" y="38842"/>
                    </a:cubicBezTo>
                    <a:cubicBezTo>
                      <a:pt x="15032" y="39852"/>
                      <a:pt x="14854" y="41308"/>
                      <a:pt x="13844" y="42110"/>
                    </a:cubicBezTo>
                    <a:cubicBezTo>
                      <a:pt x="13413" y="42437"/>
                      <a:pt x="12923" y="42600"/>
                      <a:pt x="12418" y="42600"/>
                    </a:cubicBezTo>
                    <a:close/>
                  </a:path>
                </a:pathLst>
              </a:custGeom>
              <a:solidFill>
                <a:srgbClr val="D8715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4" name="자유형: 도형 233">
                <a:extLst>
                  <a:ext uri="{FF2B5EF4-FFF2-40B4-BE49-F238E27FC236}">
                    <a16:creationId xmlns:a16="http://schemas.microsoft.com/office/drawing/2014/main" id="{A3209BF4-614C-A352-DF9A-70CD8715E556}"/>
                  </a:ext>
                </a:extLst>
              </p:cNvPr>
              <p:cNvSpPr/>
              <p:nvPr/>
            </p:nvSpPr>
            <p:spPr>
              <a:xfrm>
                <a:off x="4502426" y="4911527"/>
                <a:ext cx="39246" cy="12468"/>
              </a:xfrm>
              <a:custGeom>
                <a:avLst/>
                <a:gdLst>
                  <a:gd name="connsiteX0" fmla="*/ 4196 w 39246"/>
                  <a:gd name="connsiteY0" fmla="*/ 11850 h 12468"/>
                  <a:gd name="connsiteX1" fmla="*/ 3008 w 39246"/>
                  <a:gd name="connsiteY1" fmla="*/ 11657 h 12468"/>
                  <a:gd name="connsiteX2" fmla="*/ 67 w 39246"/>
                  <a:gd name="connsiteY2" fmla="*/ 7351 h 12468"/>
                  <a:gd name="connsiteX3" fmla="*/ 4375 w 39246"/>
                  <a:gd name="connsiteY3" fmla="*/ 4403 h 12468"/>
                  <a:gd name="connsiteX4" fmla="*/ 33770 w 39246"/>
                  <a:gd name="connsiteY4" fmla="*/ 462 h 12468"/>
                  <a:gd name="connsiteX5" fmla="*/ 38790 w 39246"/>
                  <a:gd name="connsiteY5" fmla="*/ 1913 h 12468"/>
                  <a:gd name="connsiteX6" fmla="*/ 37335 w 39246"/>
                  <a:gd name="connsiteY6" fmla="*/ 6931 h 12468"/>
                  <a:gd name="connsiteX7" fmla="*/ 4196 w 39246"/>
                  <a:gd name="connsiteY7" fmla="*/ 11850 h 1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246" h="12468">
                    <a:moveTo>
                      <a:pt x="4196" y="11850"/>
                    </a:moveTo>
                    <a:cubicBezTo>
                      <a:pt x="3513" y="11752"/>
                      <a:pt x="3112" y="11678"/>
                      <a:pt x="3008" y="11657"/>
                    </a:cubicBezTo>
                    <a:cubicBezTo>
                      <a:pt x="1003" y="11278"/>
                      <a:pt x="-319" y="9352"/>
                      <a:pt x="67" y="7351"/>
                    </a:cubicBezTo>
                    <a:cubicBezTo>
                      <a:pt x="438" y="5350"/>
                      <a:pt x="2310" y="3814"/>
                      <a:pt x="4375" y="4403"/>
                    </a:cubicBezTo>
                    <a:cubicBezTo>
                      <a:pt x="4583" y="4449"/>
                      <a:pt x="21144" y="7416"/>
                      <a:pt x="33770" y="462"/>
                    </a:cubicBezTo>
                    <a:cubicBezTo>
                      <a:pt x="35567" y="-530"/>
                      <a:pt x="37795" y="132"/>
                      <a:pt x="38790" y="1913"/>
                    </a:cubicBezTo>
                    <a:cubicBezTo>
                      <a:pt x="39771" y="3698"/>
                      <a:pt x="39117" y="5947"/>
                      <a:pt x="37335" y="6931"/>
                    </a:cubicBezTo>
                    <a:cubicBezTo>
                      <a:pt x="24308" y="14103"/>
                      <a:pt x="8608" y="12495"/>
                      <a:pt x="4196" y="11850"/>
                    </a:cubicBezTo>
                    <a:close/>
                  </a:path>
                </a:pathLst>
              </a:custGeom>
              <a:solidFill>
                <a:srgbClr val="D6765C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5" name="자유형: 도형 234">
                <a:extLst>
                  <a:ext uri="{FF2B5EF4-FFF2-40B4-BE49-F238E27FC236}">
                    <a16:creationId xmlns:a16="http://schemas.microsoft.com/office/drawing/2014/main" id="{820FD7E3-03C6-244D-8913-93E4DD15C865}"/>
                  </a:ext>
                </a:extLst>
              </p:cNvPr>
              <p:cNvSpPr/>
              <p:nvPr/>
            </p:nvSpPr>
            <p:spPr>
              <a:xfrm>
                <a:off x="4463820" y="4771743"/>
                <a:ext cx="19267" cy="66273"/>
              </a:xfrm>
              <a:custGeom>
                <a:avLst/>
                <a:gdLst>
                  <a:gd name="connsiteX0" fmla="*/ 3529 w 19267"/>
                  <a:gd name="connsiteY0" fmla="*/ 1495 h 66273"/>
                  <a:gd name="connsiteX1" fmla="*/ 6916 w 19267"/>
                  <a:gd name="connsiteY1" fmla="*/ 66273 h 66273"/>
                  <a:gd name="connsiteX2" fmla="*/ 17848 w 19267"/>
                  <a:gd name="connsiteY2" fmla="*/ 12163 h 66273"/>
                  <a:gd name="connsiteX3" fmla="*/ 3529 w 19267"/>
                  <a:gd name="connsiteY3" fmla="*/ 1495 h 6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67" h="66273">
                    <a:moveTo>
                      <a:pt x="3529" y="1495"/>
                    </a:moveTo>
                    <a:cubicBezTo>
                      <a:pt x="3529" y="1495"/>
                      <a:pt x="-6333" y="43163"/>
                      <a:pt x="6916" y="66273"/>
                    </a:cubicBezTo>
                    <a:cubicBezTo>
                      <a:pt x="6916" y="66273"/>
                      <a:pt x="10822" y="30219"/>
                      <a:pt x="17848" y="12163"/>
                    </a:cubicBezTo>
                    <a:cubicBezTo>
                      <a:pt x="24874" y="-5890"/>
                      <a:pt x="3529" y="1495"/>
                      <a:pt x="3529" y="1495"/>
                    </a:cubicBezTo>
                    <a:close/>
                  </a:path>
                </a:pathLst>
              </a:custGeom>
              <a:solidFill>
                <a:srgbClr val="7A2000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6" name="자유형: 도형 235">
                <a:extLst>
                  <a:ext uri="{FF2B5EF4-FFF2-40B4-BE49-F238E27FC236}">
                    <a16:creationId xmlns:a16="http://schemas.microsoft.com/office/drawing/2014/main" id="{93B9C161-A612-B884-E03B-BD000A3FF187}"/>
                  </a:ext>
                </a:extLst>
              </p:cNvPr>
              <p:cNvSpPr/>
              <p:nvPr/>
            </p:nvSpPr>
            <p:spPr>
              <a:xfrm>
                <a:off x="4741487" y="5278245"/>
                <a:ext cx="81263" cy="19140"/>
              </a:xfrm>
              <a:custGeom>
                <a:avLst/>
                <a:gdLst>
                  <a:gd name="connsiteX0" fmla="*/ 0 w 81263"/>
                  <a:gd name="connsiteY0" fmla="*/ 0 h 19140"/>
                  <a:gd name="connsiteX1" fmla="*/ 81264 w 81263"/>
                  <a:gd name="connsiteY1" fmla="*/ 19140 h 19140"/>
                  <a:gd name="connsiteX2" fmla="*/ 5451 w 81263"/>
                  <a:gd name="connsiteY2" fmla="*/ 13370 h 19140"/>
                  <a:gd name="connsiteX3" fmla="*/ 0 w 81263"/>
                  <a:gd name="connsiteY3" fmla="*/ 0 h 1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63" h="19140">
                    <a:moveTo>
                      <a:pt x="0" y="0"/>
                    </a:moveTo>
                    <a:cubicBezTo>
                      <a:pt x="0" y="0"/>
                      <a:pt x="55151" y="2873"/>
                      <a:pt x="81264" y="19140"/>
                    </a:cubicBezTo>
                    <a:cubicBezTo>
                      <a:pt x="81264" y="19140"/>
                      <a:pt x="33524" y="12808"/>
                      <a:pt x="5451" y="1337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A97D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7" name="자유형: 도형 236">
                <a:extLst>
                  <a:ext uri="{FF2B5EF4-FFF2-40B4-BE49-F238E27FC236}">
                    <a16:creationId xmlns:a16="http://schemas.microsoft.com/office/drawing/2014/main" id="{12833FC5-8F1D-E6ED-AD66-60445680ED61}"/>
                  </a:ext>
                </a:extLst>
              </p:cNvPr>
              <p:cNvSpPr/>
              <p:nvPr/>
            </p:nvSpPr>
            <p:spPr>
              <a:xfrm>
                <a:off x="4527593" y="5317575"/>
                <a:ext cx="30771" cy="11036"/>
              </a:xfrm>
              <a:custGeom>
                <a:avLst/>
                <a:gdLst>
                  <a:gd name="connsiteX0" fmla="*/ 2319 w 30771"/>
                  <a:gd name="connsiteY0" fmla="*/ 11037 h 11036"/>
                  <a:gd name="connsiteX1" fmla="*/ 225 w 30771"/>
                  <a:gd name="connsiteY1" fmla="*/ 9709 h 11036"/>
                  <a:gd name="connsiteX2" fmla="*/ 1324 w 30771"/>
                  <a:gd name="connsiteY2" fmla="*/ 6616 h 11036"/>
                  <a:gd name="connsiteX3" fmla="*/ 28254 w 30771"/>
                  <a:gd name="connsiteY3" fmla="*/ 5 h 11036"/>
                  <a:gd name="connsiteX4" fmla="*/ 30764 w 30771"/>
                  <a:gd name="connsiteY4" fmla="*/ 2123 h 11036"/>
                  <a:gd name="connsiteX5" fmla="*/ 28640 w 30771"/>
                  <a:gd name="connsiteY5" fmla="*/ 4630 h 11036"/>
                  <a:gd name="connsiteX6" fmla="*/ 3315 w 30771"/>
                  <a:gd name="connsiteY6" fmla="*/ 10815 h 11036"/>
                  <a:gd name="connsiteX7" fmla="*/ 2319 w 30771"/>
                  <a:gd name="connsiteY7" fmla="*/ 11037 h 1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771" h="11036">
                    <a:moveTo>
                      <a:pt x="2319" y="11037"/>
                    </a:moveTo>
                    <a:cubicBezTo>
                      <a:pt x="1458" y="11037"/>
                      <a:pt x="626" y="10547"/>
                      <a:pt x="225" y="9709"/>
                    </a:cubicBezTo>
                    <a:cubicBezTo>
                      <a:pt x="-324" y="8547"/>
                      <a:pt x="166" y="7164"/>
                      <a:pt x="1324" y="6616"/>
                    </a:cubicBezTo>
                    <a:cubicBezTo>
                      <a:pt x="1785" y="6404"/>
                      <a:pt x="12628" y="1328"/>
                      <a:pt x="28254" y="5"/>
                    </a:cubicBezTo>
                    <a:cubicBezTo>
                      <a:pt x="29413" y="-77"/>
                      <a:pt x="30645" y="844"/>
                      <a:pt x="30764" y="2123"/>
                    </a:cubicBezTo>
                    <a:cubicBezTo>
                      <a:pt x="30868" y="3398"/>
                      <a:pt x="29918" y="4522"/>
                      <a:pt x="28640" y="4630"/>
                    </a:cubicBezTo>
                    <a:cubicBezTo>
                      <a:pt x="13905" y="5883"/>
                      <a:pt x="3419" y="10766"/>
                      <a:pt x="3315" y="10815"/>
                    </a:cubicBezTo>
                    <a:cubicBezTo>
                      <a:pt x="2988" y="10964"/>
                      <a:pt x="2661" y="11037"/>
                      <a:pt x="2319" y="11037"/>
                    </a:cubicBezTo>
                    <a:close/>
                  </a:path>
                </a:pathLst>
              </a:custGeom>
              <a:solidFill>
                <a:srgbClr val="D87155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8" name="자유형: 도형 237">
                <a:extLst>
                  <a:ext uri="{FF2B5EF4-FFF2-40B4-BE49-F238E27FC236}">
                    <a16:creationId xmlns:a16="http://schemas.microsoft.com/office/drawing/2014/main" id="{8FB69E01-E518-6D94-AF99-72B7EAD24451}"/>
                  </a:ext>
                </a:extLst>
              </p:cNvPr>
              <p:cNvSpPr/>
              <p:nvPr/>
            </p:nvSpPr>
            <p:spPr>
              <a:xfrm>
                <a:off x="4250398" y="5257035"/>
                <a:ext cx="22057" cy="32528"/>
              </a:xfrm>
              <a:custGeom>
                <a:avLst/>
                <a:gdLst>
                  <a:gd name="connsiteX0" fmla="*/ 21538 w 22057"/>
                  <a:gd name="connsiteY0" fmla="*/ 14082 h 32528"/>
                  <a:gd name="connsiteX1" fmla="*/ 14378 w 22057"/>
                  <a:gd name="connsiteY1" fmla="*/ 32380 h 32528"/>
                  <a:gd name="connsiteX2" fmla="*/ 520 w 22057"/>
                  <a:gd name="connsiteY2" fmla="*/ 18447 h 32528"/>
                  <a:gd name="connsiteX3" fmla="*/ 7679 w 22057"/>
                  <a:gd name="connsiteY3" fmla="*/ 149 h 32528"/>
                  <a:gd name="connsiteX4" fmla="*/ 21538 w 22057"/>
                  <a:gd name="connsiteY4" fmla="*/ 14082 h 32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7" h="32528">
                    <a:moveTo>
                      <a:pt x="21538" y="14082"/>
                    </a:moveTo>
                    <a:cubicBezTo>
                      <a:pt x="23379" y="22982"/>
                      <a:pt x="20171" y="31174"/>
                      <a:pt x="14378" y="32380"/>
                    </a:cubicBezTo>
                    <a:cubicBezTo>
                      <a:pt x="8571" y="33585"/>
                      <a:pt x="2377" y="27348"/>
                      <a:pt x="520" y="18447"/>
                    </a:cubicBezTo>
                    <a:cubicBezTo>
                      <a:pt x="-1322" y="9547"/>
                      <a:pt x="1886" y="1355"/>
                      <a:pt x="7679" y="149"/>
                    </a:cubicBezTo>
                    <a:cubicBezTo>
                      <a:pt x="13487" y="-1057"/>
                      <a:pt x="19681" y="5182"/>
                      <a:pt x="21538" y="14082"/>
                    </a:cubicBezTo>
                    <a:close/>
                  </a:path>
                </a:pathLst>
              </a:custGeom>
              <a:solidFill>
                <a:srgbClr val="FCFEFD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39" name="자유형: 도형 238">
              <a:extLst>
                <a:ext uri="{FF2B5EF4-FFF2-40B4-BE49-F238E27FC236}">
                  <a16:creationId xmlns:a16="http://schemas.microsoft.com/office/drawing/2014/main" id="{6C525C92-7538-3F11-D249-1CD5364424E5}"/>
                </a:ext>
              </a:extLst>
            </p:cNvPr>
            <p:cNvSpPr/>
            <p:nvPr/>
          </p:nvSpPr>
          <p:spPr>
            <a:xfrm>
              <a:off x="3121512" y="5160382"/>
              <a:ext cx="136122" cy="134781"/>
            </a:xfrm>
            <a:custGeom>
              <a:avLst/>
              <a:gdLst>
                <a:gd name="connsiteX0" fmla="*/ 0 w 136122"/>
                <a:gd name="connsiteY0" fmla="*/ 75553 h 134781"/>
                <a:gd name="connsiteX1" fmla="*/ 59794 w 136122"/>
                <a:gd name="connsiteY1" fmla="*/ 13630 h 134781"/>
                <a:gd name="connsiteX2" fmla="*/ 121190 w 136122"/>
                <a:gd name="connsiteY2" fmla="*/ 0 h 134781"/>
                <a:gd name="connsiteX3" fmla="*/ 121532 w 136122"/>
                <a:gd name="connsiteY3" fmla="*/ 13532 h 134781"/>
                <a:gd name="connsiteX4" fmla="*/ 133744 w 136122"/>
                <a:gd name="connsiteY4" fmla="*/ 18408 h 134781"/>
                <a:gd name="connsiteX5" fmla="*/ 129602 w 136122"/>
                <a:gd name="connsiteY5" fmla="*/ 32183 h 134781"/>
                <a:gd name="connsiteX6" fmla="*/ 119546 w 136122"/>
                <a:gd name="connsiteY6" fmla="*/ 50205 h 134781"/>
                <a:gd name="connsiteX7" fmla="*/ 114261 w 136122"/>
                <a:gd name="connsiteY7" fmla="*/ 72779 h 134781"/>
                <a:gd name="connsiteX8" fmla="*/ 109662 w 136122"/>
                <a:gd name="connsiteY8" fmla="*/ 95743 h 134781"/>
                <a:gd name="connsiteX9" fmla="*/ 37030 w 136122"/>
                <a:gd name="connsiteY9" fmla="*/ 124877 h 134781"/>
                <a:gd name="connsiteX10" fmla="*/ 16124 w 136122"/>
                <a:gd name="connsiteY10" fmla="*/ 134781 h 134781"/>
                <a:gd name="connsiteX11" fmla="*/ 0 w 136122"/>
                <a:gd name="connsiteY11" fmla="*/ 75553 h 134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6122" h="134781">
                  <a:moveTo>
                    <a:pt x="0" y="75553"/>
                  </a:moveTo>
                  <a:cubicBezTo>
                    <a:pt x="0" y="75553"/>
                    <a:pt x="42909" y="19896"/>
                    <a:pt x="59794" y="13630"/>
                  </a:cubicBezTo>
                  <a:cubicBezTo>
                    <a:pt x="76680" y="7363"/>
                    <a:pt x="121190" y="0"/>
                    <a:pt x="121190" y="0"/>
                  </a:cubicBezTo>
                  <a:cubicBezTo>
                    <a:pt x="121190" y="0"/>
                    <a:pt x="126300" y="6833"/>
                    <a:pt x="121532" y="13532"/>
                  </a:cubicBezTo>
                  <a:cubicBezTo>
                    <a:pt x="121532" y="13532"/>
                    <a:pt x="130052" y="13830"/>
                    <a:pt x="133744" y="18408"/>
                  </a:cubicBezTo>
                  <a:cubicBezTo>
                    <a:pt x="138570" y="24390"/>
                    <a:pt x="135475" y="30349"/>
                    <a:pt x="129602" y="32183"/>
                  </a:cubicBezTo>
                  <a:cubicBezTo>
                    <a:pt x="129602" y="32183"/>
                    <a:pt x="138030" y="43482"/>
                    <a:pt x="119546" y="50205"/>
                  </a:cubicBezTo>
                  <a:cubicBezTo>
                    <a:pt x="119546" y="50205"/>
                    <a:pt x="128471" y="64920"/>
                    <a:pt x="114261" y="72779"/>
                  </a:cubicBezTo>
                  <a:cubicBezTo>
                    <a:pt x="114261" y="72779"/>
                    <a:pt x="118941" y="87468"/>
                    <a:pt x="109662" y="95743"/>
                  </a:cubicBezTo>
                  <a:cubicBezTo>
                    <a:pt x="102703" y="101947"/>
                    <a:pt x="70349" y="120418"/>
                    <a:pt x="37030" y="124877"/>
                  </a:cubicBezTo>
                  <a:cubicBezTo>
                    <a:pt x="24553" y="126546"/>
                    <a:pt x="16124" y="134781"/>
                    <a:pt x="16124" y="134781"/>
                  </a:cubicBezTo>
                  <a:lnTo>
                    <a:pt x="0" y="75553"/>
                  </a:lnTo>
                  <a:close/>
                </a:path>
              </a:pathLst>
            </a:custGeom>
            <a:solidFill>
              <a:srgbClr val="F79372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0" name="자유형: 도형 239">
              <a:extLst>
                <a:ext uri="{FF2B5EF4-FFF2-40B4-BE49-F238E27FC236}">
                  <a16:creationId xmlns:a16="http://schemas.microsoft.com/office/drawing/2014/main" id="{82E34736-7C4B-7001-AD45-6BDC4063DEBF}"/>
                </a:ext>
              </a:extLst>
            </p:cNvPr>
            <p:cNvSpPr/>
            <p:nvPr/>
          </p:nvSpPr>
          <p:spPr>
            <a:xfrm>
              <a:off x="2496156" y="6429336"/>
              <a:ext cx="614150" cy="51488"/>
            </a:xfrm>
            <a:custGeom>
              <a:avLst/>
              <a:gdLst>
                <a:gd name="connsiteX0" fmla="*/ 614150 w 614150"/>
                <a:gd name="connsiteY0" fmla="*/ 25744 h 51488"/>
                <a:gd name="connsiteX1" fmla="*/ 307075 w 614150"/>
                <a:gd name="connsiteY1" fmla="*/ 51488 h 51488"/>
                <a:gd name="connsiteX2" fmla="*/ 0 w 614150"/>
                <a:gd name="connsiteY2" fmla="*/ 25744 h 51488"/>
                <a:gd name="connsiteX3" fmla="*/ 307075 w 614150"/>
                <a:gd name="connsiteY3" fmla="*/ 0 h 51488"/>
                <a:gd name="connsiteX4" fmla="*/ 614150 w 614150"/>
                <a:gd name="connsiteY4" fmla="*/ 25744 h 5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4150" h="51488">
                  <a:moveTo>
                    <a:pt x="614150" y="25744"/>
                  </a:moveTo>
                  <a:cubicBezTo>
                    <a:pt x="614150" y="39962"/>
                    <a:pt x="476668" y="51488"/>
                    <a:pt x="307075" y="51488"/>
                  </a:cubicBezTo>
                  <a:cubicBezTo>
                    <a:pt x="137482" y="51488"/>
                    <a:pt x="0" y="39962"/>
                    <a:pt x="0" y="25744"/>
                  </a:cubicBezTo>
                  <a:cubicBezTo>
                    <a:pt x="0" y="11526"/>
                    <a:pt x="137482" y="0"/>
                    <a:pt x="307075" y="0"/>
                  </a:cubicBezTo>
                  <a:cubicBezTo>
                    <a:pt x="476668" y="0"/>
                    <a:pt x="614150" y="11526"/>
                    <a:pt x="614150" y="25744"/>
                  </a:cubicBezTo>
                  <a:close/>
                </a:path>
              </a:pathLst>
            </a:custGeom>
            <a:solidFill>
              <a:srgbClr val="C5D7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1" name="자유형: 도형 240">
              <a:extLst>
                <a:ext uri="{FF2B5EF4-FFF2-40B4-BE49-F238E27FC236}">
                  <a16:creationId xmlns:a16="http://schemas.microsoft.com/office/drawing/2014/main" id="{28EAAAB4-AEB5-6EEF-0137-5CB0F071D43D}"/>
                </a:ext>
              </a:extLst>
            </p:cNvPr>
            <p:cNvSpPr/>
            <p:nvPr/>
          </p:nvSpPr>
          <p:spPr>
            <a:xfrm rot="-94208">
              <a:off x="2670948" y="4968825"/>
              <a:ext cx="80092" cy="112419"/>
            </a:xfrm>
            <a:custGeom>
              <a:avLst/>
              <a:gdLst>
                <a:gd name="connsiteX0" fmla="*/ 0 w 80092"/>
                <a:gd name="connsiteY0" fmla="*/ 0 h 112419"/>
                <a:gd name="connsiteX1" fmla="*/ 80093 w 80092"/>
                <a:gd name="connsiteY1" fmla="*/ 0 h 112419"/>
                <a:gd name="connsiteX2" fmla="*/ 80093 w 80092"/>
                <a:gd name="connsiteY2" fmla="*/ 112419 h 112419"/>
                <a:gd name="connsiteX3" fmla="*/ 0 w 80092"/>
                <a:gd name="connsiteY3" fmla="*/ 112419 h 11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92" h="112419">
                  <a:moveTo>
                    <a:pt x="0" y="0"/>
                  </a:moveTo>
                  <a:lnTo>
                    <a:pt x="80093" y="0"/>
                  </a:lnTo>
                  <a:lnTo>
                    <a:pt x="80093" y="112419"/>
                  </a:lnTo>
                  <a:lnTo>
                    <a:pt x="0" y="112419"/>
                  </a:lnTo>
                  <a:close/>
                </a:path>
              </a:pathLst>
            </a:custGeom>
            <a:solidFill>
              <a:srgbClr val="F79372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4D7B595D-782F-5C77-DF8C-06E4FC542313}"/>
                </a:ext>
              </a:extLst>
            </p:cNvPr>
            <p:cNvSpPr/>
            <p:nvPr/>
          </p:nvSpPr>
          <p:spPr>
            <a:xfrm>
              <a:off x="2676185" y="4982933"/>
              <a:ext cx="74872" cy="41716"/>
            </a:xfrm>
            <a:custGeom>
              <a:avLst/>
              <a:gdLst>
                <a:gd name="connsiteX0" fmla="*/ 0 w 74872"/>
                <a:gd name="connsiteY0" fmla="*/ 0 h 41716"/>
                <a:gd name="connsiteX1" fmla="*/ 74872 w 74872"/>
                <a:gd name="connsiteY1" fmla="*/ 41609 h 41716"/>
                <a:gd name="connsiteX2" fmla="*/ 74415 w 74872"/>
                <a:gd name="connsiteY2" fmla="*/ 11537 h 41716"/>
                <a:gd name="connsiteX3" fmla="*/ 0 w 74872"/>
                <a:gd name="connsiteY3" fmla="*/ 0 h 4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872" h="41716">
                  <a:moveTo>
                    <a:pt x="0" y="0"/>
                  </a:moveTo>
                  <a:cubicBezTo>
                    <a:pt x="0" y="0"/>
                    <a:pt x="6984" y="44166"/>
                    <a:pt x="74872" y="41609"/>
                  </a:cubicBezTo>
                  <a:lnTo>
                    <a:pt x="74415" y="115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765C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3" name="자유형: 도형 242">
              <a:extLst>
                <a:ext uri="{FF2B5EF4-FFF2-40B4-BE49-F238E27FC236}">
                  <a16:creationId xmlns:a16="http://schemas.microsoft.com/office/drawing/2014/main" id="{B21D3C4A-A8EE-79C3-D428-B0115585C63A}"/>
                </a:ext>
              </a:extLst>
            </p:cNvPr>
            <p:cNvSpPr/>
            <p:nvPr/>
          </p:nvSpPr>
          <p:spPr>
            <a:xfrm>
              <a:off x="2639598" y="4793138"/>
              <a:ext cx="150985" cy="216567"/>
            </a:xfrm>
            <a:custGeom>
              <a:avLst/>
              <a:gdLst>
                <a:gd name="connsiteX0" fmla="*/ 148361 w 150985"/>
                <a:gd name="connsiteY0" fmla="*/ 115852 h 216567"/>
                <a:gd name="connsiteX1" fmla="*/ 150695 w 150985"/>
                <a:gd name="connsiteY1" fmla="*/ 134450 h 216567"/>
                <a:gd name="connsiteX2" fmla="*/ 104084 w 150985"/>
                <a:gd name="connsiteY2" fmla="*/ 215935 h 216567"/>
                <a:gd name="connsiteX3" fmla="*/ 81805 w 150985"/>
                <a:gd name="connsiteY3" fmla="*/ 214175 h 216567"/>
                <a:gd name="connsiteX4" fmla="*/ 39014 w 150985"/>
                <a:gd name="connsiteY4" fmla="*/ 190911 h 216567"/>
                <a:gd name="connsiteX5" fmla="*/ 15205 w 150985"/>
                <a:gd name="connsiteY5" fmla="*/ 150770 h 216567"/>
                <a:gd name="connsiteX6" fmla="*/ 5045 w 150985"/>
                <a:gd name="connsiteY6" fmla="*/ 124375 h 216567"/>
                <a:gd name="connsiteX7" fmla="*/ 26965 w 150985"/>
                <a:gd name="connsiteY7" fmla="*/ 16664 h 216567"/>
                <a:gd name="connsiteX8" fmla="*/ 73034 w 150985"/>
                <a:gd name="connsiteY8" fmla="*/ 193 h 216567"/>
                <a:gd name="connsiteX9" fmla="*/ 116261 w 150985"/>
                <a:gd name="connsiteY9" fmla="*/ 10265 h 216567"/>
                <a:gd name="connsiteX10" fmla="*/ 147047 w 150985"/>
                <a:gd name="connsiteY10" fmla="*/ 75238 h 216567"/>
                <a:gd name="connsiteX11" fmla="*/ 148361 w 150985"/>
                <a:gd name="connsiteY11" fmla="*/ 115852 h 21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985" h="216567">
                  <a:moveTo>
                    <a:pt x="148361" y="115852"/>
                  </a:moveTo>
                  <a:cubicBezTo>
                    <a:pt x="149400" y="126694"/>
                    <a:pt x="150240" y="129599"/>
                    <a:pt x="150695" y="134450"/>
                  </a:cubicBezTo>
                  <a:cubicBezTo>
                    <a:pt x="153637" y="165848"/>
                    <a:pt x="133958" y="210023"/>
                    <a:pt x="104084" y="215935"/>
                  </a:cubicBezTo>
                  <a:cubicBezTo>
                    <a:pt x="96656" y="217406"/>
                    <a:pt x="90660" y="216102"/>
                    <a:pt x="81805" y="214175"/>
                  </a:cubicBezTo>
                  <a:cubicBezTo>
                    <a:pt x="75106" y="212718"/>
                    <a:pt x="55657" y="207632"/>
                    <a:pt x="39014" y="190911"/>
                  </a:cubicBezTo>
                  <a:cubicBezTo>
                    <a:pt x="28650" y="180501"/>
                    <a:pt x="24007" y="170232"/>
                    <a:pt x="15205" y="150770"/>
                  </a:cubicBezTo>
                  <a:cubicBezTo>
                    <a:pt x="13696" y="147434"/>
                    <a:pt x="8178" y="135233"/>
                    <a:pt x="5045" y="124375"/>
                  </a:cubicBezTo>
                  <a:cubicBezTo>
                    <a:pt x="-2150" y="99436"/>
                    <a:pt x="-6478" y="45853"/>
                    <a:pt x="26965" y="16664"/>
                  </a:cubicBezTo>
                  <a:cubicBezTo>
                    <a:pt x="37814" y="7195"/>
                    <a:pt x="52801" y="1212"/>
                    <a:pt x="73034" y="193"/>
                  </a:cubicBezTo>
                  <a:cubicBezTo>
                    <a:pt x="81128" y="-214"/>
                    <a:pt x="99609" y="-1014"/>
                    <a:pt x="116261" y="10265"/>
                  </a:cubicBezTo>
                  <a:cubicBezTo>
                    <a:pt x="144058" y="29091"/>
                    <a:pt x="146727" y="68102"/>
                    <a:pt x="147047" y="75238"/>
                  </a:cubicBezTo>
                  <a:cubicBezTo>
                    <a:pt x="147467" y="84566"/>
                    <a:pt x="146358" y="94914"/>
                    <a:pt x="148361" y="115852"/>
                  </a:cubicBezTo>
                  <a:close/>
                </a:path>
              </a:pathLst>
            </a:custGeom>
            <a:solidFill>
              <a:srgbClr val="F79372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4" name="자유형: 도형 243">
              <a:extLst>
                <a:ext uri="{FF2B5EF4-FFF2-40B4-BE49-F238E27FC236}">
                  <a16:creationId xmlns:a16="http://schemas.microsoft.com/office/drawing/2014/main" id="{F607B099-A40C-B2C2-C2ED-40C6F4C7B298}"/>
                </a:ext>
              </a:extLst>
            </p:cNvPr>
            <p:cNvSpPr/>
            <p:nvPr/>
          </p:nvSpPr>
          <p:spPr>
            <a:xfrm>
              <a:off x="2627716" y="4900695"/>
              <a:ext cx="29852" cy="47502"/>
            </a:xfrm>
            <a:custGeom>
              <a:avLst/>
              <a:gdLst>
                <a:gd name="connsiteX0" fmla="*/ 29853 w 29852"/>
                <a:gd name="connsiteY0" fmla="*/ 45216 h 47502"/>
                <a:gd name="connsiteX1" fmla="*/ 242 w 29852"/>
                <a:gd name="connsiteY1" fmla="*/ 16733 h 47502"/>
                <a:gd name="connsiteX2" fmla="*/ 28367 w 29852"/>
                <a:gd name="connsiteY2" fmla="*/ 7293 h 47502"/>
                <a:gd name="connsiteX3" fmla="*/ 29853 w 29852"/>
                <a:gd name="connsiteY3" fmla="*/ 45216 h 47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52" h="47502">
                  <a:moveTo>
                    <a:pt x="29853" y="45216"/>
                  </a:moveTo>
                  <a:cubicBezTo>
                    <a:pt x="29853" y="45216"/>
                    <a:pt x="4787" y="59484"/>
                    <a:pt x="242" y="16733"/>
                  </a:cubicBezTo>
                  <a:cubicBezTo>
                    <a:pt x="-3052" y="-14258"/>
                    <a:pt x="28367" y="7293"/>
                    <a:pt x="28367" y="7293"/>
                  </a:cubicBezTo>
                  <a:lnTo>
                    <a:pt x="29853" y="45216"/>
                  </a:lnTo>
                  <a:close/>
                </a:path>
              </a:pathLst>
            </a:custGeom>
            <a:solidFill>
              <a:srgbClr val="F79372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5" name="자유형: 도형 244">
              <a:extLst>
                <a:ext uri="{FF2B5EF4-FFF2-40B4-BE49-F238E27FC236}">
                  <a16:creationId xmlns:a16="http://schemas.microsoft.com/office/drawing/2014/main" id="{EFF837FC-25B3-7397-8CB0-A4ABA3A5D6AA}"/>
                </a:ext>
              </a:extLst>
            </p:cNvPr>
            <p:cNvSpPr/>
            <p:nvPr/>
          </p:nvSpPr>
          <p:spPr>
            <a:xfrm>
              <a:off x="2760684" y="4892468"/>
              <a:ext cx="11617" cy="20500"/>
            </a:xfrm>
            <a:custGeom>
              <a:avLst/>
              <a:gdLst>
                <a:gd name="connsiteX0" fmla="*/ 11610 w 11617"/>
                <a:gd name="connsiteY0" fmla="*/ 10091 h 20500"/>
                <a:gd name="connsiteX1" fmla="*/ 6089 w 11617"/>
                <a:gd name="connsiteY1" fmla="*/ 20499 h 20500"/>
                <a:gd name="connsiteX2" fmla="*/ 7 w 11617"/>
                <a:gd name="connsiteY2" fmla="*/ 10409 h 20500"/>
                <a:gd name="connsiteX3" fmla="*/ 5528 w 11617"/>
                <a:gd name="connsiteY3" fmla="*/ 1 h 20500"/>
                <a:gd name="connsiteX4" fmla="*/ 11610 w 11617"/>
                <a:gd name="connsiteY4" fmla="*/ 10091 h 2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17" h="20500">
                  <a:moveTo>
                    <a:pt x="11610" y="10091"/>
                  </a:moveTo>
                  <a:cubicBezTo>
                    <a:pt x="11765" y="15752"/>
                    <a:pt x="9293" y="20412"/>
                    <a:pt x="6089" y="20499"/>
                  </a:cubicBezTo>
                  <a:cubicBezTo>
                    <a:pt x="2885" y="20587"/>
                    <a:pt x="163" y="16070"/>
                    <a:pt x="7" y="10409"/>
                  </a:cubicBezTo>
                  <a:cubicBezTo>
                    <a:pt x="-148" y="4748"/>
                    <a:pt x="2324" y="89"/>
                    <a:pt x="5528" y="1"/>
                  </a:cubicBezTo>
                  <a:cubicBezTo>
                    <a:pt x="8732" y="-88"/>
                    <a:pt x="11455" y="4431"/>
                    <a:pt x="11610" y="10091"/>
                  </a:cubicBezTo>
                  <a:close/>
                </a:path>
              </a:pathLst>
            </a:custGeom>
            <a:solidFill>
              <a:srgbClr val="2F1C25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6" name="자유형: 도형 245">
              <a:extLst>
                <a:ext uri="{FF2B5EF4-FFF2-40B4-BE49-F238E27FC236}">
                  <a16:creationId xmlns:a16="http://schemas.microsoft.com/office/drawing/2014/main" id="{D02102DD-DAE0-A368-B495-5A3F8953B96C}"/>
                </a:ext>
              </a:extLst>
            </p:cNvPr>
            <p:cNvSpPr/>
            <p:nvPr/>
          </p:nvSpPr>
          <p:spPr>
            <a:xfrm>
              <a:off x="2701249" y="4897063"/>
              <a:ext cx="13681" cy="22173"/>
            </a:xfrm>
            <a:custGeom>
              <a:avLst/>
              <a:gdLst>
                <a:gd name="connsiteX0" fmla="*/ 13675 w 13681"/>
                <a:gd name="connsiteY0" fmla="*/ 10900 h 22173"/>
                <a:gd name="connsiteX1" fmla="*/ 7145 w 13681"/>
                <a:gd name="connsiteY1" fmla="*/ 22172 h 22173"/>
                <a:gd name="connsiteX2" fmla="*/ 7 w 13681"/>
                <a:gd name="connsiteY2" fmla="*/ 11274 h 22173"/>
                <a:gd name="connsiteX3" fmla="*/ 6538 w 13681"/>
                <a:gd name="connsiteY3" fmla="*/ 2 h 22173"/>
                <a:gd name="connsiteX4" fmla="*/ 13675 w 13681"/>
                <a:gd name="connsiteY4" fmla="*/ 10900 h 2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81" h="22173">
                  <a:moveTo>
                    <a:pt x="13675" y="10900"/>
                  </a:moveTo>
                  <a:cubicBezTo>
                    <a:pt x="13843" y="17022"/>
                    <a:pt x="10920" y="22068"/>
                    <a:pt x="7145" y="22172"/>
                  </a:cubicBezTo>
                  <a:cubicBezTo>
                    <a:pt x="3371" y="22276"/>
                    <a:pt x="175" y="17397"/>
                    <a:pt x="7" y="11274"/>
                  </a:cubicBezTo>
                  <a:cubicBezTo>
                    <a:pt x="-161" y="5151"/>
                    <a:pt x="2762" y="106"/>
                    <a:pt x="6538" y="2"/>
                  </a:cubicBezTo>
                  <a:cubicBezTo>
                    <a:pt x="10312" y="-102"/>
                    <a:pt x="13507" y="4777"/>
                    <a:pt x="13675" y="10900"/>
                  </a:cubicBezTo>
                  <a:close/>
                </a:path>
              </a:pathLst>
            </a:custGeom>
            <a:solidFill>
              <a:srgbClr val="2F1C25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7" name="자유형: 도형 246">
              <a:extLst>
                <a:ext uri="{FF2B5EF4-FFF2-40B4-BE49-F238E27FC236}">
                  <a16:creationId xmlns:a16="http://schemas.microsoft.com/office/drawing/2014/main" id="{1AEC6E48-09D7-7A12-6D8E-B239EF9E5D35}"/>
                </a:ext>
              </a:extLst>
            </p:cNvPr>
            <p:cNvSpPr/>
            <p:nvPr/>
          </p:nvSpPr>
          <p:spPr>
            <a:xfrm>
              <a:off x="2739064" y="4893041"/>
              <a:ext cx="19242" cy="55991"/>
            </a:xfrm>
            <a:custGeom>
              <a:avLst/>
              <a:gdLst>
                <a:gd name="connsiteX0" fmla="*/ 5185 w 19242"/>
                <a:gd name="connsiteY0" fmla="*/ 55991 h 55991"/>
                <a:gd name="connsiteX1" fmla="*/ 1826 w 19242"/>
                <a:gd name="connsiteY1" fmla="*/ 53575 h 55991"/>
                <a:gd name="connsiteX2" fmla="*/ 4085 w 19242"/>
                <a:gd name="connsiteY2" fmla="*/ 49255 h 55991"/>
                <a:gd name="connsiteX3" fmla="*/ 12181 w 19242"/>
                <a:gd name="connsiteY3" fmla="*/ 44642 h 55991"/>
                <a:gd name="connsiteX4" fmla="*/ 12311 w 19242"/>
                <a:gd name="connsiteY4" fmla="*/ 44527 h 55991"/>
                <a:gd name="connsiteX5" fmla="*/ 12298 w 19242"/>
                <a:gd name="connsiteY5" fmla="*/ 44450 h 55991"/>
                <a:gd name="connsiteX6" fmla="*/ 9403 w 19242"/>
                <a:gd name="connsiteY6" fmla="*/ 35642 h 55991"/>
                <a:gd name="connsiteX7" fmla="*/ 8843 w 19242"/>
                <a:gd name="connsiteY7" fmla="*/ 34260 h 55991"/>
                <a:gd name="connsiteX8" fmla="*/ 59 w 19242"/>
                <a:gd name="connsiteY8" fmla="*/ 4078 h 55991"/>
                <a:gd name="connsiteX9" fmla="*/ 2817 w 19242"/>
                <a:gd name="connsiteY9" fmla="*/ 60 h 55991"/>
                <a:gd name="connsiteX10" fmla="*/ 6835 w 19242"/>
                <a:gd name="connsiteY10" fmla="*/ 2818 h 55991"/>
                <a:gd name="connsiteX11" fmla="*/ 15236 w 19242"/>
                <a:gd name="connsiteY11" fmla="*/ 31689 h 55991"/>
                <a:gd name="connsiteX12" fmla="*/ 15786 w 19242"/>
                <a:gd name="connsiteY12" fmla="*/ 33041 h 55991"/>
                <a:gd name="connsiteX13" fmla="*/ 19092 w 19242"/>
                <a:gd name="connsiteY13" fmla="*/ 43293 h 55991"/>
                <a:gd name="connsiteX14" fmla="*/ 18989 w 19242"/>
                <a:gd name="connsiteY14" fmla="*/ 46607 h 55991"/>
                <a:gd name="connsiteX15" fmla="*/ 16791 w 19242"/>
                <a:gd name="connsiteY15" fmla="*/ 49765 h 55991"/>
                <a:gd name="connsiteX16" fmla="*/ 6147 w 19242"/>
                <a:gd name="connsiteY16" fmla="*/ 55832 h 55991"/>
                <a:gd name="connsiteX17" fmla="*/ 5185 w 19242"/>
                <a:gd name="connsiteY17" fmla="*/ 55991 h 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242" h="55991">
                  <a:moveTo>
                    <a:pt x="5185" y="55991"/>
                  </a:moveTo>
                  <a:cubicBezTo>
                    <a:pt x="3690" y="56022"/>
                    <a:pt x="2296" y="55070"/>
                    <a:pt x="1826" y="53575"/>
                  </a:cubicBezTo>
                  <a:cubicBezTo>
                    <a:pt x="1259" y="51756"/>
                    <a:pt x="2269" y="49824"/>
                    <a:pt x="4085" y="49255"/>
                  </a:cubicBezTo>
                  <a:cubicBezTo>
                    <a:pt x="7064" y="48324"/>
                    <a:pt x="9862" y="46729"/>
                    <a:pt x="12181" y="44642"/>
                  </a:cubicBezTo>
                  <a:cubicBezTo>
                    <a:pt x="12224" y="44603"/>
                    <a:pt x="12268" y="44566"/>
                    <a:pt x="12311" y="44527"/>
                  </a:cubicBezTo>
                  <a:cubicBezTo>
                    <a:pt x="12305" y="44500"/>
                    <a:pt x="12302" y="44475"/>
                    <a:pt x="12298" y="44450"/>
                  </a:cubicBezTo>
                  <a:cubicBezTo>
                    <a:pt x="11799" y="41519"/>
                    <a:pt x="10636" y="38664"/>
                    <a:pt x="9403" y="35642"/>
                  </a:cubicBezTo>
                  <a:lnTo>
                    <a:pt x="8843" y="34260"/>
                  </a:lnTo>
                  <a:cubicBezTo>
                    <a:pt x="4929" y="24531"/>
                    <a:pt x="1973" y="14376"/>
                    <a:pt x="59" y="4078"/>
                  </a:cubicBezTo>
                  <a:cubicBezTo>
                    <a:pt x="-289" y="2206"/>
                    <a:pt x="945" y="408"/>
                    <a:pt x="2817" y="60"/>
                  </a:cubicBezTo>
                  <a:cubicBezTo>
                    <a:pt x="4685" y="-293"/>
                    <a:pt x="6484" y="950"/>
                    <a:pt x="6835" y="2818"/>
                  </a:cubicBezTo>
                  <a:cubicBezTo>
                    <a:pt x="8666" y="12668"/>
                    <a:pt x="11493" y="22382"/>
                    <a:pt x="15236" y="31689"/>
                  </a:cubicBezTo>
                  <a:lnTo>
                    <a:pt x="15786" y="33041"/>
                  </a:lnTo>
                  <a:cubicBezTo>
                    <a:pt x="17105" y="36276"/>
                    <a:pt x="18468" y="39620"/>
                    <a:pt x="19092" y="43293"/>
                  </a:cubicBezTo>
                  <a:cubicBezTo>
                    <a:pt x="19252" y="44241"/>
                    <a:pt x="19367" y="45377"/>
                    <a:pt x="18989" y="46607"/>
                  </a:cubicBezTo>
                  <a:cubicBezTo>
                    <a:pt x="18551" y="48042"/>
                    <a:pt x="17632" y="49007"/>
                    <a:pt x="16791" y="49765"/>
                  </a:cubicBezTo>
                  <a:cubicBezTo>
                    <a:pt x="13743" y="52508"/>
                    <a:pt x="10061" y="54607"/>
                    <a:pt x="6147" y="55832"/>
                  </a:cubicBezTo>
                  <a:cubicBezTo>
                    <a:pt x="5826" y="55933"/>
                    <a:pt x="5504" y="55985"/>
                    <a:pt x="5185" y="55991"/>
                  </a:cubicBezTo>
                  <a:close/>
                </a:path>
              </a:pathLst>
            </a:custGeom>
            <a:solidFill>
              <a:srgbClr val="D6765C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8" name="자유형: 도형 247">
              <a:extLst>
                <a:ext uri="{FF2B5EF4-FFF2-40B4-BE49-F238E27FC236}">
                  <a16:creationId xmlns:a16="http://schemas.microsoft.com/office/drawing/2014/main" id="{075D2962-C10B-D08F-61C0-7000F14CA29B}"/>
                </a:ext>
              </a:extLst>
            </p:cNvPr>
            <p:cNvSpPr/>
            <p:nvPr/>
          </p:nvSpPr>
          <p:spPr>
            <a:xfrm>
              <a:off x="2752466" y="4879391"/>
              <a:ext cx="33516" cy="11609"/>
            </a:xfrm>
            <a:custGeom>
              <a:avLst/>
              <a:gdLst>
                <a:gd name="connsiteX0" fmla="*/ 9746 w 33516"/>
                <a:gd name="connsiteY0" fmla="*/ 9535 h 11609"/>
                <a:gd name="connsiteX1" fmla="*/ 33516 w 33516"/>
                <a:gd name="connsiteY1" fmla="*/ 10973 h 11609"/>
                <a:gd name="connsiteX2" fmla="*/ 26148 w 33516"/>
                <a:gd name="connsiteY2" fmla="*/ 1341 h 11609"/>
                <a:gd name="connsiteX3" fmla="*/ 11720 w 33516"/>
                <a:gd name="connsiteY3" fmla="*/ 388 h 11609"/>
                <a:gd name="connsiteX4" fmla="*/ 784 w 33516"/>
                <a:gd name="connsiteY4" fmla="*/ 5304 h 11609"/>
                <a:gd name="connsiteX5" fmla="*/ 579 w 33516"/>
                <a:gd name="connsiteY5" fmla="*/ 10756 h 11609"/>
                <a:gd name="connsiteX6" fmla="*/ 7466 w 33516"/>
                <a:gd name="connsiteY6" fmla="*/ 10373 h 11609"/>
                <a:gd name="connsiteX7" fmla="*/ 9746 w 33516"/>
                <a:gd name="connsiteY7" fmla="*/ 9535 h 1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6" h="11609">
                  <a:moveTo>
                    <a:pt x="9746" y="9535"/>
                  </a:moveTo>
                  <a:cubicBezTo>
                    <a:pt x="17504" y="6878"/>
                    <a:pt x="26611" y="5822"/>
                    <a:pt x="33516" y="10973"/>
                  </a:cubicBezTo>
                  <a:cubicBezTo>
                    <a:pt x="33516" y="10973"/>
                    <a:pt x="32070" y="4031"/>
                    <a:pt x="26148" y="1341"/>
                  </a:cubicBezTo>
                  <a:cubicBezTo>
                    <a:pt x="21972" y="-556"/>
                    <a:pt x="16573" y="-2"/>
                    <a:pt x="11720" y="388"/>
                  </a:cubicBezTo>
                  <a:cubicBezTo>
                    <a:pt x="8341" y="662"/>
                    <a:pt x="2431" y="1754"/>
                    <a:pt x="784" y="5304"/>
                  </a:cubicBezTo>
                  <a:cubicBezTo>
                    <a:pt x="145" y="6680"/>
                    <a:pt x="-501" y="9630"/>
                    <a:pt x="579" y="10756"/>
                  </a:cubicBezTo>
                  <a:cubicBezTo>
                    <a:pt x="2279" y="12530"/>
                    <a:pt x="5608" y="11104"/>
                    <a:pt x="7466" y="10373"/>
                  </a:cubicBezTo>
                  <a:cubicBezTo>
                    <a:pt x="8210" y="10080"/>
                    <a:pt x="8972" y="9800"/>
                    <a:pt x="9746" y="9535"/>
                  </a:cubicBezTo>
                  <a:close/>
                </a:path>
              </a:pathLst>
            </a:custGeom>
            <a:solidFill>
              <a:srgbClr val="502423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9" name="자유형: 도형 248">
              <a:extLst>
                <a:ext uri="{FF2B5EF4-FFF2-40B4-BE49-F238E27FC236}">
                  <a16:creationId xmlns:a16="http://schemas.microsoft.com/office/drawing/2014/main" id="{82E2CEC9-93B9-04AE-D651-FA0446B8DD06}"/>
                </a:ext>
              </a:extLst>
            </p:cNvPr>
            <p:cNvSpPr/>
            <p:nvPr/>
          </p:nvSpPr>
          <p:spPr>
            <a:xfrm>
              <a:off x="2683614" y="4882348"/>
              <a:ext cx="39214" cy="13990"/>
            </a:xfrm>
            <a:custGeom>
              <a:avLst/>
              <a:gdLst>
                <a:gd name="connsiteX0" fmla="*/ 27689 w 39214"/>
                <a:gd name="connsiteY0" fmla="*/ 9656 h 13990"/>
                <a:gd name="connsiteX1" fmla="*/ 14424 w 39214"/>
                <a:gd name="connsiteY1" fmla="*/ 8757 h 13990"/>
                <a:gd name="connsiteX2" fmla="*/ 0 w 39214"/>
                <a:gd name="connsiteY2" fmla="*/ 13990 h 13990"/>
                <a:gd name="connsiteX3" fmla="*/ 8183 w 39214"/>
                <a:gd name="connsiteY3" fmla="*/ 2950 h 13990"/>
                <a:gd name="connsiteX4" fmla="*/ 28950 w 39214"/>
                <a:gd name="connsiteY4" fmla="*/ 117 h 13990"/>
                <a:gd name="connsiteX5" fmla="*/ 37578 w 39214"/>
                <a:gd name="connsiteY5" fmla="*/ 2930 h 13990"/>
                <a:gd name="connsiteX6" fmla="*/ 38530 w 39214"/>
                <a:gd name="connsiteY6" fmla="*/ 9963 h 13990"/>
                <a:gd name="connsiteX7" fmla="*/ 27689 w 39214"/>
                <a:gd name="connsiteY7" fmla="*/ 9656 h 1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14" h="13990">
                  <a:moveTo>
                    <a:pt x="27689" y="9656"/>
                  </a:moveTo>
                  <a:cubicBezTo>
                    <a:pt x="22938" y="8719"/>
                    <a:pt x="19264" y="8163"/>
                    <a:pt x="14424" y="8757"/>
                  </a:cubicBezTo>
                  <a:cubicBezTo>
                    <a:pt x="9585" y="9351"/>
                    <a:pt x="3575" y="11143"/>
                    <a:pt x="0" y="13990"/>
                  </a:cubicBezTo>
                  <a:cubicBezTo>
                    <a:pt x="449" y="13634"/>
                    <a:pt x="3244" y="5966"/>
                    <a:pt x="8183" y="2950"/>
                  </a:cubicBezTo>
                  <a:cubicBezTo>
                    <a:pt x="14002" y="-605"/>
                    <a:pt x="22104" y="-12"/>
                    <a:pt x="28950" y="117"/>
                  </a:cubicBezTo>
                  <a:cubicBezTo>
                    <a:pt x="31605" y="168"/>
                    <a:pt x="35800" y="803"/>
                    <a:pt x="37578" y="2930"/>
                  </a:cubicBezTo>
                  <a:cubicBezTo>
                    <a:pt x="38823" y="4422"/>
                    <a:pt x="40002" y="8330"/>
                    <a:pt x="38530" y="9963"/>
                  </a:cubicBezTo>
                  <a:cubicBezTo>
                    <a:pt x="36636" y="12070"/>
                    <a:pt x="30004" y="10113"/>
                    <a:pt x="27689" y="9656"/>
                  </a:cubicBezTo>
                  <a:close/>
                </a:path>
              </a:pathLst>
            </a:custGeom>
            <a:solidFill>
              <a:srgbClr val="502423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0" name="자유형: 도형 249">
              <a:extLst>
                <a:ext uri="{FF2B5EF4-FFF2-40B4-BE49-F238E27FC236}">
                  <a16:creationId xmlns:a16="http://schemas.microsoft.com/office/drawing/2014/main" id="{F6090AEB-117C-EC60-CC51-3DE3D65F0731}"/>
                </a:ext>
              </a:extLst>
            </p:cNvPr>
            <p:cNvSpPr/>
            <p:nvPr/>
          </p:nvSpPr>
          <p:spPr>
            <a:xfrm>
              <a:off x="2744797" y="5043281"/>
              <a:ext cx="419484" cy="372092"/>
            </a:xfrm>
            <a:custGeom>
              <a:avLst/>
              <a:gdLst>
                <a:gd name="connsiteX0" fmla="*/ 84200 w 419484"/>
                <a:gd name="connsiteY0" fmla="*/ 267619 h 372092"/>
                <a:gd name="connsiteX1" fmla="*/ 140319 w 419484"/>
                <a:gd name="connsiteY1" fmla="*/ 341497 h 372092"/>
                <a:gd name="connsiteX2" fmla="*/ 140354 w 419484"/>
                <a:gd name="connsiteY2" fmla="*/ 341541 h 372092"/>
                <a:gd name="connsiteX3" fmla="*/ 171219 w 419484"/>
                <a:gd name="connsiteY3" fmla="*/ 368842 h 372092"/>
                <a:gd name="connsiteX4" fmla="*/ 419485 w 419484"/>
                <a:gd name="connsiteY4" fmla="*/ 245401 h 372092"/>
                <a:gd name="connsiteX5" fmla="*/ 381656 w 419484"/>
                <a:gd name="connsiteY5" fmla="*/ 181928 h 372092"/>
                <a:gd name="connsiteX6" fmla="*/ 222139 w 419484"/>
                <a:gd name="connsiteY6" fmla="*/ 256908 h 372092"/>
                <a:gd name="connsiteX7" fmla="*/ 130351 w 419484"/>
                <a:gd name="connsiteY7" fmla="*/ 84331 h 372092"/>
                <a:gd name="connsiteX8" fmla="*/ 533 w 419484"/>
                <a:gd name="connsiteY8" fmla="*/ 1 h 372092"/>
                <a:gd name="connsiteX9" fmla="*/ 6936 w 419484"/>
                <a:gd name="connsiteY9" fmla="*/ 55876 h 372092"/>
                <a:gd name="connsiteX10" fmla="*/ 84200 w 419484"/>
                <a:gd name="connsiteY10" fmla="*/ 267619 h 37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484" h="372092">
                  <a:moveTo>
                    <a:pt x="84200" y="267619"/>
                  </a:moveTo>
                  <a:cubicBezTo>
                    <a:pt x="104286" y="297322"/>
                    <a:pt x="123963" y="323192"/>
                    <a:pt x="140319" y="341497"/>
                  </a:cubicBezTo>
                  <a:lnTo>
                    <a:pt x="140354" y="341541"/>
                  </a:lnTo>
                  <a:cubicBezTo>
                    <a:pt x="153151" y="355905"/>
                    <a:pt x="163931" y="365589"/>
                    <a:pt x="171219" y="368842"/>
                  </a:cubicBezTo>
                  <a:cubicBezTo>
                    <a:pt x="231924" y="395876"/>
                    <a:pt x="419485" y="245401"/>
                    <a:pt x="419485" y="245401"/>
                  </a:cubicBezTo>
                  <a:cubicBezTo>
                    <a:pt x="399660" y="231022"/>
                    <a:pt x="381656" y="181928"/>
                    <a:pt x="381656" y="181928"/>
                  </a:cubicBezTo>
                  <a:lnTo>
                    <a:pt x="222139" y="256908"/>
                  </a:lnTo>
                  <a:lnTo>
                    <a:pt x="130351" y="84331"/>
                  </a:lnTo>
                  <a:cubicBezTo>
                    <a:pt x="98630" y="27492"/>
                    <a:pt x="65345" y="6332"/>
                    <a:pt x="533" y="1"/>
                  </a:cubicBezTo>
                  <a:cubicBezTo>
                    <a:pt x="-2616" y="-306"/>
                    <a:pt x="9330" y="56390"/>
                    <a:pt x="6936" y="55876"/>
                  </a:cubicBezTo>
                  <a:cubicBezTo>
                    <a:pt x="-4974" y="112578"/>
                    <a:pt x="23768" y="178342"/>
                    <a:pt x="84200" y="267619"/>
                  </a:cubicBezTo>
                  <a:close/>
                </a:path>
              </a:pathLst>
            </a:custGeom>
            <a:solidFill>
              <a:srgbClr val="FF4749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1" name="자유형: 도형 250">
              <a:extLst>
                <a:ext uri="{FF2B5EF4-FFF2-40B4-BE49-F238E27FC236}">
                  <a16:creationId xmlns:a16="http://schemas.microsoft.com/office/drawing/2014/main" id="{C3AA84AF-AFBC-D5A3-A4B0-5F2EFCC80C60}"/>
                </a:ext>
              </a:extLst>
            </p:cNvPr>
            <p:cNvSpPr/>
            <p:nvPr/>
          </p:nvSpPr>
          <p:spPr>
            <a:xfrm>
              <a:off x="2578793" y="5496714"/>
              <a:ext cx="337187" cy="901462"/>
            </a:xfrm>
            <a:custGeom>
              <a:avLst/>
              <a:gdLst>
                <a:gd name="connsiteX0" fmla="*/ 271483 w 337187"/>
                <a:gd name="connsiteY0" fmla="*/ 60929 h 901462"/>
                <a:gd name="connsiteX1" fmla="*/ 308951 w 337187"/>
                <a:gd name="connsiteY1" fmla="*/ 362085 h 901462"/>
                <a:gd name="connsiteX2" fmla="*/ 325630 w 337187"/>
                <a:gd name="connsiteY2" fmla="*/ 443839 h 901462"/>
                <a:gd name="connsiteX3" fmla="*/ 328710 w 337187"/>
                <a:gd name="connsiteY3" fmla="*/ 507442 h 901462"/>
                <a:gd name="connsiteX4" fmla="*/ 337188 w 337187"/>
                <a:gd name="connsiteY4" fmla="*/ 901463 h 901462"/>
                <a:gd name="connsiteX5" fmla="*/ 279705 w 337187"/>
                <a:gd name="connsiteY5" fmla="*/ 896323 h 901462"/>
                <a:gd name="connsiteX6" fmla="*/ 223613 w 337187"/>
                <a:gd name="connsiteY6" fmla="*/ 577091 h 901462"/>
                <a:gd name="connsiteX7" fmla="*/ 228304 w 337187"/>
                <a:gd name="connsiteY7" fmla="*/ 473710 h 901462"/>
                <a:gd name="connsiteX8" fmla="*/ 149544 w 337187"/>
                <a:gd name="connsiteY8" fmla="*/ 201147 h 901462"/>
                <a:gd name="connsiteX9" fmla="*/ 149544 w 337187"/>
                <a:gd name="connsiteY9" fmla="*/ 201132 h 901462"/>
                <a:gd name="connsiteX10" fmla="*/ 114824 w 337187"/>
                <a:gd name="connsiteY10" fmla="*/ 475804 h 901462"/>
                <a:gd name="connsiteX11" fmla="*/ 125061 w 337187"/>
                <a:gd name="connsiteY11" fmla="*/ 588468 h 901462"/>
                <a:gd name="connsiteX12" fmla="*/ 110068 w 337187"/>
                <a:gd name="connsiteY12" fmla="*/ 890649 h 901462"/>
                <a:gd name="connsiteX13" fmla="*/ 61280 w 337187"/>
                <a:gd name="connsiteY13" fmla="*/ 890679 h 901462"/>
                <a:gd name="connsiteX14" fmla="*/ 24945 w 337187"/>
                <a:gd name="connsiteY14" fmla="*/ 497758 h 901462"/>
                <a:gd name="connsiteX15" fmla="*/ 24039 w 337187"/>
                <a:gd name="connsiteY15" fmla="*/ 439353 h 901462"/>
                <a:gd name="connsiteX16" fmla="*/ 2123 w 337187"/>
                <a:gd name="connsiteY16" fmla="*/ 282500 h 901462"/>
                <a:gd name="connsiteX17" fmla="*/ 2497 w 337187"/>
                <a:gd name="connsiteY17" fmla="*/ 166672 h 901462"/>
                <a:gd name="connsiteX18" fmla="*/ 21196 w 337187"/>
                <a:gd name="connsiteY18" fmla="*/ 52849 h 901462"/>
                <a:gd name="connsiteX19" fmla="*/ 34328 w 337187"/>
                <a:gd name="connsiteY19" fmla="*/ 0 h 901462"/>
                <a:gd name="connsiteX20" fmla="*/ 271483 w 337187"/>
                <a:gd name="connsiteY20" fmla="*/ 60929 h 90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7187" h="901462">
                  <a:moveTo>
                    <a:pt x="271483" y="60929"/>
                  </a:moveTo>
                  <a:cubicBezTo>
                    <a:pt x="290986" y="246777"/>
                    <a:pt x="302184" y="325753"/>
                    <a:pt x="308951" y="362085"/>
                  </a:cubicBezTo>
                  <a:cubicBezTo>
                    <a:pt x="310569" y="370775"/>
                    <a:pt x="321962" y="401640"/>
                    <a:pt x="325630" y="443839"/>
                  </a:cubicBezTo>
                  <a:cubicBezTo>
                    <a:pt x="328515" y="477007"/>
                    <a:pt x="328638" y="501664"/>
                    <a:pt x="328710" y="507442"/>
                  </a:cubicBezTo>
                  <a:cubicBezTo>
                    <a:pt x="329182" y="545259"/>
                    <a:pt x="316311" y="678689"/>
                    <a:pt x="337188" y="901463"/>
                  </a:cubicBezTo>
                  <a:cubicBezTo>
                    <a:pt x="316978" y="897378"/>
                    <a:pt x="299914" y="900408"/>
                    <a:pt x="279705" y="896323"/>
                  </a:cubicBezTo>
                  <a:cubicBezTo>
                    <a:pt x="249166" y="732741"/>
                    <a:pt x="239572" y="692770"/>
                    <a:pt x="223613" y="577091"/>
                  </a:cubicBezTo>
                  <a:cubicBezTo>
                    <a:pt x="220225" y="552523"/>
                    <a:pt x="228304" y="473710"/>
                    <a:pt x="228304" y="473710"/>
                  </a:cubicBezTo>
                  <a:cubicBezTo>
                    <a:pt x="207919" y="359902"/>
                    <a:pt x="169209" y="258823"/>
                    <a:pt x="149544" y="201147"/>
                  </a:cubicBezTo>
                  <a:cubicBezTo>
                    <a:pt x="149544" y="201132"/>
                    <a:pt x="149544" y="201132"/>
                    <a:pt x="149544" y="201132"/>
                  </a:cubicBezTo>
                  <a:cubicBezTo>
                    <a:pt x="149491" y="201132"/>
                    <a:pt x="125756" y="332467"/>
                    <a:pt x="114824" y="475804"/>
                  </a:cubicBezTo>
                  <a:cubicBezTo>
                    <a:pt x="111787" y="515627"/>
                    <a:pt x="125167" y="560529"/>
                    <a:pt x="125061" y="588468"/>
                  </a:cubicBezTo>
                  <a:cubicBezTo>
                    <a:pt x="124726" y="677412"/>
                    <a:pt x="109147" y="780406"/>
                    <a:pt x="110068" y="890649"/>
                  </a:cubicBezTo>
                  <a:lnTo>
                    <a:pt x="61280" y="890679"/>
                  </a:lnTo>
                  <a:cubicBezTo>
                    <a:pt x="26569" y="687779"/>
                    <a:pt x="20610" y="575828"/>
                    <a:pt x="24945" y="497758"/>
                  </a:cubicBezTo>
                  <a:cubicBezTo>
                    <a:pt x="25326" y="490895"/>
                    <a:pt x="25493" y="469165"/>
                    <a:pt x="24039" y="439353"/>
                  </a:cubicBezTo>
                  <a:cubicBezTo>
                    <a:pt x="20770" y="372349"/>
                    <a:pt x="10506" y="318312"/>
                    <a:pt x="2123" y="282500"/>
                  </a:cubicBezTo>
                  <a:cubicBezTo>
                    <a:pt x="-343" y="250283"/>
                    <a:pt x="-1188" y="211025"/>
                    <a:pt x="2497" y="166672"/>
                  </a:cubicBezTo>
                  <a:cubicBezTo>
                    <a:pt x="5689" y="128231"/>
                    <a:pt x="11937" y="90131"/>
                    <a:pt x="21196" y="52849"/>
                  </a:cubicBezTo>
                  <a:lnTo>
                    <a:pt x="34328" y="0"/>
                  </a:lnTo>
                  <a:lnTo>
                    <a:pt x="271483" y="60929"/>
                  </a:lnTo>
                  <a:close/>
                </a:path>
              </a:pathLst>
            </a:custGeom>
            <a:solidFill>
              <a:srgbClr val="F79372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2" name="자유형: 도형 251">
              <a:extLst>
                <a:ext uri="{FF2B5EF4-FFF2-40B4-BE49-F238E27FC236}">
                  <a16:creationId xmlns:a16="http://schemas.microsoft.com/office/drawing/2014/main" id="{C6804120-A143-DAF6-94E6-A2F24EB06A7E}"/>
                </a:ext>
              </a:extLst>
            </p:cNvPr>
            <p:cNvSpPr/>
            <p:nvPr/>
          </p:nvSpPr>
          <p:spPr>
            <a:xfrm>
              <a:off x="2837509" y="6384660"/>
              <a:ext cx="211109" cy="70420"/>
            </a:xfrm>
            <a:custGeom>
              <a:avLst/>
              <a:gdLst>
                <a:gd name="connsiteX0" fmla="*/ 78471 w 211109"/>
                <a:gd name="connsiteY0" fmla="*/ 0 h 70420"/>
                <a:gd name="connsiteX1" fmla="*/ 203512 w 211109"/>
                <a:gd name="connsiteY1" fmla="*/ 36629 h 70420"/>
                <a:gd name="connsiteX2" fmla="*/ 182396 w 211109"/>
                <a:gd name="connsiteY2" fmla="*/ 70421 h 70420"/>
                <a:gd name="connsiteX3" fmla="*/ 15923 w 211109"/>
                <a:gd name="connsiteY3" fmla="*/ 70421 h 70420"/>
                <a:gd name="connsiteX4" fmla="*/ 103 w 211109"/>
                <a:gd name="connsiteY4" fmla="*/ 52849 h 70420"/>
                <a:gd name="connsiteX5" fmla="*/ 18638 w 211109"/>
                <a:gd name="connsiteY5" fmla="*/ 0 h 70420"/>
                <a:gd name="connsiteX6" fmla="*/ 78471 w 211109"/>
                <a:gd name="connsiteY6" fmla="*/ 0 h 7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109" h="70420">
                  <a:moveTo>
                    <a:pt x="78471" y="0"/>
                  </a:moveTo>
                  <a:cubicBezTo>
                    <a:pt x="78471" y="0"/>
                    <a:pt x="167891" y="29989"/>
                    <a:pt x="203512" y="36629"/>
                  </a:cubicBezTo>
                  <a:cubicBezTo>
                    <a:pt x="214983" y="38768"/>
                    <a:pt x="217364" y="70421"/>
                    <a:pt x="182396" y="70421"/>
                  </a:cubicBezTo>
                  <a:lnTo>
                    <a:pt x="15923" y="70421"/>
                  </a:lnTo>
                  <a:cubicBezTo>
                    <a:pt x="6485" y="70421"/>
                    <a:pt x="-968" y="62236"/>
                    <a:pt x="103" y="52849"/>
                  </a:cubicBezTo>
                  <a:cubicBezTo>
                    <a:pt x="3446" y="23558"/>
                    <a:pt x="18638" y="0"/>
                    <a:pt x="18638" y="0"/>
                  </a:cubicBezTo>
                  <a:lnTo>
                    <a:pt x="78471" y="0"/>
                  </a:lnTo>
                  <a:close/>
                </a:path>
              </a:pathLst>
            </a:custGeom>
            <a:solidFill>
              <a:srgbClr val="932F11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3" name="자유형: 도형 252">
              <a:extLst>
                <a:ext uri="{FF2B5EF4-FFF2-40B4-BE49-F238E27FC236}">
                  <a16:creationId xmlns:a16="http://schemas.microsoft.com/office/drawing/2014/main" id="{B64D4B50-0946-233A-6500-478A233EC50B}"/>
                </a:ext>
              </a:extLst>
            </p:cNvPr>
            <p:cNvSpPr/>
            <p:nvPr/>
          </p:nvSpPr>
          <p:spPr>
            <a:xfrm>
              <a:off x="2828997" y="5188669"/>
              <a:ext cx="56153" cy="196153"/>
            </a:xfrm>
            <a:custGeom>
              <a:avLst/>
              <a:gdLst>
                <a:gd name="connsiteX0" fmla="*/ 0 w 56153"/>
                <a:gd name="connsiteY0" fmla="*/ 122231 h 196153"/>
                <a:gd name="connsiteX1" fmla="*/ 56120 w 56153"/>
                <a:gd name="connsiteY1" fmla="*/ 196109 h 196153"/>
                <a:gd name="connsiteX2" fmla="*/ 56154 w 56153"/>
                <a:gd name="connsiteY2" fmla="*/ 196153 h 196153"/>
                <a:gd name="connsiteX3" fmla="*/ 23097 w 56153"/>
                <a:gd name="connsiteY3" fmla="*/ 0 h 196153"/>
                <a:gd name="connsiteX4" fmla="*/ 0 w 56153"/>
                <a:gd name="connsiteY4" fmla="*/ 122231 h 1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53" h="196153">
                  <a:moveTo>
                    <a:pt x="0" y="122231"/>
                  </a:moveTo>
                  <a:cubicBezTo>
                    <a:pt x="20086" y="151934"/>
                    <a:pt x="39763" y="177805"/>
                    <a:pt x="56120" y="196109"/>
                  </a:cubicBezTo>
                  <a:lnTo>
                    <a:pt x="56154" y="196153"/>
                  </a:lnTo>
                  <a:cubicBezTo>
                    <a:pt x="41372" y="151523"/>
                    <a:pt x="23097" y="0"/>
                    <a:pt x="23097" y="0"/>
                  </a:cubicBezTo>
                  <a:lnTo>
                    <a:pt x="0" y="122231"/>
                  </a:lnTo>
                  <a:close/>
                </a:path>
              </a:pathLst>
            </a:custGeom>
            <a:solidFill>
              <a:srgbClr val="00000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4" name="자유형: 도형 253">
              <a:extLst>
                <a:ext uri="{FF2B5EF4-FFF2-40B4-BE49-F238E27FC236}">
                  <a16:creationId xmlns:a16="http://schemas.microsoft.com/office/drawing/2014/main" id="{126AD4B6-AF52-0610-7F1A-AEE4DD684CCB}"/>
                </a:ext>
              </a:extLst>
            </p:cNvPr>
            <p:cNvSpPr/>
            <p:nvPr/>
          </p:nvSpPr>
          <p:spPr>
            <a:xfrm>
              <a:off x="2610630" y="6405366"/>
              <a:ext cx="118656" cy="49714"/>
            </a:xfrm>
            <a:custGeom>
              <a:avLst/>
              <a:gdLst>
                <a:gd name="connsiteX0" fmla="*/ 0 w 118656"/>
                <a:gd name="connsiteY0" fmla="*/ 49715 h 49714"/>
                <a:gd name="connsiteX1" fmla="*/ 0 w 118656"/>
                <a:gd name="connsiteY1" fmla="*/ 33851 h 49714"/>
                <a:gd name="connsiteX2" fmla="*/ 59328 w 118656"/>
                <a:gd name="connsiteY2" fmla="*/ 0 h 49714"/>
                <a:gd name="connsiteX3" fmla="*/ 118656 w 118656"/>
                <a:gd name="connsiteY3" fmla="*/ 32381 h 49714"/>
                <a:gd name="connsiteX4" fmla="*/ 118656 w 118656"/>
                <a:gd name="connsiteY4" fmla="*/ 49715 h 49714"/>
                <a:gd name="connsiteX5" fmla="*/ 0 w 118656"/>
                <a:gd name="connsiteY5" fmla="*/ 49715 h 49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656" h="49714">
                  <a:moveTo>
                    <a:pt x="0" y="49715"/>
                  </a:moveTo>
                  <a:lnTo>
                    <a:pt x="0" y="33851"/>
                  </a:lnTo>
                  <a:cubicBezTo>
                    <a:pt x="0" y="33851"/>
                    <a:pt x="12691" y="0"/>
                    <a:pt x="59328" y="0"/>
                  </a:cubicBezTo>
                  <a:cubicBezTo>
                    <a:pt x="105965" y="0"/>
                    <a:pt x="118656" y="32381"/>
                    <a:pt x="118656" y="32381"/>
                  </a:cubicBezTo>
                  <a:lnTo>
                    <a:pt x="118656" y="49715"/>
                  </a:lnTo>
                  <a:lnTo>
                    <a:pt x="0" y="49715"/>
                  </a:lnTo>
                  <a:close/>
                </a:path>
              </a:pathLst>
            </a:custGeom>
            <a:solidFill>
              <a:srgbClr val="932F11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5" name="자유형: 도형 254">
              <a:extLst>
                <a:ext uri="{FF2B5EF4-FFF2-40B4-BE49-F238E27FC236}">
                  <a16:creationId xmlns:a16="http://schemas.microsoft.com/office/drawing/2014/main" id="{5C5244B4-1D9A-B7C3-7DF8-C70B6042BD07}"/>
                </a:ext>
              </a:extLst>
            </p:cNvPr>
            <p:cNvSpPr/>
            <p:nvPr/>
          </p:nvSpPr>
          <p:spPr>
            <a:xfrm>
              <a:off x="2610630" y="6384660"/>
              <a:ext cx="118656" cy="54557"/>
            </a:xfrm>
            <a:custGeom>
              <a:avLst/>
              <a:gdLst>
                <a:gd name="connsiteX0" fmla="*/ 0 w 118656"/>
                <a:gd name="connsiteY0" fmla="*/ 54557 h 54557"/>
                <a:gd name="connsiteX1" fmla="*/ 28978 w 118656"/>
                <a:gd name="connsiteY1" fmla="*/ 0 h 54557"/>
                <a:gd name="connsiteX2" fmla="*/ 78213 w 118656"/>
                <a:gd name="connsiteY2" fmla="*/ 0 h 54557"/>
                <a:gd name="connsiteX3" fmla="*/ 118656 w 118656"/>
                <a:gd name="connsiteY3" fmla="*/ 53087 h 54557"/>
                <a:gd name="connsiteX4" fmla="*/ 0 w 118656"/>
                <a:gd name="connsiteY4" fmla="*/ 54557 h 5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56" h="54557">
                  <a:moveTo>
                    <a:pt x="0" y="54557"/>
                  </a:moveTo>
                  <a:cubicBezTo>
                    <a:pt x="0" y="54557"/>
                    <a:pt x="8092" y="11021"/>
                    <a:pt x="28978" y="0"/>
                  </a:cubicBezTo>
                  <a:lnTo>
                    <a:pt x="78213" y="0"/>
                  </a:lnTo>
                  <a:cubicBezTo>
                    <a:pt x="109475" y="13517"/>
                    <a:pt x="118656" y="53087"/>
                    <a:pt x="118656" y="53087"/>
                  </a:cubicBezTo>
                  <a:lnTo>
                    <a:pt x="0" y="54557"/>
                  </a:lnTo>
                  <a:close/>
                </a:path>
              </a:pathLst>
            </a:custGeom>
            <a:solidFill>
              <a:srgbClr val="932F11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6" name="자유형: 도형 255">
              <a:extLst>
                <a:ext uri="{FF2B5EF4-FFF2-40B4-BE49-F238E27FC236}">
                  <a16:creationId xmlns:a16="http://schemas.microsoft.com/office/drawing/2014/main" id="{0A4A27D4-161A-0505-B3C9-0F3D0E616987}"/>
                </a:ext>
              </a:extLst>
            </p:cNvPr>
            <p:cNvSpPr/>
            <p:nvPr/>
          </p:nvSpPr>
          <p:spPr>
            <a:xfrm>
              <a:off x="2595332" y="5039433"/>
              <a:ext cx="248072" cy="435029"/>
            </a:xfrm>
            <a:custGeom>
              <a:avLst/>
              <a:gdLst>
                <a:gd name="connsiteX0" fmla="*/ 0 w 248072"/>
                <a:gd name="connsiteY0" fmla="*/ 160363 h 435029"/>
                <a:gd name="connsiteX1" fmla="*/ 3382 w 248072"/>
                <a:gd name="connsiteY1" fmla="*/ 187452 h 435029"/>
                <a:gd name="connsiteX2" fmla="*/ 34411 w 248072"/>
                <a:gd name="connsiteY2" fmla="*/ 435030 h 435029"/>
                <a:gd name="connsiteX3" fmla="*/ 110686 w 248072"/>
                <a:gd name="connsiteY3" fmla="*/ 431584 h 435029"/>
                <a:gd name="connsiteX4" fmla="*/ 241598 w 248072"/>
                <a:gd name="connsiteY4" fmla="*/ 425672 h 435029"/>
                <a:gd name="connsiteX5" fmla="*/ 248066 w 248072"/>
                <a:gd name="connsiteY5" fmla="*/ 152910 h 435029"/>
                <a:gd name="connsiteX6" fmla="*/ 217989 w 248072"/>
                <a:gd name="connsiteY6" fmla="*/ 56607 h 435029"/>
                <a:gd name="connsiteX7" fmla="*/ 168863 w 248072"/>
                <a:gd name="connsiteY7" fmla="*/ 5292 h 435029"/>
                <a:gd name="connsiteX8" fmla="*/ 155798 w 248072"/>
                <a:gd name="connsiteY8" fmla="*/ 0 h 435029"/>
                <a:gd name="connsiteX9" fmla="*/ 125888 w 248072"/>
                <a:gd name="connsiteY9" fmla="*/ 14874 h 435029"/>
                <a:gd name="connsiteX10" fmla="*/ 76102 w 248072"/>
                <a:gd name="connsiteY10" fmla="*/ 3397 h 435029"/>
                <a:gd name="connsiteX11" fmla="*/ 21343 w 248072"/>
                <a:gd name="connsiteY11" fmla="*/ 24494 h 435029"/>
                <a:gd name="connsiteX12" fmla="*/ 5451 w 248072"/>
                <a:gd name="connsiteY12" fmla="*/ 125722 h 435029"/>
                <a:gd name="connsiteX13" fmla="*/ 0 w 248072"/>
                <a:gd name="connsiteY13" fmla="*/ 160363 h 43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072" h="435029">
                  <a:moveTo>
                    <a:pt x="0" y="160363"/>
                  </a:moveTo>
                  <a:lnTo>
                    <a:pt x="3382" y="187452"/>
                  </a:lnTo>
                  <a:lnTo>
                    <a:pt x="34411" y="435030"/>
                  </a:lnTo>
                  <a:lnTo>
                    <a:pt x="110686" y="431584"/>
                  </a:lnTo>
                  <a:lnTo>
                    <a:pt x="241598" y="425672"/>
                  </a:lnTo>
                  <a:cubicBezTo>
                    <a:pt x="248723" y="343547"/>
                    <a:pt x="247934" y="167654"/>
                    <a:pt x="248066" y="152910"/>
                  </a:cubicBezTo>
                  <a:cubicBezTo>
                    <a:pt x="248329" y="128580"/>
                    <a:pt x="240350" y="85271"/>
                    <a:pt x="217989" y="56607"/>
                  </a:cubicBezTo>
                  <a:cubicBezTo>
                    <a:pt x="202512" y="36792"/>
                    <a:pt x="181484" y="14837"/>
                    <a:pt x="168863" y="5292"/>
                  </a:cubicBezTo>
                  <a:lnTo>
                    <a:pt x="155798" y="0"/>
                  </a:lnTo>
                  <a:cubicBezTo>
                    <a:pt x="151398" y="4104"/>
                    <a:pt x="140433" y="11984"/>
                    <a:pt x="125888" y="14874"/>
                  </a:cubicBezTo>
                  <a:cubicBezTo>
                    <a:pt x="100770" y="19832"/>
                    <a:pt x="79517" y="5925"/>
                    <a:pt x="76102" y="3397"/>
                  </a:cubicBezTo>
                  <a:cubicBezTo>
                    <a:pt x="73146" y="4480"/>
                    <a:pt x="37235" y="18585"/>
                    <a:pt x="21343" y="24494"/>
                  </a:cubicBezTo>
                  <a:lnTo>
                    <a:pt x="5451" y="125722"/>
                  </a:lnTo>
                  <a:lnTo>
                    <a:pt x="0" y="160363"/>
                  </a:lnTo>
                  <a:close/>
                </a:path>
              </a:pathLst>
            </a:custGeom>
            <a:solidFill>
              <a:srgbClr val="FFF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7" name="자유형: 도형 256">
              <a:extLst>
                <a:ext uri="{FF2B5EF4-FFF2-40B4-BE49-F238E27FC236}">
                  <a16:creationId xmlns:a16="http://schemas.microsoft.com/office/drawing/2014/main" id="{64A195A2-AB5C-265D-A008-AD8B398393EA}"/>
                </a:ext>
              </a:extLst>
            </p:cNvPr>
            <p:cNvSpPr/>
            <p:nvPr/>
          </p:nvSpPr>
          <p:spPr>
            <a:xfrm>
              <a:off x="2558233" y="5465091"/>
              <a:ext cx="354635" cy="457281"/>
            </a:xfrm>
            <a:custGeom>
              <a:avLst/>
              <a:gdLst>
                <a:gd name="connsiteX0" fmla="*/ 1866 w 354635"/>
                <a:gd name="connsiteY0" fmla="*/ 457282 h 457281"/>
                <a:gd name="connsiteX1" fmla="*/ 354635 w 354635"/>
                <a:gd name="connsiteY1" fmla="*/ 441299 h 457281"/>
                <a:gd name="connsiteX2" fmla="*/ 278703 w 354635"/>
                <a:gd name="connsiteY2" fmla="*/ 0 h 457281"/>
                <a:gd name="connsiteX3" fmla="*/ 147779 w 354635"/>
                <a:gd name="connsiteY3" fmla="*/ 5927 h 457281"/>
                <a:gd name="connsiteX4" fmla="*/ 97853 w 354635"/>
                <a:gd name="connsiteY4" fmla="*/ 8184 h 457281"/>
                <a:gd name="connsiteX5" fmla="*/ 71504 w 354635"/>
                <a:gd name="connsiteY5" fmla="*/ 9373 h 457281"/>
                <a:gd name="connsiteX6" fmla="*/ 41185 w 354635"/>
                <a:gd name="connsiteY6" fmla="*/ 73124 h 457281"/>
                <a:gd name="connsiteX7" fmla="*/ 27805 w 354635"/>
                <a:gd name="connsiteY7" fmla="*/ 117581 h 457281"/>
                <a:gd name="connsiteX8" fmla="*/ 1866 w 354635"/>
                <a:gd name="connsiteY8" fmla="*/ 457282 h 45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4635" h="457281">
                  <a:moveTo>
                    <a:pt x="1866" y="457282"/>
                  </a:moveTo>
                  <a:lnTo>
                    <a:pt x="354635" y="441299"/>
                  </a:lnTo>
                  <a:cubicBezTo>
                    <a:pt x="342966" y="183145"/>
                    <a:pt x="294923" y="66009"/>
                    <a:pt x="278703" y="0"/>
                  </a:cubicBezTo>
                  <a:lnTo>
                    <a:pt x="147779" y="5927"/>
                  </a:lnTo>
                  <a:lnTo>
                    <a:pt x="97853" y="8184"/>
                  </a:lnTo>
                  <a:lnTo>
                    <a:pt x="71504" y="9373"/>
                  </a:lnTo>
                  <a:cubicBezTo>
                    <a:pt x="71504" y="9373"/>
                    <a:pt x="57064" y="27761"/>
                    <a:pt x="41185" y="73124"/>
                  </a:cubicBezTo>
                  <a:cubicBezTo>
                    <a:pt x="36736" y="85794"/>
                    <a:pt x="32185" y="100544"/>
                    <a:pt x="27805" y="117581"/>
                  </a:cubicBezTo>
                  <a:cubicBezTo>
                    <a:pt x="9771" y="187690"/>
                    <a:pt x="-5422" y="296581"/>
                    <a:pt x="1866" y="457282"/>
                  </a:cubicBezTo>
                  <a:close/>
                </a:path>
              </a:pathLst>
            </a:custGeom>
            <a:solidFill>
              <a:srgbClr val="BC262D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8" name="자유형: 도형 257">
              <a:extLst>
                <a:ext uri="{FF2B5EF4-FFF2-40B4-BE49-F238E27FC236}">
                  <a16:creationId xmlns:a16="http://schemas.microsoft.com/office/drawing/2014/main" id="{79BAC966-B8B2-661C-B33D-141A623155A5}"/>
                </a:ext>
              </a:extLst>
            </p:cNvPr>
            <p:cNvSpPr/>
            <p:nvPr/>
          </p:nvSpPr>
          <p:spPr>
            <a:xfrm>
              <a:off x="2764193" y="5044726"/>
              <a:ext cx="110954" cy="493488"/>
            </a:xfrm>
            <a:custGeom>
              <a:avLst/>
              <a:gdLst>
                <a:gd name="connsiteX0" fmla="*/ 0 w 110954"/>
                <a:gd name="connsiteY0" fmla="*/ 0 h 493488"/>
                <a:gd name="connsiteX1" fmla="*/ 19813 w 110954"/>
                <a:gd name="connsiteY1" fmla="*/ 356524 h 493488"/>
                <a:gd name="connsiteX2" fmla="*/ 35842 w 110954"/>
                <a:gd name="connsiteY2" fmla="*/ 493489 h 493488"/>
                <a:gd name="connsiteX3" fmla="*/ 110955 w 110954"/>
                <a:gd name="connsiteY3" fmla="*/ 493489 h 493488"/>
                <a:gd name="connsiteX4" fmla="*/ 80760 w 110954"/>
                <a:gd name="connsiteY4" fmla="*/ 391697 h 493488"/>
                <a:gd name="connsiteX5" fmla="*/ 75658 w 110954"/>
                <a:gd name="connsiteY5" fmla="*/ 67732 h 493488"/>
                <a:gd name="connsiteX6" fmla="*/ 0 w 110954"/>
                <a:gd name="connsiteY6" fmla="*/ 0 h 49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954" h="493488">
                  <a:moveTo>
                    <a:pt x="0" y="0"/>
                  </a:moveTo>
                  <a:cubicBezTo>
                    <a:pt x="0" y="0"/>
                    <a:pt x="27142" y="246743"/>
                    <a:pt x="19813" y="356524"/>
                  </a:cubicBezTo>
                  <a:cubicBezTo>
                    <a:pt x="27140" y="468312"/>
                    <a:pt x="35842" y="493489"/>
                    <a:pt x="35842" y="493489"/>
                  </a:cubicBezTo>
                  <a:lnTo>
                    <a:pt x="110955" y="493489"/>
                  </a:lnTo>
                  <a:cubicBezTo>
                    <a:pt x="110955" y="493489"/>
                    <a:pt x="82620" y="415790"/>
                    <a:pt x="80760" y="391697"/>
                  </a:cubicBezTo>
                  <a:cubicBezTo>
                    <a:pt x="74416" y="309559"/>
                    <a:pt x="103974" y="131004"/>
                    <a:pt x="75658" y="67732"/>
                  </a:cubicBezTo>
                  <a:cubicBezTo>
                    <a:pt x="47341" y="446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4749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9" name="자유형: 도형 258">
              <a:extLst>
                <a:ext uri="{FF2B5EF4-FFF2-40B4-BE49-F238E27FC236}">
                  <a16:creationId xmlns:a16="http://schemas.microsoft.com/office/drawing/2014/main" id="{B55F8D70-3C7D-4463-EFC2-7B59CAA5144D}"/>
                </a:ext>
              </a:extLst>
            </p:cNvPr>
            <p:cNvSpPr/>
            <p:nvPr/>
          </p:nvSpPr>
          <p:spPr>
            <a:xfrm>
              <a:off x="2588400" y="5046248"/>
              <a:ext cx="132119" cy="491966"/>
            </a:xfrm>
            <a:custGeom>
              <a:avLst/>
              <a:gdLst>
                <a:gd name="connsiteX0" fmla="*/ 0 w 132119"/>
                <a:gd name="connsiteY0" fmla="*/ 491966 h 491966"/>
                <a:gd name="connsiteX1" fmla="*/ 104609 w 132119"/>
                <a:gd name="connsiteY1" fmla="*/ 491966 h 491966"/>
                <a:gd name="connsiteX2" fmla="*/ 117612 w 132119"/>
                <a:gd name="connsiteY2" fmla="*/ 424769 h 491966"/>
                <a:gd name="connsiteX3" fmla="*/ 130239 w 132119"/>
                <a:gd name="connsiteY3" fmla="*/ 359502 h 491966"/>
                <a:gd name="connsiteX4" fmla="*/ 75967 w 132119"/>
                <a:gd name="connsiteY4" fmla="*/ 0 h 491966"/>
                <a:gd name="connsiteX5" fmla="*/ 19149 w 132119"/>
                <a:gd name="connsiteY5" fmla="*/ 19980 h 491966"/>
                <a:gd name="connsiteX6" fmla="*/ 12386 w 132119"/>
                <a:gd name="connsiteY6" fmla="*/ 118913 h 491966"/>
                <a:gd name="connsiteX7" fmla="*/ 10299 w 132119"/>
                <a:gd name="connsiteY7" fmla="*/ 180645 h 491966"/>
                <a:gd name="connsiteX8" fmla="*/ 6672 w 132119"/>
                <a:gd name="connsiteY8" fmla="*/ 290249 h 491966"/>
                <a:gd name="connsiteX9" fmla="*/ 0 w 132119"/>
                <a:gd name="connsiteY9" fmla="*/ 491966 h 491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119" h="491966">
                  <a:moveTo>
                    <a:pt x="0" y="491966"/>
                  </a:moveTo>
                  <a:lnTo>
                    <a:pt x="104609" y="491966"/>
                  </a:lnTo>
                  <a:lnTo>
                    <a:pt x="117612" y="424769"/>
                  </a:lnTo>
                  <a:lnTo>
                    <a:pt x="130239" y="359502"/>
                  </a:lnTo>
                  <a:cubicBezTo>
                    <a:pt x="142832" y="161448"/>
                    <a:pt x="88526" y="42535"/>
                    <a:pt x="75967" y="0"/>
                  </a:cubicBezTo>
                  <a:cubicBezTo>
                    <a:pt x="60054" y="5852"/>
                    <a:pt x="35062" y="14060"/>
                    <a:pt x="19149" y="19980"/>
                  </a:cubicBezTo>
                  <a:lnTo>
                    <a:pt x="12386" y="118913"/>
                  </a:lnTo>
                  <a:lnTo>
                    <a:pt x="10299" y="180645"/>
                  </a:lnTo>
                  <a:lnTo>
                    <a:pt x="6672" y="290249"/>
                  </a:lnTo>
                  <a:lnTo>
                    <a:pt x="0" y="491966"/>
                  </a:lnTo>
                  <a:close/>
                </a:path>
              </a:pathLst>
            </a:custGeom>
            <a:solidFill>
              <a:srgbClr val="FF4749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0" name="자유형: 도형 259">
              <a:extLst>
                <a:ext uri="{FF2B5EF4-FFF2-40B4-BE49-F238E27FC236}">
                  <a16:creationId xmlns:a16="http://schemas.microsoft.com/office/drawing/2014/main" id="{93D50335-AE73-537D-382B-69B9CB380B94}"/>
                </a:ext>
              </a:extLst>
            </p:cNvPr>
            <p:cNvSpPr/>
            <p:nvPr/>
          </p:nvSpPr>
          <p:spPr>
            <a:xfrm>
              <a:off x="2586038" y="5173338"/>
              <a:ext cx="146254" cy="544708"/>
            </a:xfrm>
            <a:custGeom>
              <a:avLst/>
              <a:gdLst>
                <a:gd name="connsiteX0" fmla="*/ 0 w 146254"/>
                <a:gd name="connsiteY0" fmla="*/ 409333 h 544708"/>
                <a:gd name="connsiteX1" fmla="*/ 87773 w 146254"/>
                <a:gd name="connsiteY1" fmla="*/ 544709 h 544708"/>
                <a:gd name="connsiteX2" fmla="*/ 146254 w 146254"/>
                <a:gd name="connsiteY2" fmla="*/ 492275 h 544708"/>
                <a:gd name="connsiteX3" fmla="*/ 89484 w 146254"/>
                <a:gd name="connsiteY3" fmla="*/ 364876 h 544708"/>
                <a:gd name="connsiteX4" fmla="*/ 70048 w 146254"/>
                <a:gd name="connsiteY4" fmla="*/ 299937 h 544708"/>
                <a:gd name="connsiteX5" fmla="*/ 52699 w 146254"/>
                <a:gd name="connsiteY5" fmla="*/ 241904 h 544708"/>
                <a:gd name="connsiteX6" fmla="*/ 58481 w 146254"/>
                <a:gd name="connsiteY6" fmla="*/ 0 h 544708"/>
                <a:gd name="connsiteX7" fmla="*/ 9034 w 146254"/>
                <a:gd name="connsiteY7" fmla="*/ 163159 h 544708"/>
                <a:gd name="connsiteX8" fmla="*/ 2362 w 146254"/>
                <a:gd name="connsiteY8" fmla="*/ 364876 h 544708"/>
                <a:gd name="connsiteX9" fmla="*/ 13380 w 146254"/>
                <a:gd name="connsiteY9" fmla="*/ 364876 h 544708"/>
                <a:gd name="connsiteX10" fmla="*/ 0 w 146254"/>
                <a:gd name="connsiteY10" fmla="*/ 409333 h 54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254" h="544708">
                  <a:moveTo>
                    <a:pt x="0" y="409333"/>
                  </a:moveTo>
                  <a:lnTo>
                    <a:pt x="87773" y="544709"/>
                  </a:lnTo>
                  <a:lnTo>
                    <a:pt x="146254" y="492275"/>
                  </a:lnTo>
                  <a:lnTo>
                    <a:pt x="89484" y="364876"/>
                  </a:lnTo>
                  <a:lnTo>
                    <a:pt x="70048" y="299937"/>
                  </a:lnTo>
                  <a:lnTo>
                    <a:pt x="52699" y="241904"/>
                  </a:lnTo>
                  <a:lnTo>
                    <a:pt x="58481" y="0"/>
                  </a:lnTo>
                  <a:lnTo>
                    <a:pt x="9034" y="163159"/>
                  </a:lnTo>
                  <a:lnTo>
                    <a:pt x="2362" y="364876"/>
                  </a:lnTo>
                  <a:lnTo>
                    <a:pt x="13380" y="364876"/>
                  </a:lnTo>
                  <a:cubicBezTo>
                    <a:pt x="8931" y="377546"/>
                    <a:pt x="4380" y="392296"/>
                    <a:pt x="0" y="409333"/>
                  </a:cubicBezTo>
                  <a:close/>
                </a:path>
              </a:pathLst>
            </a:custGeom>
            <a:solidFill>
              <a:srgbClr val="000000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61" name="그래픽 3">
              <a:extLst>
                <a:ext uri="{FF2B5EF4-FFF2-40B4-BE49-F238E27FC236}">
                  <a16:creationId xmlns:a16="http://schemas.microsoft.com/office/drawing/2014/main" id="{90F214F5-EEFD-CBD8-BE07-7774996D1A44}"/>
                </a:ext>
              </a:extLst>
            </p:cNvPr>
            <p:cNvGrpSpPr/>
            <p:nvPr/>
          </p:nvGrpSpPr>
          <p:grpSpPr>
            <a:xfrm>
              <a:off x="2601978" y="5573785"/>
              <a:ext cx="364059" cy="352973"/>
              <a:chOff x="2601978" y="5573785"/>
              <a:chExt cx="364059" cy="352973"/>
            </a:xfrm>
          </p:grpSpPr>
          <p:sp>
            <p:nvSpPr>
              <p:cNvPr id="262" name="자유형: 도형 261">
                <a:extLst>
                  <a:ext uri="{FF2B5EF4-FFF2-40B4-BE49-F238E27FC236}">
                    <a16:creationId xmlns:a16="http://schemas.microsoft.com/office/drawing/2014/main" id="{E3892F97-B107-F8F7-8083-045FEAF7AC7E}"/>
                  </a:ext>
                </a:extLst>
              </p:cNvPr>
              <p:cNvSpPr/>
              <p:nvPr/>
            </p:nvSpPr>
            <p:spPr>
              <a:xfrm>
                <a:off x="2648169" y="5600763"/>
                <a:ext cx="94222" cy="136117"/>
              </a:xfrm>
              <a:custGeom>
                <a:avLst/>
                <a:gdLst>
                  <a:gd name="connsiteX0" fmla="*/ 90926 w 94222"/>
                  <a:gd name="connsiteY0" fmla="*/ 121012 h 136117"/>
                  <a:gd name="connsiteX1" fmla="*/ 93267 w 94222"/>
                  <a:gd name="connsiteY1" fmla="*/ 132182 h 136117"/>
                  <a:gd name="connsiteX2" fmla="*/ 87362 w 94222"/>
                  <a:gd name="connsiteY2" fmla="*/ 135450 h 136117"/>
                  <a:gd name="connsiteX3" fmla="*/ 24983 w 94222"/>
                  <a:gd name="connsiteY3" fmla="*/ 98925 h 136117"/>
                  <a:gd name="connsiteX4" fmla="*/ 24071 w 94222"/>
                  <a:gd name="connsiteY4" fmla="*/ 97009 h 136117"/>
                  <a:gd name="connsiteX5" fmla="*/ 401 w 94222"/>
                  <a:gd name="connsiteY5" fmla="*/ 28281 h 136117"/>
                  <a:gd name="connsiteX6" fmla="*/ 107 w 94222"/>
                  <a:gd name="connsiteY6" fmla="*/ 24746 h 136117"/>
                  <a:gd name="connsiteX7" fmla="*/ 3169 w 94222"/>
                  <a:gd name="connsiteY7" fmla="*/ 20958 h 136117"/>
                  <a:gd name="connsiteX8" fmla="*/ 34067 w 94222"/>
                  <a:gd name="connsiteY8" fmla="*/ 0 h 136117"/>
                  <a:gd name="connsiteX9" fmla="*/ 40570 w 94222"/>
                  <a:gd name="connsiteY9" fmla="*/ 1203 h 136117"/>
                  <a:gd name="connsiteX10" fmla="*/ 66947 w 94222"/>
                  <a:gd name="connsiteY10" fmla="*/ 43595 h 136117"/>
                  <a:gd name="connsiteX11" fmla="*/ 76778 w 94222"/>
                  <a:gd name="connsiteY11" fmla="*/ 54305 h 136117"/>
                  <a:gd name="connsiteX12" fmla="*/ 58942 w 94222"/>
                  <a:gd name="connsiteY12" fmla="*/ 68742 h 136117"/>
                  <a:gd name="connsiteX13" fmla="*/ 90926 w 94222"/>
                  <a:gd name="connsiteY13" fmla="*/ 121012 h 13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4222" h="136117">
                    <a:moveTo>
                      <a:pt x="90926" y="121012"/>
                    </a:moveTo>
                    <a:cubicBezTo>
                      <a:pt x="93248" y="124384"/>
                      <a:pt x="95583" y="128855"/>
                      <a:pt x="93267" y="132182"/>
                    </a:cubicBezTo>
                    <a:cubicBezTo>
                      <a:pt x="91956" y="134083"/>
                      <a:pt x="89616" y="134870"/>
                      <a:pt x="87362" y="135450"/>
                    </a:cubicBezTo>
                    <a:cubicBezTo>
                      <a:pt x="73744" y="138881"/>
                      <a:pt x="40295" y="129449"/>
                      <a:pt x="24983" y="98925"/>
                    </a:cubicBezTo>
                    <a:cubicBezTo>
                      <a:pt x="24663" y="98301"/>
                      <a:pt x="24357" y="97707"/>
                      <a:pt x="24071" y="97009"/>
                    </a:cubicBezTo>
                    <a:cubicBezTo>
                      <a:pt x="15121" y="78442"/>
                      <a:pt x="5012" y="47561"/>
                      <a:pt x="401" y="28281"/>
                    </a:cubicBezTo>
                    <a:cubicBezTo>
                      <a:pt x="94" y="27152"/>
                      <a:pt x="-148" y="25920"/>
                      <a:pt x="107" y="24746"/>
                    </a:cubicBezTo>
                    <a:cubicBezTo>
                      <a:pt x="489" y="23142"/>
                      <a:pt x="1862" y="21998"/>
                      <a:pt x="3169" y="20958"/>
                    </a:cubicBezTo>
                    <a:cubicBezTo>
                      <a:pt x="12954" y="13220"/>
                      <a:pt x="23276" y="6194"/>
                      <a:pt x="34067" y="0"/>
                    </a:cubicBezTo>
                    <a:lnTo>
                      <a:pt x="40570" y="1203"/>
                    </a:lnTo>
                    <a:cubicBezTo>
                      <a:pt x="44677" y="15656"/>
                      <a:pt x="57057" y="32321"/>
                      <a:pt x="66947" y="43595"/>
                    </a:cubicBezTo>
                    <a:cubicBezTo>
                      <a:pt x="70084" y="47116"/>
                      <a:pt x="73540" y="50755"/>
                      <a:pt x="76778" y="54305"/>
                    </a:cubicBezTo>
                    <a:lnTo>
                      <a:pt x="58942" y="68742"/>
                    </a:lnTo>
                    <a:cubicBezTo>
                      <a:pt x="68411" y="90785"/>
                      <a:pt x="79679" y="104614"/>
                      <a:pt x="90926" y="121012"/>
                    </a:cubicBezTo>
                    <a:close/>
                  </a:path>
                </a:pathLst>
              </a:custGeom>
              <a:solidFill>
                <a:srgbClr val="F79372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63" name="그래픽 3">
                <a:extLst>
                  <a:ext uri="{FF2B5EF4-FFF2-40B4-BE49-F238E27FC236}">
                    <a16:creationId xmlns:a16="http://schemas.microsoft.com/office/drawing/2014/main" id="{EBAF4B92-EF68-F3AD-0ACE-81FEE332DD7C}"/>
                  </a:ext>
                </a:extLst>
              </p:cNvPr>
              <p:cNvGrpSpPr/>
              <p:nvPr/>
            </p:nvGrpSpPr>
            <p:grpSpPr>
              <a:xfrm>
                <a:off x="2601978" y="5573785"/>
                <a:ext cx="364059" cy="352973"/>
                <a:chOff x="2601978" y="5573785"/>
                <a:chExt cx="364059" cy="352973"/>
              </a:xfrm>
            </p:grpSpPr>
            <p:sp>
              <p:nvSpPr>
                <p:cNvPr id="264" name="자유형: 도형 263">
                  <a:extLst>
                    <a:ext uri="{FF2B5EF4-FFF2-40B4-BE49-F238E27FC236}">
                      <a16:creationId xmlns:a16="http://schemas.microsoft.com/office/drawing/2014/main" id="{91668962-5287-563A-EA0D-80DCC18C4608}"/>
                    </a:ext>
                  </a:extLst>
                </p:cNvPr>
                <p:cNvSpPr/>
                <p:nvPr/>
              </p:nvSpPr>
              <p:spPr>
                <a:xfrm>
                  <a:off x="2601978" y="5573785"/>
                  <a:ext cx="364059" cy="352973"/>
                </a:xfrm>
                <a:custGeom>
                  <a:avLst/>
                  <a:gdLst>
                    <a:gd name="connsiteX0" fmla="*/ 360626 w 364059"/>
                    <a:gd name="connsiteY0" fmla="*/ 174964 h 352973"/>
                    <a:gd name="connsiteX1" fmla="*/ 143550 w 364059"/>
                    <a:gd name="connsiteY1" fmla="*/ 350905 h 352973"/>
                    <a:gd name="connsiteX2" fmla="*/ 130512 w 364059"/>
                    <a:gd name="connsiteY2" fmla="*/ 349538 h 352973"/>
                    <a:gd name="connsiteX3" fmla="*/ 2069 w 364059"/>
                    <a:gd name="connsiteY3" fmla="*/ 191051 h 352973"/>
                    <a:gd name="connsiteX4" fmla="*/ 3432 w 364059"/>
                    <a:gd name="connsiteY4" fmla="*/ 178009 h 352973"/>
                    <a:gd name="connsiteX5" fmla="*/ 70309 w 364059"/>
                    <a:gd name="connsiteY5" fmla="*/ 123794 h 352973"/>
                    <a:gd name="connsiteX6" fmla="*/ 71218 w 364059"/>
                    <a:gd name="connsiteY6" fmla="*/ 125695 h 352973"/>
                    <a:gd name="connsiteX7" fmla="*/ 133389 w 364059"/>
                    <a:gd name="connsiteY7" fmla="*/ 162101 h 352973"/>
                    <a:gd name="connsiteX8" fmla="*/ 139274 w 364059"/>
                    <a:gd name="connsiteY8" fmla="*/ 158848 h 352973"/>
                    <a:gd name="connsiteX9" fmla="*/ 136942 w 364059"/>
                    <a:gd name="connsiteY9" fmla="*/ 147708 h 352973"/>
                    <a:gd name="connsiteX10" fmla="*/ 105065 w 364059"/>
                    <a:gd name="connsiteY10" fmla="*/ 95617 h 352973"/>
                    <a:gd name="connsiteX11" fmla="*/ 106568 w 364059"/>
                    <a:gd name="connsiteY11" fmla="*/ 94428 h 352973"/>
                    <a:gd name="connsiteX12" fmla="*/ 122841 w 364059"/>
                    <a:gd name="connsiteY12" fmla="*/ 81223 h 352973"/>
                    <a:gd name="connsiteX13" fmla="*/ 220510 w 364059"/>
                    <a:gd name="connsiteY13" fmla="*/ 2069 h 352973"/>
                    <a:gd name="connsiteX14" fmla="*/ 233548 w 364059"/>
                    <a:gd name="connsiteY14" fmla="*/ 3435 h 352973"/>
                    <a:gd name="connsiteX15" fmla="*/ 361991 w 364059"/>
                    <a:gd name="connsiteY15" fmla="*/ 161923 h 352973"/>
                    <a:gd name="connsiteX16" fmla="*/ 360626 w 364059"/>
                    <a:gd name="connsiteY16" fmla="*/ 174964 h 352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64059" h="352973">
                      <a:moveTo>
                        <a:pt x="360626" y="174964"/>
                      </a:moveTo>
                      <a:lnTo>
                        <a:pt x="143550" y="350905"/>
                      </a:lnTo>
                      <a:cubicBezTo>
                        <a:pt x="139573" y="354128"/>
                        <a:pt x="133735" y="353519"/>
                        <a:pt x="130512" y="349538"/>
                      </a:cubicBezTo>
                      <a:lnTo>
                        <a:pt x="2069" y="191051"/>
                      </a:lnTo>
                      <a:cubicBezTo>
                        <a:pt x="-1155" y="187070"/>
                        <a:pt x="-544" y="181233"/>
                        <a:pt x="3432" y="178009"/>
                      </a:cubicBezTo>
                      <a:lnTo>
                        <a:pt x="70309" y="123794"/>
                      </a:lnTo>
                      <a:cubicBezTo>
                        <a:pt x="70594" y="124477"/>
                        <a:pt x="70900" y="125071"/>
                        <a:pt x="71218" y="125695"/>
                      </a:cubicBezTo>
                      <a:cubicBezTo>
                        <a:pt x="86480" y="156115"/>
                        <a:pt x="119817" y="165532"/>
                        <a:pt x="133389" y="162101"/>
                      </a:cubicBezTo>
                      <a:cubicBezTo>
                        <a:pt x="135636" y="161522"/>
                        <a:pt x="137968" y="160749"/>
                        <a:pt x="139274" y="158848"/>
                      </a:cubicBezTo>
                      <a:cubicBezTo>
                        <a:pt x="141582" y="155521"/>
                        <a:pt x="139255" y="151065"/>
                        <a:pt x="136942" y="147708"/>
                      </a:cubicBezTo>
                      <a:cubicBezTo>
                        <a:pt x="125732" y="131369"/>
                        <a:pt x="114503" y="117585"/>
                        <a:pt x="105065" y="95617"/>
                      </a:cubicBezTo>
                      <a:lnTo>
                        <a:pt x="106568" y="94428"/>
                      </a:lnTo>
                      <a:lnTo>
                        <a:pt x="122841" y="81223"/>
                      </a:lnTo>
                      <a:lnTo>
                        <a:pt x="220510" y="2069"/>
                      </a:lnTo>
                      <a:cubicBezTo>
                        <a:pt x="224487" y="-1154"/>
                        <a:pt x="230325" y="-545"/>
                        <a:pt x="233548" y="3435"/>
                      </a:cubicBezTo>
                      <a:lnTo>
                        <a:pt x="361991" y="161923"/>
                      </a:lnTo>
                      <a:cubicBezTo>
                        <a:pt x="365215" y="165904"/>
                        <a:pt x="364603" y="171741"/>
                        <a:pt x="360626" y="174964"/>
                      </a:cubicBezTo>
                      <a:close/>
                    </a:path>
                  </a:pathLst>
                </a:custGeom>
                <a:solidFill>
                  <a:srgbClr val="0B2E4F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5" name="자유형: 도형 264">
                  <a:extLst>
                    <a:ext uri="{FF2B5EF4-FFF2-40B4-BE49-F238E27FC236}">
                      <a16:creationId xmlns:a16="http://schemas.microsoft.com/office/drawing/2014/main" id="{32833CDC-A34B-53FD-76DB-76C2A24DBFAA}"/>
                    </a:ext>
                  </a:extLst>
                </p:cNvPr>
                <p:cNvSpPr/>
                <p:nvPr/>
              </p:nvSpPr>
              <p:spPr>
                <a:xfrm>
                  <a:off x="2844952" y="5618484"/>
                  <a:ext cx="87005" cy="94266"/>
                </a:xfrm>
                <a:custGeom>
                  <a:avLst/>
                  <a:gdLst>
                    <a:gd name="connsiteX0" fmla="*/ 85665 w 87005"/>
                    <a:gd name="connsiteY0" fmla="*/ 64805 h 94266"/>
                    <a:gd name="connsiteX1" fmla="*/ 75173 w 87005"/>
                    <a:gd name="connsiteY1" fmla="*/ 51868 h 94266"/>
                    <a:gd name="connsiteX2" fmla="*/ 74622 w 87005"/>
                    <a:gd name="connsiteY2" fmla="*/ 21908 h 94266"/>
                    <a:gd name="connsiteX3" fmla="*/ 45428 w 87005"/>
                    <a:gd name="connsiteY3" fmla="*/ 15165 h 94266"/>
                    <a:gd name="connsiteX4" fmla="*/ 34936 w 87005"/>
                    <a:gd name="connsiteY4" fmla="*/ 2227 h 94266"/>
                    <a:gd name="connsiteX5" fmla="*/ 26490 w 87005"/>
                    <a:gd name="connsiteY5" fmla="*/ 1336 h 94266"/>
                    <a:gd name="connsiteX6" fmla="*/ 2224 w 87005"/>
                    <a:gd name="connsiteY6" fmla="*/ 21017 h 94266"/>
                    <a:gd name="connsiteX7" fmla="*/ 1340 w 87005"/>
                    <a:gd name="connsiteY7" fmla="*/ 29454 h 94266"/>
                    <a:gd name="connsiteX8" fmla="*/ 52069 w 87005"/>
                    <a:gd name="connsiteY8" fmla="*/ 92047 h 94266"/>
                    <a:gd name="connsiteX9" fmla="*/ 60515 w 87005"/>
                    <a:gd name="connsiteY9" fmla="*/ 92923 h 94266"/>
                    <a:gd name="connsiteX10" fmla="*/ 84781 w 87005"/>
                    <a:gd name="connsiteY10" fmla="*/ 73257 h 94266"/>
                    <a:gd name="connsiteX11" fmla="*/ 85665 w 87005"/>
                    <a:gd name="connsiteY11" fmla="*/ 64805 h 94266"/>
                    <a:gd name="connsiteX12" fmla="*/ 70216 w 87005"/>
                    <a:gd name="connsiteY12" fmla="*/ 25488 h 94266"/>
                    <a:gd name="connsiteX13" fmla="*/ 71450 w 87005"/>
                    <a:gd name="connsiteY13" fmla="*/ 47278 h 94266"/>
                    <a:gd name="connsiteX14" fmla="*/ 49151 w 87005"/>
                    <a:gd name="connsiteY14" fmla="*/ 19755 h 94266"/>
                    <a:gd name="connsiteX15" fmla="*/ 70216 w 87005"/>
                    <a:gd name="connsiteY15" fmla="*/ 25488 h 94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87005" h="94266">
                      <a:moveTo>
                        <a:pt x="85665" y="64805"/>
                      </a:moveTo>
                      <a:lnTo>
                        <a:pt x="75173" y="51868"/>
                      </a:lnTo>
                      <a:cubicBezTo>
                        <a:pt x="81680" y="43119"/>
                        <a:pt x="81797" y="30761"/>
                        <a:pt x="74622" y="21908"/>
                      </a:cubicBezTo>
                      <a:cubicBezTo>
                        <a:pt x="67446" y="13056"/>
                        <a:pt x="55339" y="10620"/>
                        <a:pt x="45428" y="15165"/>
                      </a:cubicBezTo>
                      <a:lnTo>
                        <a:pt x="34936" y="2227"/>
                      </a:lnTo>
                      <a:cubicBezTo>
                        <a:pt x="32847" y="-357"/>
                        <a:pt x="29066" y="-743"/>
                        <a:pt x="26490" y="1336"/>
                      </a:cubicBezTo>
                      <a:lnTo>
                        <a:pt x="2224" y="21017"/>
                      </a:lnTo>
                      <a:cubicBezTo>
                        <a:pt x="-352" y="23097"/>
                        <a:pt x="-748" y="26884"/>
                        <a:pt x="1340" y="29454"/>
                      </a:cubicBezTo>
                      <a:lnTo>
                        <a:pt x="52069" y="92047"/>
                      </a:lnTo>
                      <a:cubicBezTo>
                        <a:pt x="54158" y="94616"/>
                        <a:pt x="57938" y="95017"/>
                        <a:pt x="60515" y="92923"/>
                      </a:cubicBezTo>
                      <a:lnTo>
                        <a:pt x="84781" y="73257"/>
                      </a:lnTo>
                      <a:cubicBezTo>
                        <a:pt x="87358" y="71163"/>
                        <a:pt x="87754" y="67390"/>
                        <a:pt x="85665" y="64805"/>
                      </a:cubicBezTo>
                      <a:close/>
                      <a:moveTo>
                        <a:pt x="70216" y="25488"/>
                      </a:moveTo>
                      <a:cubicBezTo>
                        <a:pt x="75406" y="31875"/>
                        <a:pt x="75605" y="40653"/>
                        <a:pt x="71450" y="47278"/>
                      </a:cubicBezTo>
                      <a:lnTo>
                        <a:pt x="49151" y="19755"/>
                      </a:lnTo>
                      <a:cubicBezTo>
                        <a:pt x="56487" y="17066"/>
                        <a:pt x="65028" y="19071"/>
                        <a:pt x="70216" y="25488"/>
                      </a:cubicBezTo>
                      <a:close/>
                    </a:path>
                  </a:pathLst>
                </a:custGeom>
                <a:solidFill>
                  <a:srgbClr val="1C629B"/>
                </a:solidFill>
                <a:ln w="14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266" name="자유형: 도형 265">
              <a:extLst>
                <a:ext uri="{FF2B5EF4-FFF2-40B4-BE49-F238E27FC236}">
                  <a16:creationId xmlns:a16="http://schemas.microsoft.com/office/drawing/2014/main" id="{1741005E-24EF-09C3-B23A-19A032BE5F59}"/>
                </a:ext>
              </a:extLst>
            </p:cNvPr>
            <p:cNvSpPr/>
            <p:nvPr/>
          </p:nvSpPr>
          <p:spPr>
            <a:xfrm>
              <a:off x="2527820" y="5066226"/>
              <a:ext cx="171403" cy="584028"/>
            </a:xfrm>
            <a:custGeom>
              <a:avLst/>
              <a:gdLst>
                <a:gd name="connsiteX0" fmla="*/ 108800 w 171403"/>
                <a:gd name="connsiteY0" fmla="*/ 75728 h 584028"/>
                <a:gd name="connsiteX1" fmla="*/ 95879 w 171403"/>
                <a:gd name="connsiteY1" fmla="*/ 353606 h 584028"/>
                <a:gd name="connsiteX2" fmla="*/ 171404 w 171403"/>
                <a:gd name="connsiteY2" fmla="*/ 552732 h 584028"/>
                <a:gd name="connsiteX3" fmla="*/ 117412 w 171403"/>
                <a:gd name="connsiteY3" fmla="*/ 584029 h 584028"/>
                <a:gd name="connsiteX4" fmla="*/ 17948 w 171403"/>
                <a:gd name="connsiteY4" fmla="*/ 404524 h 584028"/>
                <a:gd name="connsiteX5" fmla="*/ 79729 w 171403"/>
                <a:gd name="connsiteY5" fmla="*/ 0 h 584028"/>
                <a:gd name="connsiteX6" fmla="*/ 108800 w 171403"/>
                <a:gd name="connsiteY6" fmla="*/ 75728 h 584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403" h="584028">
                  <a:moveTo>
                    <a:pt x="108800" y="75728"/>
                  </a:moveTo>
                  <a:lnTo>
                    <a:pt x="95879" y="353606"/>
                  </a:lnTo>
                  <a:lnTo>
                    <a:pt x="171404" y="552732"/>
                  </a:lnTo>
                  <a:lnTo>
                    <a:pt x="117412" y="584029"/>
                  </a:lnTo>
                  <a:cubicBezTo>
                    <a:pt x="117412" y="584029"/>
                    <a:pt x="32722" y="471335"/>
                    <a:pt x="17948" y="404524"/>
                  </a:cubicBezTo>
                  <a:cubicBezTo>
                    <a:pt x="-1547" y="316368"/>
                    <a:pt x="-28502" y="58211"/>
                    <a:pt x="79729" y="0"/>
                  </a:cubicBezTo>
                  <a:lnTo>
                    <a:pt x="108800" y="75728"/>
                  </a:lnTo>
                  <a:close/>
                </a:path>
              </a:pathLst>
            </a:custGeom>
            <a:solidFill>
              <a:srgbClr val="FF4749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7" name="자유형: 도형 266">
              <a:extLst>
                <a:ext uri="{FF2B5EF4-FFF2-40B4-BE49-F238E27FC236}">
                  <a16:creationId xmlns:a16="http://schemas.microsoft.com/office/drawing/2014/main" id="{89D3C244-54CE-5B20-F0A5-904CFD02689C}"/>
                </a:ext>
              </a:extLst>
            </p:cNvPr>
            <p:cNvSpPr/>
            <p:nvPr/>
          </p:nvSpPr>
          <p:spPr>
            <a:xfrm>
              <a:off x="2626880" y="5043282"/>
              <a:ext cx="93885" cy="292998"/>
            </a:xfrm>
            <a:custGeom>
              <a:avLst/>
              <a:gdLst>
                <a:gd name="connsiteX0" fmla="*/ 32373 w 93885"/>
                <a:gd name="connsiteY0" fmla="*/ 478 h 292998"/>
                <a:gd name="connsiteX1" fmla="*/ 5783 w 93885"/>
                <a:gd name="connsiteY1" fmla="*/ 9708 h 292998"/>
                <a:gd name="connsiteX2" fmla="*/ 0 w 93885"/>
                <a:gd name="connsiteY2" fmla="*/ 17835 h 292998"/>
                <a:gd name="connsiteX3" fmla="*/ 0 w 93885"/>
                <a:gd name="connsiteY3" fmla="*/ 48607 h 292998"/>
                <a:gd name="connsiteX4" fmla="*/ 31013 w 93885"/>
                <a:gd name="connsiteY4" fmla="*/ 62061 h 292998"/>
                <a:gd name="connsiteX5" fmla="*/ 9535 w 93885"/>
                <a:gd name="connsiteY5" fmla="*/ 103099 h 292998"/>
                <a:gd name="connsiteX6" fmla="*/ 93628 w 93885"/>
                <a:gd name="connsiteY6" fmla="*/ 292999 h 292998"/>
                <a:gd name="connsiteX7" fmla="*/ 43200 w 93885"/>
                <a:gd name="connsiteY7" fmla="*/ 5393 h 292998"/>
                <a:gd name="connsiteX8" fmla="*/ 32373 w 93885"/>
                <a:gd name="connsiteY8" fmla="*/ 478 h 29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885" h="292998">
                  <a:moveTo>
                    <a:pt x="32373" y="478"/>
                  </a:moveTo>
                  <a:lnTo>
                    <a:pt x="5783" y="9708"/>
                  </a:lnTo>
                  <a:cubicBezTo>
                    <a:pt x="2322" y="10910"/>
                    <a:pt x="0" y="14172"/>
                    <a:pt x="0" y="17835"/>
                  </a:cubicBezTo>
                  <a:lnTo>
                    <a:pt x="0" y="48607"/>
                  </a:lnTo>
                  <a:lnTo>
                    <a:pt x="31013" y="62061"/>
                  </a:lnTo>
                  <a:lnTo>
                    <a:pt x="9535" y="103099"/>
                  </a:lnTo>
                  <a:cubicBezTo>
                    <a:pt x="9535" y="103099"/>
                    <a:pt x="69305" y="160018"/>
                    <a:pt x="93628" y="292999"/>
                  </a:cubicBezTo>
                  <a:cubicBezTo>
                    <a:pt x="93628" y="292999"/>
                    <a:pt x="100501" y="149304"/>
                    <a:pt x="43200" y="5393"/>
                  </a:cubicBezTo>
                  <a:cubicBezTo>
                    <a:pt x="41504" y="1129"/>
                    <a:pt x="36708" y="-1026"/>
                    <a:pt x="32373" y="478"/>
                  </a:cubicBezTo>
                  <a:close/>
                </a:path>
              </a:pathLst>
            </a:custGeom>
            <a:solidFill>
              <a:srgbClr val="FF7E7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8" name="자유형: 도형 267">
              <a:extLst>
                <a:ext uri="{FF2B5EF4-FFF2-40B4-BE49-F238E27FC236}">
                  <a16:creationId xmlns:a16="http://schemas.microsoft.com/office/drawing/2014/main" id="{F8E0B704-CE05-813E-E4D5-DB702A764033}"/>
                </a:ext>
              </a:extLst>
            </p:cNvPr>
            <p:cNvSpPr/>
            <p:nvPr/>
          </p:nvSpPr>
          <p:spPr>
            <a:xfrm>
              <a:off x="2762768" y="5040972"/>
              <a:ext cx="58644" cy="303825"/>
            </a:xfrm>
            <a:custGeom>
              <a:avLst/>
              <a:gdLst>
                <a:gd name="connsiteX0" fmla="*/ 9260 w 58644"/>
                <a:gd name="connsiteY0" fmla="*/ 28 h 303825"/>
                <a:gd name="connsiteX1" fmla="*/ 38757 w 58644"/>
                <a:gd name="connsiteY1" fmla="*/ 10729 h 303825"/>
                <a:gd name="connsiteX2" fmla="*/ 46396 w 58644"/>
                <a:gd name="connsiteY2" fmla="*/ 17141 h 303825"/>
                <a:gd name="connsiteX3" fmla="*/ 54135 w 58644"/>
                <a:gd name="connsiteY3" fmla="*/ 46924 h 303825"/>
                <a:gd name="connsiteX4" fmla="*/ 27537 w 58644"/>
                <a:gd name="connsiteY4" fmla="*/ 64564 h 303825"/>
                <a:gd name="connsiteX5" fmla="*/ 58645 w 58644"/>
                <a:gd name="connsiteY5" fmla="*/ 98880 h 303825"/>
                <a:gd name="connsiteX6" fmla="*/ 22427 w 58644"/>
                <a:gd name="connsiteY6" fmla="*/ 303825 h 303825"/>
                <a:gd name="connsiteX7" fmla="*/ 15 w 58644"/>
                <a:gd name="connsiteY7" fmla="*/ 7507 h 303825"/>
                <a:gd name="connsiteX8" fmla="*/ 9260 w 58644"/>
                <a:gd name="connsiteY8" fmla="*/ 28 h 30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44" h="303825">
                  <a:moveTo>
                    <a:pt x="9260" y="28"/>
                  </a:moveTo>
                  <a:lnTo>
                    <a:pt x="38757" y="10729"/>
                  </a:lnTo>
                  <a:cubicBezTo>
                    <a:pt x="42410" y="11021"/>
                    <a:pt x="45475" y="13594"/>
                    <a:pt x="46396" y="17141"/>
                  </a:cubicBezTo>
                  <a:lnTo>
                    <a:pt x="54135" y="46924"/>
                  </a:lnTo>
                  <a:lnTo>
                    <a:pt x="27537" y="64564"/>
                  </a:lnTo>
                  <a:lnTo>
                    <a:pt x="58645" y="98880"/>
                  </a:lnTo>
                  <a:cubicBezTo>
                    <a:pt x="58645" y="98880"/>
                    <a:pt x="37324" y="179676"/>
                    <a:pt x="22427" y="303825"/>
                  </a:cubicBezTo>
                  <a:cubicBezTo>
                    <a:pt x="22427" y="303825"/>
                    <a:pt x="10537" y="157106"/>
                    <a:pt x="15" y="7507"/>
                  </a:cubicBezTo>
                  <a:cubicBezTo>
                    <a:pt x="-306" y="2930"/>
                    <a:pt x="4686" y="-339"/>
                    <a:pt x="9260" y="28"/>
                  </a:cubicBezTo>
                  <a:close/>
                </a:path>
              </a:pathLst>
            </a:custGeom>
            <a:solidFill>
              <a:srgbClr val="FF7E7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9" name="자유형: 도형 268">
              <a:extLst>
                <a:ext uri="{FF2B5EF4-FFF2-40B4-BE49-F238E27FC236}">
                  <a16:creationId xmlns:a16="http://schemas.microsoft.com/office/drawing/2014/main" id="{13FD1E53-A44E-FA21-042E-396E8425F663}"/>
                </a:ext>
              </a:extLst>
            </p:cNvPr>
            <p:cNvSpPr/>
            <p:nvPr/>
          </p:nvSpPr>
          <p:spPr>
            <a:xfrm>
              <a:off x="4186862" y="4418353"/>
              <a:ext cx="241102" cy="241101"/>
            </a:xfrm>
            <a:custGeom>
              <a:avLst/>
              <a:gdLst>
                <a:gd name="connsiteX0" fmla="*/ 47583 w 241102"/>
                <a:gd name="connsiteY0" fmla="*/ 45669 h 241101"/>
                <a:gd name="connsiteX1" fmla="*/ 28481 w 241102"/>
                <a:gd name="connsiteY1" fmla="*/ 71050 h 241101"/>
                <a:gd name="connsiteX2" fmla="*/ 23520 w 241102"/>
                <a:gd name="connsiteY2" fmla="*/ 73193 h 241101"/>
                <a:gd name="connsiteX3" fmla="*/ 14103 w 241102"/>
                <a:gd name="connsiteY3" fmla="*/ 70760 h 241101"/>
                <a:gd name="connsiteX4" fmla="*/ 8726 w 241102"/>
                <a:gd name="connsiteY4" fmla="*/ 73933 h 241101"/>
                <a:gd name="connsiteX5" fmla="*/ 141 w 241102"/>
                <a:gd name="connsiteY5" fmla="*/ 107118 h 241101"/>
                <a:gd name="connsiteX6" fmla="*/ 3319 w 241102"/>
                <a:gd name="connsiteY6" fmla="*/ 112503 h 241101"/>
                <a:gd name="connsiteX7" fmla="*/ 12722 w 241102"/>
                <a:gd name="connsiteY7" fmla="*/ 114936 h 241101"/>
                <a:gd name="connsiteX8" fmla="*/ 16034 w 241102"/>
                <a:gd name="connsiteY8" fmla="*/ 119220 h 241101"/>
                <a:gd name="connsiteX9" fmla="*/ 20431 w 241102"/>
                <a:gd name="connsiteY9" fmla="*/ 150672 h 241101"/>
                <a:gd name="connsiteX10" fmla="*/ 18425 w 241102"/>
                <a:gd name="connsiteY10" fmla="*/ 155693 h 241101"/>
                <a:gd name="connsiteX11" fmla="*/ 10078 w 241102"/>
                <a:gd name="connsiteY11" fmla="*/ 160609 h 241101"/>
                <a:gd name="connsiteX12" fmla="*/ 8503 w 241102"/>
                <a:gd name="connsiteY12" fmla="*/ 166660 h 241101"/>
                <a:gd name="connsiteX13" fmla="*/ 25912 w 241102"/>
                <a:gd name="connsiteY13" fmla="*/ 196197 h 241101"/>
                <a:gd name="connsiteX14" fmla="*/ 31957 w 241102"/>
                <a:gd name="connsiteY14" fmla="*/ 197761 h 241101"/>
                <a:gd name="connsiteX15" fmla="*/ 40305 w 241102"/>
                <a:gd name="connsiteY15" fmla="*/ 192844 h 241101"/>
                <a:gd name="connsiteX16" fmla="*/ 45667 w 241102"/>
                <a:gd name="connsiteY16" fmla="*/ 193525 h 241101"/>
                <a:gd name="connsiteX17" fmla="*/ 71051 w 241102"/>
                <a:gd name="connsiteY17" fmla="*/ 212613 h 241101"/>
                <a:gd name="connsiteX18" fmla="*/ 73190 w 241102"/>
                <a:gd name="connsiteY18" fmla="*/ 217584 h 241101"/>
                <a:gd name="connsiteX19" fmla="*/ 70754 w 241102"/>
                <a:gd name="connsiteY19" fmla="*/ 226994 h 241101"/>
                <a:gd name="connsiteX20" fmla="*/ 73933 w 241102"/>
                <a:gd name="connsiteY20" fmla="*/ 232379 h 241101"/>
                <a:gd name="connsiteX21" fmla="*/ 107116 w 241102"/>
                <a:gd name="connsiteY21" fmla="*/ 240959 h 241101"/>
                <a:gd name="connsiteX22" fmla="*/ 112508 w 241102"/>
                <a:gd name="connsiteY22" fmla="*/ 237787 h 241101"/>
                <a:gd name="connsiteX23" fmla="*/ 114929 w 241102"/>
                <a:gd name="connsiteY23" fmla="*/ 228379 h 241101"/>
                <a:gd name="connsiteX24" fmla="*/ 119222 w 241102"/>
                <a:gd name="connsiteY24" fmla="*/ 225069 h 241101"/>
                <a:gd name="connsiteX25" fmla="*/ 150682 w 241102"/>
                <a:gd name="connsiteY25" fmla="*/ 220683 h 241101"/>
                <a:gd name="connsiteX26" fmla="*/ 155702 w 241102"/>
                <a:gd name="connsiteY26" fmla="*/ 222688 h 241101"/>
                <a:gd name="connsiteX27" fmla="*/ 160604 w 241102"/>
                <a:gd name="connsiteY27" fmla="*/ 231027 h 241101"/>
                <a:gd name="connsiteX28" fmla="*/ 166664 w 241102"/>
                <a:gd name="connsiteY28" fmla="*/ 232591 h 241101"/>
                <a:gd name="connsiteX29" fmla="*/ 196193 w 241102"/>
                <a:gd name="connsiteY29" fmla="*/ 215192 h 241101"/>
                <a:gd name="connsiteX30" fmla="*/ 197767 w 241102"/>
                <a:gd name="connsiteY30" fmla="*/ 209140 h 241101"/>
                <a:gd name="connsiteX31" fmla="*/ 192851 w 241102"/>
                <a:gd name="connsiteY31" fmla="*/ 200801 h 241101"/>
                <a:gd name="connsiteX32" fmla="*/ 193534 w 241102"/>
                <a:gd name="connsiteY32" fmla="*/ 195439 h 241101"/>
                <a:gd name="connsiteX33" fmla="*/ 212606 w 241102"/>
                <a:gd name="connsiteY33" fmla="*/ 170053 h 241101"/>
                <a:gd name="connsiteX34" fmla="*/ 217582 w 241102"/>
                <a:gd name="connsiteY34" fmla="*/ 167908 h 241101"/>
                <a:gd name="connsiteX35" fmla="*/ 226999 w 241102"/>
                <a:gd name="connsiteY35" fmla="*/ 170341 h 241101"/>
                <a:gd name="connsiteX36" fmla="*/ 232376 w 241102"/>
                <a:gd name="connsiteY36" fmla="*/ 167168 h 241101"/>
                <a:gd name="connsiteX37" fmla="*/ 240961 w 241102"/>
                <a:gd name="connsiteY37" fmla="*/ 133983 h 241101"/>
                <a:gd name="connsiteX38" fmla="*/ 237783 w 241102"/>
                <a:gd name="connsiteY38" fmla="*/ 128598 h 241101"/>
                <a:gd name="connsiteX39" fmla="*/ 228380 w 241102"/>
                <a:gd name="connsiteY39" fmla="*/ 126165 h 241101"/>
                <a:gd name="connsiteX40" fmla="*/ 225068 w 241102"/>
                <a:gd name="connsiteY40" fmla="*/ 121881 h 241101"/>
                <a:gd name="connsiteX41" fmla="*/ 220672 w 241102"/>
                <a:gd name="connsiteY41" fmla="*/ 90429 h 241101"/>
                <a:gd name="connsiteX42" fmla="*/ 222677 w 241102"/>
                <a:gd name="connsiteY42" fmla="*/ 85408 h 241101"/>
                <a:gd name="connsiteX43" fmla="*/ 231024 w 241102"/>
                <a:gd name="connsiteY43" fmla="*/ 80492 h 241101"/>
                <a:gd name="connsiteX44" fmla="*/ 232584 w 241102"/>
                <a:gd name="connsiteY44" fmla="*/ 74441 h 241101"/>
                <a:gd name="connsiteX45" fmla="*/ 215191 w 241102"/>
                <a:gd name="connsiteY45" fmla="*/ 44904 h 241101"/>
                <a:gd name="connsiteX46" fmla="*/ 209145 w 241102"/>
                <a:gd name="connsiteY46" fmla="*/ 43340 h 241101"/>
                <a:gd name="connsiteX47" fmla="*/ 200798 w 241102"/>
                <a:gd name="connsiteY47" fmla="*/ 48257 h 241101"/>
                <a:gd name="connsiteX48" fmla="*/ 195435 w 241102"/>
                <a:gd name="connsiteY48" fmla="*/ 47576 h 241101"/>
                <a:gd name="connsiteX49" fmla="*/ 170051 w 241102"/>
                <a:gd name="connsiteY49" fmla="*/ 28488 h 241101"/>
                <a:gd name="connsiteX50" fmla="*/ 167912 w 241102"/>
                <a:gd name="connsiteY50" fmla="*/ 23517 h 241101"/>
                <a:gd name="connsiteX51" fmla="*/ 170348 w 241102"/>
                <a:gd name="connsiteY51" fmla="*/ 14107 h 241101"/>
                <a:gd name="connsiteX52" fmla="*/ 167169 w 241102"/>
                <a:gd name="connsiteY52" fmla="*/ 8722 h 241101"/>
                <a:gd name="connsiteX53" fmla="*/ 133986 w 241102"/>
                <a:gd name="connsiteY53" fmla="*/ 142 h 241101"/>
                <a:gd name="connsiteX54" fmla="*/ 128594 w 241102"/>
                <a:gd name="connsiteY54" fmla="*/ 3314 h 241101"/>
                <a:gd name="connsiteX55" fmla="*/ 126158 w 241102"/>
                <a:gd name="connsiteY55" fmla="*/ 12724 h 241101"/>
                <a:gd name="connsiteX56" fmla="*/ 121881 w 241102"/>
                <a:gd name="connsiteY56" fmla="*/ 16033 h 241101"/>
                <a:gd name="connsiteX57" fmla="*/ 90421 w 241102"/>
                <a:gd name="connsiteY57" fmla="*/ 20426 h 241101"/>
                <a:gd name="connsiteX58" fmla="*/ 85400 w 241102"/>
                <a:gd name="connsiteY58" fmla="*/ 18420 h 241101"/>
                <a:gd name="connsiteX59" fmla="*/ 80498 w 241102"/>
                <a:gd name="connsiteY59" fmla="*/ 10074 h 241101"/>
                <a:gd name="connsiteX60" fmla="*/ 74438 w 241102"/>
                <a:gd name="connsiteY60" fmla="*/ 8510 h 241101"/>
                <a:gd name="connsiteX61" fmla="*/ 44909 w 241102"/>
                <a:gd name="connsiteY61" fmla="*/ 25910 h 241101"/>
                <a:gd name="connsiteX62" fmla="*/ 43335 w 241102"/>
                <a:gd name="connsiteY62" fmla="*/ 31961 h 241101"/>
                <a:gd name="connsiteX63" fmla="*/ 48251 w 241102"/>
                <a:gd name="connsiteY63" fmla="*/ 40307 h 241101"/>
                <a:gd name="connsiteX64" fmla="*/ 47583 w 241102"/>
                <a:gd name="connsiteY64" fmla="*/ 45669 h 241101"/>
                <a:gd name="connsiteX65" fmla="*/ 115805 w 241102"/>
                <a:gd name="connsiteY65" fmla="*/ 52765 h 241101"/>
                <a:gd name="connsiteX66" fmla="*/ 157559 w 241102"/>
                <a:gd name="connsiteY66" fmla="*/ 63559 h 241101"/>
                <a:gd name="connsiteX67" fmla="*/ 165134 w 241102"/>
                <a:gd name="connsiteY67" fmla="*/ 69261 h 241101"/>
                <a:gd name="connsiteX68" fmla="*/ 179096 w 241102"/>
                <a:gd name="connsiteY68" fmla="*/ 86055 h 241101"/>
                <a:gd name="connsiteX69" fmla="*/ 187028 w 241102"/>
                <a:gd name="connsiteY69" fmla="*/ 106411 h 241101"/>
                <a:gd name="connsiteX70" fmla="*/ 188335 w 241102"/>
                <a:gd name="connsiteY70" fmla="*/ 115811 h 241101"/>
                <a:gd name="connsiteX71" fmla="*/ 177552 w 241102"/>
                <a:gd name="connsiteY71" fmla="*/ 157557 h 241101"/>
                <a:gd name="connsiteX72" fmla="*/ 171848 w 241102"/>
                <a:gd name="connsiteY72" fmla="*/ 165147 h 241101"/>
                <a:gd name="connsiteX73" fmla="*/ 155048 w 241102"/>
                <a:gd name="connsiteY73" fmla="*/ 179114 h 241101"/>
                <a:gd name="connsiteX74" fmla="*/ 134684 w 241102"/>
                <a:gd name="connsiteY74" fmla="*/ 187032 h 241101"/>
                <a:gd name="connsiteX75" fmla="*/ 125282 w 241102"/>
                <a:gd name="connsiteY75" fmla="*/ 188347 h 241101"/>
                <a:gd name="connsiteX76" fmla="*/ 83543 w 241102"/>
                <a:gd name="connsiteY76" fmla="*/ 177541 h 241101"/>
                <a:gd name="connsiteX77" fmla="*/ 75953 w 241102"/>
                <a:gd name="connsiteY77" fmla="*/ 171838 h 241101"/>
                <a:gd name="connsiteX78" fmla="*/ 61991 w 241102"/>
                <a:gd name="connsiteY78" fmla="*/ 155045 h 241101"/>
                <a:gd name="connsiteX79" fmla="*/ 54074 w 241102"/>
                <a:gd name="connsiteY79" fmla="*/ 134688 h 241101"/>
                <a:gd name="connsiteX80" fmla="*/ 52767 w 241102"/>
                <a:gd name="connsiteY80" fmla="*/ 125290 h 241101"/>
                <a:gd name="connsiteX81" fmla="*/ 63551 w 241102"/>
                <a:gd name="connsiteY81" fmla="*/ 83547 h 241101"/>
                <a:gd name="connsiteX82" fmla="*/ 69254 w 241102"/>
                <a:gd name="connsiteY82" fmla="*/ 75962 h 241101"/>
                <a:gd name="connsiteX83" fmla="*/ 86054 w 241102"/>
                <a:gd name="connsiteY83" fmla="*/ 61995 h 241101"/>
                <a:gd name="connsiteX84" fmla="*/ 106403 w 241102"/>
                <a:gd name="connsiteY84" fmla="*/ 54076 h 241101"/>
                <a:gd name="connsiteX85" fmla="*/ 115805 w 241102"/>
                <a:gd name="connsiteY85" fmla="*/ 52765 h 241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41102" h="241101">
                  <a:moveTo>
                    <a:pt x="47583" y="45669"/>
                  </a:moveTo>
                  <a:cubicBezTo>
                    <a:pt x="39844" y="53199"/>
                    <a:pt x="33457" y="61782"/>
                    <a:pt x="28481" y="71050"/>
                  </a:cubicBezTo>
                  <a:cubicBezTo>
                    <a:pt x="27531" y="72828"/>
                    <a:pt x="25466" y="73698"/>
                    <a:pt x="23520" y="73193"/>
                  </a:cubicBezTo>
                  <a:lnTo>
                    <a:pt x="14103" y="70760"/>
                  </a:lnTo>
                  <a:cubicBezTo>
                    <a:pt x="11741" y="70149"/>
                    <a:pt x="9335" y="71569"/>
                    <a:pt x="8726" y="73933"/>
                  </a:cubicBezTo>
                  <a:lnTo>
                    <a:pt x="141" y="107118"/>
                  </a:lnTo>
                  <a:cubicBezTo>
                    <a:pt x="-468" y="109482"/>
                    <a:pt x="958" y="111892"/>
                    <a:pt x="3319" y="112503"/>
                  </a:cubicBezTo>
                  <a:lnTo>
                    <a:pt x="12722" y="114936"/>
                  </a:lnTo>
                  <a:cubicBezTo>
                    <a:pt x="14667" y="115441"/>
                    <a:pt x="16064" y="117204"/>
                    <a:pt x="16034" y="119220"/>
                  </a:cubicBezTo>
                  <a:cubicBezTo>
                    <a:pt x="15885" y="129732"/>
                    <a:pt x="17311" y="140338"/>
                    <a:pt x="20431" y="150672"/>
                  </a:cubicBezTo>
                  <a:cubicBezTo>
                    <a:pt x="21010" y="152599"/>
                    <a:pt x="20148" y="154671"/>
                    <a:pt x="18425" y="155693"/>
                  </a:cubicBezTo>
                  <a:lnTo>
                    <a:pt x="10078" y="160609"/>
                  </a:lnTo>
                  <a:cubicBezTo>
                    <a:pt x="7968" y="161848"/>
                    <a:pt x="7270" y="164557"/>
                    <a:pt x="8503" y="166660"/>
                  </a:cubicBezTo>
                  <a:lnTo>
                    <a:pt x="25912" y="196197"/>
                  </a:lnTo>
                  <a:cubicBezTo>
                    <a:pt x="27144" y="198300"/>
                    <a:pt x="29863" y="199000"/>
                    <a:pt x="31957" y="197761"/>
                  </a:cubicBezTo>
                  <a:lnTo>
                    <a:pt x="40305" y="192844"/>
                  </a:lnTo>
                  <a:cubicBezTo>
                    <a:pt x="42043" y="191822"/>
                    <a:pt x="44271" y="192082"/>
                    <a:pt x="45667" y="193525"/>
                  </a:cubicBezTo>
                  <a:cubicBezTo>
                    <a:pt x="53198" y="201257"/>
                    <a:pt x="61783" y="207649"/>
                    <a:pt x="71051" y="212613"/>
                  </a:cubicBezTo>
                  <a:cubicBezTo>
                    <a:pt x="72834" y="213565"/>
                    <a:pt x="73695" y="215633"/>
                    <a:pt x="73190" y="217584"/>
                  </a:cubicBezTo>
                  <a:lnTo>
                    <a:pt x="70754" y="226994"/>
                  </a:lnTo>
                  <a:cubicBezTo>
                    <a:pt x="70145" y="229357"/>
                    <a:pt x="71571" y="231768"/>
                    <a:pt x="73933" y="232379"/>
                  </a:cubicBezTo>
                  <a:lnTo>
                    <a:pt x="107116" y="240959"/>
                  </a:lnTo>
                  <a:cubicBezTo>
                    <a:pt x="109478" y="241570"/>
                    <a:pt x="111884" y="240150"/>
                    <a:pt x="112508" y="237787"/>
                  </a:cubicBezTo>
                  <a:lnTo>
                    <a:pt x="114929" y="228379"/>
                  </a:lnTo>
                  <a:cubicBezTo>
                    <a:pt x="115434" y="226425"/>
                    <a:pt x="117202" y="225038"/>
                    <a:pt x="119222" y="225069"/>
                  </a:cubicBezTo>
                  <a:cubicBezTo>
                    <a:pt x="129738" y="225227"/>
                    <a:pt x="140343" y="223796"/>
                    <a:pt x="150682" y="220683"/>
                  </a:cubicBezTo>
                  <a:cubicBezTo>
                    <a:pt x="152598" y="220102"/>
                    <a:pt x="154677" y="220953"/>
                    <a:pt x="155702" y="222688"/>
                  </a:cubicBezTo>
                  <a:lnTo>
                    <a:pt x="160604" y="231027"/>
                  </a:lnTo>
                  <a:cubicBezTo>
                    <a:pt x="161851" y="233130"/>
                    <a:pt x="164555" y="233830"/>
                    <a:pt x="166664" y="232591"/>
                  </a:cubicBezTo>
                  <a:lnTo>
                    <a:pt x="196193" y="215192"/>
                  </a:lnTo>
                  <a:cubicBezTo>
                    <a:pt x="198302" y="213953"/>
                    <a:pt x="199000" y="211243"/>
                    <a:pt x="197767" y="209140"/>
                  </a:cubicBezTo>
                  <a:lnTo>
                    <a:pt x="192851" y="200801"/>
                  </a:lnTo>
                  <a:cubicBezTo>
                    <a:pt x="191826" y="199068"/>
                    <a:pt x="192093" y="196843"/>
                    <a:pt x="193534" y="195439"/>
                  </a:cubicBezTo>
                  <a:cubicBezTo>
                    <a:pt x="201258" y="187910"/>
                    <a:pt x="207660" y="179326"/>
                    <a:pt x="212606" y="170053"/>
                  </a:cubicBezTo>
                  <a:cubicBezTo>
                    <a:pt x="213572" y="168274"/>
                    <a:pt x="215636" y="167403"/>
                    <a:pt x="217582" y="167908"/>
                  </a:cubicBezTo>
                  <a:lnTo>
                    <a:pt x="226999" y="170341"/>
                  </a:lnTo>
                  <a:cubicBezTo>
                    <a:pt x="229361" y="170952"/>
                    <a:pt x="231767" y="169532"/>
                    <a:pt x="232376" y="167168"/>
                  </a:cubicBezTo>
                  <a:lnTo>
                    <a:pt x="240961" y="133983"/>
                  </a:lnTo>
                  <a:cubicBezTo>
                    <a:pt x="241570" y="131619"/>
                    <a:pt x="240145" y="129209"/>
                    <a:pt x="237783" y="128598"/>
                  </a:cubicBezTo>
                  <a:lnTo>
                    <a:pt x="228380" y="126165"/>
                  </a:lnTo>
                  <a:cubicBezTo>
                    <a:pt x="226420" y="125660"/>
                    <a:pt x="225038" y="123897"/>
                    <a:pt x="225068" y="121881"/>
                  </a:cubicBezTo>
                  <a:cubicBezTo>
                    <a:pt x="225217" y="111370"/>
                    <a:pt x="223791" y="100763"/>
                    <a:pt x="220672" y="90429"/>
                  </a:cubicBezTo>
                  <a:cubicBezTo>
                    <a:pt x="220092" y="88502"/>
                    <a:pt x="220939" y="86430"/>
                    <a:pt x="222677" y="85408"/>
                  </a:cubicBezTo>
                  <a:lnTo>
                    <a:pt x="231024" y="80492"/>
                  </a:lnTo>
                  <a:cubicBezTo>
                    <a:pt x="233134" y="79253"/>
                    <a:pt x="233832" y="76544"/>
                    <a:pt x="232584" y="74441"/>
                  </a:cubicBezTo>
                  <a:lnTo>
                    <a:pt x="215191" y="44904"/>
                  </a:lnTo>
                  <a:cubicBezTo>
                    <a:pt x="213958" y="42801"/>
                    <a:pt x="211239" y="42101"/>
                    <a:pt x="209145" y="43340"/>
                  </a:cubicBezTo>
                  <a:lnTo>
                    <a:pt x="200798" y="48257"/>
                  </a:lnTo>
                  <a:cubicBezTo>
                    <a:pt x="199060" y="49279"/>
                    <a:pt x="196832" y="49019"/>
                    <a:pt x="195435" y="47576"/>
                  </a:cubicBezTo>
                  <a:cubicBezTo>
                    <a:pt x="187905" y="39844"/>
                    <a:pt x="179319" y="33452"/>
                    <a:pt x="170051" y="28488"/>
                  </a:cubicBezTo>
                  <a:cubicBezTo>
                    <a:pt x="168268" y="27536"/>
                    <a:pt x="167407" y="25468"/>
                    <a:pt x="167912" y="23517"/>
                  </a:cubicBezTo>
                  <a:lnTo>
                    <a:pt x="170348" y="14107"/>
                  </a:lnTo>
                  <a:cubicBezTo>
                    <a:pt x="170957" y="11744"/>
                    <a:pt x="169531" y="9333"/>
                    <a:pt x="167169" y="8722"/>
                  </a:cubicBezTo>
                  <a:lnTo>
                    <a:pt x="133986" y="142"/>
                  </a:lnTo>
                  <a:cubicBezTo>
                    <a:pt x="131624" y="-469"/>
                    <a:pt x="129203" y="951"/>
                    <a:pt x="128594" y="3314"/>
                  </a:cubicBezTo>
                  <a:lnTo>
                    <a:pt x="126158" y="12724"/>
                  </a:lnTo>
                  <a:cubicBezTo>
                    <a:pt x="125653" y="14677"/>
                    <a:pt x="123901" y="16063"/>
                    <a:pt x="121881" y="16033"/>
                  </a:cubicBezTo>
                  <a:cubicBezTo>
                    <a:pt x="111364" y="15882"/>
                    <a:pt x="100759" y="17311"/>
                    <a:pt x="90421" y="20426"/>
                  </a:cubicBezTo>
                  <a:cubicBezTo>
                    <a:pt x="88504" y="21006"/>
                    <a:pt x="86425" y="20155"/>
                    <a:pt x="85400" y="18420"/>
                  </a:cubicBezTo>
                  <a:lnTo>
                    <a:pt x="80498" y="10074"/>
                  </a:lnTo>
                  <a:cubicBezTo>
                    <a:pt x="79251" y="7971"/>
                    <a:pt x="76547" y="7271"/>
                    <a:pt x="74438" y="8510"/>
                  </a:cubicBezTo>
                  <a:lnTo>
                    <a:pt x="44909" y="25910"/>
                  </a:lnTo>
                  <a:cubicBezTo>
                    <a:pt x="42800" y="27148"/>
                    <a:pt x="42102" y="29858"/>
                    <a:pt x="43335" y="31961"/>
                  </a:cubicBezTo>
                  <a:lnTo>
                    <a:pt x="48251" y="40307"/>
                  </a:lnTo>
                  <a:cubicBezTo>
                    <a:pt x="49276" y="42041"/>
                    <a:pt x="49009" y="44266"/>
                    <a:pt x="47583" y="45669"/>
                  </a:cubicBezTo>
                  <a:close/>
                  <a:moveTo>
                    <a:pt x="115805" y="52765"/>
                  </a:moveTo>
                  <a:cubicBezTo>
                    <a:pt x="130495" y="51758"/>
                    <a:pt x="145201" y="55560"/>
                    <a:pt x="157559" y="63559"/>
                  </a:cubicBezTo>
                  <a:cubicBezTo>
                    <a:pt x="160188" y="65267"/>
                    <a:pt x="162728" y="67170"/>
                    <a:pt x="165134" y="69261"/>
                  </a:cubicBezTo>
                  <a:cubicBezTo>
                    <a:pt x="170541" y="73942"/>
                    <a:pt x="175279" y="79564"/>
                    <a:pt x="179096" y="86055"/>
                  </a:cubicBezTo>
                  <a:cubicBezTo>
                    <a:pt x="182929" y="92547"/>
                    <a:pt x="185543" y="99414"/>
                    <a:pt x="187028" y="106411"/>
                  </a:cubicBezTo>
                  <a:cubicBezTo>
                    <a:pt x="187682" y="109529"/>
                    <a:pt x="188127" y="112669"/>
                    <a:pt x="188335" y="115811"/>
                  </a:cubicBezTo>
                  <a:cubicBezTo>
                    <a:pt x="189345" y="130494"/>
                    <a:pt x="185543" y="145196"/>
                    <a:pt x="177552" y="157557"/>
                  </a:cubicBezTo>
                  <a:cubicBezTo>
                    <a:pt x="175843" y="160201"/>
                    <a:pt x="173927" y="162742"/>
                    <a:pt x="171848" y="165147"/>
                  </a:cubicBezTo>
                  <a:cubicBezTo>
                    <a:pt x="167154" y="170554"/>
                    <a:pt x="161539" y="175290"/>
                    <a:pt x="155048" y="179114"/>
                  </a:cubicBezTo>
                  <a:cubicBezTo>
                    <a:pt x="148557" y="182938"/>
                    <a:pt x="141680" y="185559"/>
                    <a:pt x="134684" y="187032"/>
                  </a:cubicBezTo>
                  <a:cubicBezTo>
                    <a:pt x="131565" y="187696"/>
                    <a:pt x="128416" y="188134"/>
                    <a:pt x="125282" y="188347"/>
                  </a:cubicBezTo>
                  <a:cubicBezTo>
                    <a:pt x="110592" y="189346"/>
                    <a:pt x="95902" y="185538"/>
                    <a:pt x="83543" y="177541"/>
                  </a:cubicBezTo>
                  <a:cubicBezTo>
                    <a:pt x="80899" y="175833"/>
                    <a:pt x="78359" y="173930"/>
                    <a:pt x="75953" y="171838"/>
                  </a:cubicBezTo>
                  <a:cubicBezTo>
                    <a:pt x="70547" y="167158"/>
                    <a:pt x="65808" y="161536"/>
                    <a:pt x="61991" y="155045"/>
                  </a:cubicBezTo>
                  <a:cubicBezTo>
                    <a:pt x="58174" y="148552"/>
                    <a:pt x="55544" y="141686"/>
                    <a:pt x="54074" y="134688"/>
                  </a:cubicBezTo>
                  <a:cubicBezTo>
                    <a:pt x="53405" y="131570"/>
                    <a:pt x="52975" y="128430"/>
                    <a:pt x="52767" y="125290"/>
                  </a:cubicBezTo>
                  <a:cubicBezTo>
                    <a:pt x="51757" y="110608"/>
                    <a:pt x="55559" y="95901"/>
                    <a:pt x="63551" y="83547"/>
                  </a:cubicBezTo>
                  <a:cubicBezTo>
                    <a:pt x="65259" y="80903"/>
                    <a:pt x="67160" y="78366"/>
                    <a:pt x="69254" y="75962"/>
                  </a:cubicBezTo>
                  <a:cubicBezTo>
                    <a:pt x="73933" y="70555"/>
                    <a:pt x="79563" y="65818"/>
                    <a:pt x="86054" y="61995"/>
                  </a:cubicBezTo>
                  <a:cubicBezTo>
                    <a:pt x="92545" y="58170"/>
                    <a:pt x="99407" y="55550"/>
                    <a:pt x="106403" y="54076"/>
                  </a:cubicBezTo>
                  <a:cubicBezTo>
                    <a:pt x="109522" y="53412"/>
                    <a:pt x="112671" y="52977"/>
                    <a:pt x="115805" y="52765"/>
                  </a:cubicBez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0" name="자유형: 도형 269">
              <a:extLst>
                <a:ext uri="{FF2B5EF4-FFF2-40B4-BE49-F238E27FC236}">
                  <a16:creationId xmlns:a16="http://schemas.microsoft.com/office/drawing/2014/main" id="{1E61CC96-8642-EB45-5337-FA14F3B5F714}"/>
                </a:ext>
              </a:extLst>
            </p:cNvPr>
            <p:cNvSpPr/>
            <p:nvPr/>
          </p:nvSpPr>
          <p:spPr>
            <a:xfrm>
              <a:off x="4384302" y="4317874"/>
              <a:ext cx="151671" cy="151690"/>
            </a:xfrm>
            <a:custGeom>
              <a:avLst/>
              <a:gdLst>
                <a:gd name="connsiteX0" fmla="*/ 29931 w 151671"/>
                <a:gd name="connsiteY0" fmla="*/ 28737 h 151690"/>
                <a:gd name="connsiteX1" fmla="*/ 17914 w 151671"/>
                <a:gd name="connsiteY1" fmla="*/ 44705 h 151690"/>
                <a:gd name="connsiteX2" fmla="*/ 14795 w 151671"/>
                <a:gd name="connsiteY2" fmla="*/ 46054 h 151690"/>
                <a:gd name="connsiteX3" fmla="*/ 8869 w 151671"/>
                <a:gd name="connsiteY3" fmla="*/ 44522 h 151690"/>
                <a:gd name="connsiteX4" fmla="*/ 5482 w 151671"/>
                <a:gd name="connsiteY4" fmla="*/ 46517 h 151690"/>
                <a:gd name="connsiteX5" fmla="*/ 90 w 151671"/>
                <a:gd name="connsiteY5" fmla="*/ 67395 h 151690"/>
                <a:gd name="connsiteX6" fmla="*/ 2080 w 151671"/>
                <a:gd name="connsiteY6" fmla="*/ 70783 h 151690"/>
                <a:gd name="connsiteX7" fmla="*/ 8007 w 151671"/>
                <a:gd name="connsiteY7" fmla="*/ 72315 h 151690"/>
                <a:gd name="connsiteX8" fmla="*/ 10087 w 151671"/>
                <a:gd name="connsiteY8" fmla="*/ 75009 h 151690"/>
                <a:gd name="connsiteX9" fmla="*/ 12849 w 151671"/>
                <a:gd name="connsiteY9" fmla="*/ 94797 h 151690"/>
                <a:gd name="connsiteX10" fmla="*/ 11587 w 151671"/>
                <a:gd name="connsiteY10" fmla="*/ 97955 h 151690"/>
                <a:gd name="connsiteX11" fmla="*/ 6329 w 151671"/>
                <a:gd name="connsiteY11" fmla="*/ 101049 h 151690"/>
                <a:gd name="connsiteX12" fmla="*/ 5348 w 151671"/>
                <a:gd name="connsiteY12" fmla="*/ 104856 h 151690"/>
                <a:gd name="connsiteX13" fmla="*/ 16295 w 151671"/>
                <a:gd name="connsiteY13" fmla="*/ 123438 h 151690"/>
                <a:gd name="connsiteX14" fmla="*/ 20098 w 151671"/>
                <a:gd name="connsiteY14" fmla="*/ 124423 h 151690"/>
                <a:gd name="connsiteX15" fmla="*/ 25356 w 151671"/>
                <a:gd name="connsiteY15" fmla="*/ 121329 h 151690"/>
                <a:gd name="connsiteX16" fmla="*/ 28728 w 151671"/>
                <a:gd name="connsiteY16" fmla="*/ 121756 h 151690"/>
                <a:gd name="connsiteX17" fmla="*/ 44695 w 151671"/>
                <a:gd name="connsiteY17" fmla="*/ 133765 h 151690"/>
                <a:gd name="connsiteX18" fmla="*/ 46047 w 151671"/>
                <a:gd name="connsiteY18" fmla="*/ 136894 h 151690"/>
                <a:gd name="connsiteX19" fmla="*/ 44517 w 151671"/>
                <a:gd name="connsiteY19" fmla="*/ 142814 h 151690"/>
                <a:gd name="connsiteX20" fmla="*/ 46507 w 151671"/>
                <a:gd name="connsiteY20" fmla="*/ 146202 h 151690"/>
                <a:gd name="connsiteX21" fmla="*/ 67392 w 151671"/>
                <a:gd name="connsiteY21" fmla="*/ 151602 h 151690"/>
                <a:gd name="connsiteX22" fmla="*/ 70778 w 151671"/>
                <a:gd name="connsiteY22" fmla="*/ 149605 h 151690"/>
                <a:gd name="connsiteX23" fmla="*/ 72308 w 151671"/>
                <a:gd name="connsiteY23" fmla="*/ 143686 h 151690"/>
                <a:gd name="connsiteX24" fmla="*/ 74997 w 151671"/>
                <a:gd name="connsiteY24" fmla="*/ 141604 h 151690"/>
                <a:gd name="connsiteX25" fmla="*/ 94782 w 151671"/>
                <a:gd name="connsiteY25" fmla="*/ 138844 h 151690"/>
                <a:gd name="connsiteX26" fmla="*/ 97945 w 151671"/>
                <a:gd name="connsiteY26" fmla="*/ 140105 h 151690"/>
                <a:gd name="connsiteX27" fmla="*/ 101035 w 151671"/>
                <a:gd name="connsiteY27" fmla="*/ 145351 h 151690"/>
                <a:gd name="connsiteX28" fmla="*/ 104852 w 151671"/>
                <a:gd name="connsiteY28" fmla="*/ 146336 h 151690"/>
                <a:gd name="connsiteX29" fmla="*/ 123434 w 151671"/>
                <a:gd name="connsiteY29" fmla="*/ 135389 h 151690"/>
                <a:gd name="connsiteX30" fmla="*/ 124415 w 151671"/>
                <a:gd name="connsiteY30" fmla="*/ 131582 h 151690"/>
                <a:gd name="connsiteX31" fmla="*/ 121325 w 151671"/>
                <a:gd name="connsiteY31" fmla="*/ 126336 h 151690"/>
                <a:gd name="connsiteX32" fmla="*/ 121756 w 151671"/>
                <a:gd name="connsiteY32" fmla="*/ 122962 h 151690"/>
                <a:gd name="connsiteX33" fmla="*/ 133757 w 151671"/>
                <a:gd name="connsiteY33" fmla="*/ 106992 h 151690"/>
                <a:gd name="connsiteX34" fmla="*/ 136877 w 151671"/>
                <a:gd name="connsiteY34" fmla="*/ 105643 h 151690"/>
                <a:gd name="connsiteX35" fmla="*/ 142803 w 151671"/>
                <a:gd name="connsiteY35" fmla="*/ 107173 h 151690"/>
                <a:gd name="connsiteX36" fmla="*/ 146190 w 151671"/>
                <a:gd name="connsiteY36" fmla="*/ 105177 h 151690"/>
                <a:gd name="connsiteX37" fmla="*/ 151582 w 151671"/>
                <a:gd name="connsiteY37" fmla="*/ 84299 h 151690"/>
                <a:gd name="connsiteX38" fmla="*/ 149591 w 151671"/>
                <a:gd name="connsiteY38" fmla="*/ 80910 h 151690"/>
                <a:gd name="connsiteX39" fmla="*/ 143680 w 151671"/>
                <a:gd name="connsiteY39" fmla="*/ 79379 h 151690"/>
                <a:gd name="connsiteX40" fmla="*/ 141585 w 151671"/>
                <a:gd name="connsiteY40" fmla="*/ 76683 h 151690"/>
                <a:gd name="connsiteX41" fmla="*/ 138822 w 151671"/>
                <a:gd name="connsiteY41" fmla="*/ 56895 h 151690"/>
                <a:gd name="connsiteX42" fmla="*/ 140085 w 151671"/>
                <a:gd name="connsiteY42" fmla="*/ 53737 h 151690"/>
                <a:gd name="connsiteX43" fmla="*/ 145343 w 151671"/>
                <a:gd name="connsiteY43" fmla="*/ 50643 h 151690"/>
                <a:gd name="connsiteX44" fmla="*/ 146324 w 151671"/>
                <a:gd name="connsiteY44" fmla="*/ 46836 h 151690"/>
                <a:gd name="connsiteX45" fmla="*/ 135376 w 151671"/>
                <a:gd name="connsiteY45" fmla="*/ 28255 h 151690"/>
                <a:gd name="connsiteX46" fmla="*/ 131574 w 151671"/>
                <a:gd name="connsiteY46" fmla="*/ 27270 h 151690"/>
                <a:gd name="connsiteX47" fmla="*/ 126316 w 151671"/>
                <a:gd name="connsiteY47" fmla="*/ 30362 h 151690"/>
                <a:gd name="connsiteX48" fmla="*/ 122944 w 151671"/>
                <a:gd name="connsiteY48" fmla="*/ 29935 h 151690"/>
                <a:gd name="connsiteX49" fmla="*/ 106976 w 151671"/>
                <a:gd name="connsiteY49" fmla="*/ 17925 h 151690"/>
                <a:gd name="connsiteX50" fmla="*/ 105625 w 151671"/>
                <a:gd name="connsiteY50" fmla="*/ 14797 h 151690"/>
                <a:gd name="connsiteX51" fmla="*/ 107169 w 151671"/>
                <a:gd name="connsiteY51" fmla="*/ 8877 h 151690"/>
                <a:gd name="connsiteX52" fmla="*/ 105164 w 151671"/>
                <a:gd name="connsiteY52" fmla="*/ 5489 h 151690"/>
                <a:gd name="connsiteX53" fmla="*/ 84295 w 151671"/>
                <a:gd name="connsiteY53" fmla="*/ 89 h 151690"/>
                <a:gd name="connsiteX54" fmla="*/ 80894 w 151671"/>
                <a:gd name="connsiteY54" fmla="*/ 2086 h 151690"/>
                <a:gd name="connsiteX55" fmla="*/ 79364 w 151671"/>
                <a:gd name="connsiteY55" fmla="*/ 8006 h 151690"/>
                <a:gd name="connsiteX56" fmla="*/ 76675 w 151671"/>
                <a:gd name="connsiteY56" fmla="*/ 10089 h 151690"/>
                <a:gd name="connsiteX57" fmla="*/ 56890 w 151671"/>
                <a:gd name="connsiteY57" fmla="*/ 12851 h 151690"/>
                <a:gd name="connsiteX58" fmla="*/ 53726 w 151671"/>
                <a:gd name="connsiteY58" fmla="*/ 11590 h 151690"/>
                <a:gd name="connsiteX59" fmla="*/ 50637 w 151671"/>
                <a:gd name="connsiteY59" fmla="*/ 6340 h 151690"/>
                <a:gd name="connsiteX60" fmla="*/ 46820 w 151671"/>
                <a:gd name="connsiteY60" fmla="*/ 5355 h 151690"/>
                <a:gd name="connsiteX61" fmla="*/ 28253 w 151671"/>
                <a:gd name="connsiteY61" fmla="*/ 16302 h 151690"/>
                <a:gd name="connsiteX62" fmla="*/ 27257 w 151671"/>
                <a:gd name="connsiteY62" fmla="*/ 20109 h 151690"/>
                <a:gd name="connsiteX63" fmla="*/ 30347 w 151671"/>
                <a:gd name="connsiteY63" fmla="*/ 25360 h 151690"/>
                <a:gd name="connsiteX64" fmla="*/ 29931 w 151671"/>
                <a:gd name="connsiteY64" fmla="*/ 28737 h 151690"/>
                <a:gd name="connsiteX65" fmla="*/ 72858 w 151671"/>
                <a:gd name="connsiteY65" fmla="*/ 33201 h 151690"/>
                <a:gd name="connsiteX66" fmla="*/ 99119 w 151671"/>
                <a:gd name="connsiteY66" fmla="*/ 39992 h 151690"/>
                <a:gd name="connsiteX67" fmla="*/ 103887 w 151671"/>
                <a:gd name="connsiteY67" fmla="*/ 43579 h 151690"/>
                <a:gd name="connsiteX68" fmla="*/ 112680 w 151671"/>
                <a:gd name="connsiteY68" fmla="*/ 54144 h 151690"/>
                <a:gd name="connsiteX69" fmla="*/ 117656 w 151671"/>
                <a:gd name="connsiteY69" fmla="*/ 66951 h 151690"/>
                <a:gd name="connsiteX70" fmla="*/ 118488 w 151671"/>
                <a:gd name="connsiteY70" fmla="*/ 72864 h 151690"/>
                <a:gd name="connsiteX71" fmla="*/ 111700 w 151671"/>
                <a:gd name="connsiteY71" fmla="*/ 99128 h 151690"/>
                <a:gd name="connsiteX72" fmla="*/ 108105 w 151671"/>
                <a:gd name="connsiteY72" fmla="*/ 103904 h 151690"/>
                <a:gd name="connsiteX73" fmla="*/ 97544 w 151671"/>
                <a:gd name="connsiteY73" fmla="*/ 112691 h 151690"/>
                <a:gd name="connsiteX74" fmla="*/ 84741 w 151671"/>
                <a:gd name="connsiteY74" fmla="*/ 117673 h 151690"/>
                <a:gd name="connsiteX75" fmla="*/ 78814 w 151671"/>
                <a:gd name="connsiteY75" fmla="*/ 118500 h 151690"/>
                <a:gd name="connsiteX76" fmla="*/ 52553 w 151671"/>
                <a:gd name="connsiteY76" fmla="*/ 111702 h 151690"/>
                <a:gd name="connsiteX77" fmla="*/ 47785 w 151671"/>
                <a:gd name="connsiteY77" fmla="*/ 108115 h 151690"/>
                <a:gd name="connsiteX78" fmla="*/ 39007 w 151671"/>
                <a:gd name="connsiteY78" fmla="*/ 97549 h 151690"/>
                <a:gd name="connsiteX79" fmla="*/ 34016 w 151671"/>
                <a:gd name="connsiteY79" fmla="*/ 84741 h 151690"/>
                <a:gd name="connsiteX80" fmla="*/ 33199 w 151671"/>
                <a:gd name="connsiteY80" fmla="*/ 78828 h 151690"/>
                <a:gd name="connsiteX81" fmla="*/ 39987 w 151671"/>
                <a:gd name="connsiteY81" fmla="*/ 52565 h 151690"/>
                <a:gd name="connsiteX82" fmla="*/ 43567 w 151671"/>
                <a:gd name="connsiteY82" fmla="*/ 47793 h 151690"/>
                <a:gd name="connsiteX83" fmla="*/ 54142 w 151671"/>
                <a:gd name="connsiteY83" fmla="*/ 39006 h 151690"/>
                <a:gd name="connsiteX84" fmla="*/ 66946 w 151671"/>
                <a:gd name="connsiteY84" fmla="*/ 34024 h 151690"/>
                <a:gd name="connsiteX85" fmla="*/ 72858 w 151671"/>
                <a:gd name="connsiteY85" fmla="*/ 33201 h 151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51671" h="151690">
                  <a:moveTo>
                    <a:pt x="29931" y="28737"/>
                  </a:moveTo>
                  <a:cubicBezTo>
                    <a:pt x="25059" y="33474"/>
                    <a:pt x="21048" y="38873"/>
                    <a:pt x="17914" y="44705"/>
                  </a:cubicBezTo>
                  <a:cubicBezTo>
                    <a:pt x="17320" y="45823"/>
                    <a:pt x="16013" y="46370"/>
                    <a:pt x="14795" y="46054"/>
                  </a:cubicBezTo>
                  <a:lnTo>
                    <a:pt x="8869" y="44522"/>
                  </a:lnTo>
                  <a:cubicBezTo>
                    <a:pt x="7383" y="44138"/>
                    <a:pt x="5868" y="45032"/>
                    <a:pt x="5482" y="46517"/>
                  </a:cubicBezTo>
                  <a:lnTo>
                    <a:pt x="90" y="67395"/>
                  </a:lnTo>
                  <a:cubicBezTo>
                    <a:pt x="-296" y="68882"/>
                    <a:pt x="595" y="70399"/>
                    <a:pt x="2080" y="70783"/>
                  </a:cubicBezTo>
                  <a:lnTo>
                    <a:pt x="8007" y="72315"/>
                  </a:lnTo>
                  <a:cubicBezTo>
                    <a:pt x="9225" y="72633"/>
                    <a:pt x="10101" y="73741"/>
                    <a:pt x="10087" y="75009"/>
                  </a:cubicBezTo>
                  <a:cubicBezTo>
                    <a:pt x="9983" y="81622"/>
                    <a:pt x="10889" y="88296"/>
                    <a:pt x="12849" y="94797"/>
                  </a:cubicBezTo>
                  <a:cubicBezTo>
                    <a:pt x="13206" y="96009"/>
                    <a:pt x="12671" y="97313"/>
                    <a:pt x="11587" y="97955"/>
                  </a:cubicBezTo>
                  <a:lnTo>
                    <a:pt x="6329" y="101049"/>
                  </a:lnTo>
                  <a:cubicBezTo>
                    <a:pt x="5007" y="101829"/>
                    <a:pt x="4576" y="103532"/>
                    <a:pt x="5348" y="104856"/>
                  </a:cubicBezTo>
                  <a:lnTo>
                    <a:pt x="16295" y="123438"/>
                  </a:lnTo>
                  <a:cubicBezTo>
                    <a:pt x="17083" y="124761"/>
                    <a:pt x="18776" y="125201"/>
                    <a:pt x="20098" y="124423"/>
                  </a:cubicBezTo>
                  <a:lnTo>
                    <a:pt x="25356" y="121329"/>
                  </a:lnTo>
                  <a:cubicBezTo>
                    <a:pt x="26440" y="120685"/>
                    <a:pt x="27851" y="120849"/>
                    <a:pt x="28728" y="121756"/>
                  </a:cubicBezTo>
                  <a:cubicBezTo>
                    <a:pt x="33466" y="126621"/>
                    <a:pt x="38858" y="130643"/>
                    <a:pt x="44695" y="133765"/>
                  </a:cubicBezTo>
                  <a:cubicBezTo>
                    <a:pt x="45809" y="134364"/>
                    <a:pt x="46359" y="135665"/>
                    <a:pt x="46047" y="136894"/>
                  </a:cubicBezTo>
                  <a:lnTo>
                    <a:pt x="44517" y="142814"/>
                  </a:lnTo>
                  <a:cubicBezTo>
                    <a:pt x="44131" y="144301"/>
                    <a:pt x="45022" y="145818"/>
                    <a:pt x="46507" y="146202"/>
                  </a:cubicBezTo>
                  <a:lnTo>
                    <a:pt x="67392" y="151602"/>
                  </a:lnTo>
                  <a:cubicBezTo>
                    <a:pt x="68877" y="151986"/>
                    <a:pt x="70392" y="151092"/>
                    <a:pt x="70778" y="149605"/>
                  </a:cubicBezTo>
                  <a:lnTo>
                    <a:pt x="72308" y="143686"/>
                  </a:lnTo>
                  <a:cubicBezTo>
                    <a:pt x="72620" y="142458"/>
                    <a:pt x="73734" y="141584"/>
                    <a:pt x="74997" y="141604"/>
                  </a:cubicBezTo>
                  <a:cubicBezTo>
                    <a:pt x="81621" y="141702"/>
                    <a:pt x="88291" y="140803"/>
                    <a:pt x="94782" y="138844"/>
                  </a:cubicBezTo>
                  <a:cubicBezTo>
                    <a:pt x="96000" y="138478"/>
                    <a:pt x="97307" y="139015"/>
                    <a:pt x="97945" y="140105"/>
                  </a:cubicBezTo>
                  <a:lnTo>
                    <a:pt x="101035" y="145351"/>
                  </a:lnTo>
                  <a:cubicBezTo>
                    <a:pt x="101822" y="146675"/>
                    <a:pt x="103515" y="147114"/>
                    <a:pt x="104852" y="146336"/>
                  </a:cubicBezTo>
                  <a:lnTo>
                    <a:pt x="123434" y="135389"/>
                  </a:lnTo>
                  <a:cubicBezTo>
                    <a:pt x="124756" y="134609"/>
                    <a:pt x="125187" y="132905"/>
                    <a:pt x="124415" y="131582"/>
                  </a:cubicBezTo>
                  <a:lnTo>
                    <a:pt x="121325" y="126336"/>
                  </a:lnTo>
                  <a:cubicBezTo>
                    <a:pt x="120671" y="125245"/>
                    <a:pt x="120835" y="123845"/>
                    <a:pt x="121756" y="122962"/>
                  </a:cubicBezTo>
                  <a:cubicBezTo>
                    <a:pt x="126613" y="118226"/>
                    <a:pt x="130638" y="112825"/>
                    <a:pt x="133757" y="106992"/>
                  </a:cubicBezTo>
                  <a:cubicBezTo>
                    <a:pt x="134351" y="105872"/>
                    <a:pt x="135659" y="105325"/>
                    <a:pt x="136877" y="105643"/>
                  </a:cubicBezTo>
                  <a:lnTo>
                    <a:pt x="142803" y="107173"/>
                  </a:lnTo>
                  <a:cubicBezTo>
                    <a:pt x="144289" y="107558"/>
                    <a:pt x="145804" y="106664"/>
                    <a:pt x="146190" y="105177"/>
                  </a:cubicBezTo>
                  <a:lnTo>
                    <a:pt x="151582" y="84299"/>
                  </a:lnTo>
                  <a:cubicBezTo>
                    <a:pt x="151968" y="82812"/>
                    <a:pt x="151077" y="81295"/>
                    <a:pt x="149591" y="80910"/>
                  </a:cubicBezTo>
                  <a:lnTo>
                    <a:pt x="143680" y="79379"/>
                  </a:lnTo>
                  <a:cubicBezTo>
                    <a:pt x="142447" y="79061"/>
                    <a:pt x="141570" y="77952"/>
                    <a:pt x="141585" y="76683"/>
                  </a:cubicBezTo>
                  <a:cubicBezTo>
                    <a:pt x="141689" y="70070"/>
                    <a:pt x="140783" y="63397"/>
                    <a:pt x="138822" y="56895"/>
                  </a:cubicBezTo>
                  <a:cubicBezTo>
                    <a:pt x="138466" y="55683"/>
                    <a:pt x="139001" y="54379"/>
                    <a:pt x="140085" y="53737"/>
                  </a:cubicBezTo>
                  <a:lnTo>
                    <a:pt x="145343" y="50643"/>
                  </a:lnTo>
                  <a:cubicBezTo>
                    <a:pt x="146665" y="49864"/>
                    <a:pt x="147096" y="48160"/>
                    <a:pt x="146324" y="46836"/>
                  </a:cubicBezTo>
                  <a:lnTo>
                    <a:pt x="135376" y="28255"/>
                  </a:lnTo>
                  <a:cubicBezTo>
                    <a:pt x="134604" y="26931"/>
                    <a:pt x="132896" y="26491"/>
                    <a:pt x="131574" y="27270"/>
                  </a:cubicBezTo>
                  <a:lnTo>
                    <a:pt x="126316" y="30362"/>
                  </a:lnTo>
                  <a:cubicBezTo>
                    <a:pt x="125231" y="31005"/>
                    <a:pt x="123835" y="30842"/>
                    <a:pt x="122944" y="29935"/>
                  </a:cubicBezTo>
                  <a:cubicBezTo>
                    <a:pt x="118206" y="25070"/>
                    <a:pt x="112814" y="21048"/>
                    <a:pt x="106976" y="17925"/>
                  </a:cubicBezTo>
                  <a:cubicBezTo>
                    <a:pt x="105862" y="17327"/>
                    <a:pt x="105313" y="16026"/>
                    <a:pt x="105625" y="14797"/>
                  </a:cubicBezTo>
                  <a:lnTo>
                    <a:pt x="107169" y="8877"/>
                  </a:lnTo>
                  <a:cubicBezTo>
                    <a:pt x="107541" y="7390"/>
                    <a:pt x="106650" y="5873"/>
                    <a:pt x="105164" y="5489"/>
                  </a:cubicBezTo>
                  <a:lnTo>
                    <a:pt x="84295" y="89"/>
                  </a:lnTo>
                  <a:cubicBezTo>
                    <a:pt x="82795" y="-295"/>
                    <a:pt x="81280" y="599"/>
                    <a:pt x="80894" y="2086"/>
                  </a:cubicBezTo>
                  <a:lnTo>
                    <a:pt x="79364" y="8006"/>
                  </a:lnTo>
                  <a:cubicBezTo>
                    <a:pt x="79052" y="9235"/>
                    <a:pt x="77938" y="10107"/>
                    <a:pt x="76675" y="10089"/>
                  </a:cubicBezTo>
                  <a:cubicBezTo>
                    <a:pt x="70065" y="9994"/>
                    <a:pt x="63381" y="10892"/>
                    <a:pt x="56890" y="12851"/>
                  </a:cubicBezTo>
                  <a:cubicBezTo>
                    <a:pt x="55672" y="13217"/>
                    <a:pt x="54365" y="12681"/>
                    <a:pt x="53726" y="11590"/>
                  </a:cubicBezTo>
                  <a:lnTo>
                    <a:pt x="50637" y="6340"/>
                  </a:lnTo>
                  <a:cubicBezTo>
                    <a:pt x="49850" y="5016"/>
                    <a:pt x="48156" y="4577"/>
                    <a:pt x="46820" y="5355"/>
                  </a:cubicBezTo>
                  <a:lnTo>
                    <a:pt x="28253" y="16302"/>
                  </a:lnTo>
                  <a:cubicBezTo>
                    <a:pt x="26916" y="17082"/>
                    <a:pt x="26485" y="18785"/>
                    <a:pt x="27257" y="20109"/>
                  </a:cubicBezTo>
                  <a:lnTo>
                    <a:pt x="30347" y="25360"/>
                  </a:lnTo>
                  <a:cubicBezTo>
                    <a:pt x="31000" y="26454"/>
                    <a:pt x="30837" y="27854"/>
                    <a:pt x="29931" y="28737"/>
                  </a:cubicBezTo>
                  <a:close/>
                  <a:moveTo>
                    <a:pt x="72858" y="33201"/>
                  </a:moveTo>
                  <a:cubicBezTo>
                    <a:pt x="82097" y="32568"/>
                    <a:pt x="91350" y="34959"/>
                    <a:pt x="99119" y="39992"/>
                  </a:cubicBezTo>
                  <a:cubicBezTo>
                    <a:pt x="100782" y="41066"/>
                    <a:pt x="102372" y="42263"/>
                    <a:pt x="103887" y="43579"/>
                  </a:cubicBezTo>
                  <a:cubicBezTo>
                    <a:pt x="107288" y="46524"/>
                    <a:pt x="110274" y="50060"/>
                    <a:pt x="112680" y="54144"/>
                  </a:cubicBezTo>
                  <a:cubicBezTo>
                    <a:pt x="115086" y="58229"/>
                    <a:pt x="116735" y="62550"/>
                    <a:pt x="117656" y="66951"/>
                  </a:cubicBezTo>
                  <a:cubicBezTo>
                    <a:pt x="118072" y="68912"/>
                    <a:pt x="118354" y="70889"/>
                    <a:pt x="118488" y="72864"/>
                  </a:cubicBezTo>
                  <a:cubicBezTo>
                    <a:pt x="119112" y="82102"/>
                    <a:pt x="116735" y="91351"/>
                    <a:pt x="111700" y="99128"/>
                  </a:cubicBezTo>
                  <a:cubicBezTo>
                    <a:pt x="110630" y="100792"/>
                    <a:pt x="109427" y="102390"/>
                    <a:pt x="108105" y="103904"/>
                  </a:cubicBezTo>
                  <a:cubicBezTo>
                    <a:pt x="105164" y="107305"/>
                    <a:pt x="101629" y="110285"/>
                    <a:pt x="97544" y="112691"/>
                  </a:cubicBezTo>
                  <a:cubicBezTo>
                    <a:pt x="93460" y="115097"/>
                    <a:pt x="89137" y="116746"/>
                    <a:pt x="84741" y="117673"/>
                  </a:cubicBezTo>
                  <a:cubicBezTo>
                    <a:pt x="82780" y="118090"/>
                    <a:pt x="80790" y="118367"/>
                    <a:pt x="78814" y="118500"/>
                  </a:cubicBezTo>
                  <a:cubicBezTo>
                    <a:pt x="69575" y="119129"/>
                    <a:pt x="60336" y="116734"/>
                    <a:pt x="52553" y="111702"/>
                  </a:cubicBezTo>
                  <a:cubicBezTo>
                    <a:pt x="50889" y="110628"/>
                    <a:pt x="49300" y="109431"/>
                    <a:pt x="47785" y="108115"/>
                  </a:cubicBezTo>
                  <a:cubicBezTo>
                    <a:pt x="44384" y="105169"/>
                    <a:pt x="41413" y="101634"/>
                    <a:pt x="39007" y="97549"/>
                  </a:cubicBezTo>
                  <a:cubicBezTo>
                    <a:pt x="36600" y="93465"/>
                    <a:pt x="34937" y="89144"/>
                    <a:pt x="34016" y="84741"/>
                  </a:cubicBezTo>
                  <a:cubicBezTo>
                    <a:pt x="33600" y="82781"/>
                    <a:pt x="33332" y="80804"/>
                    <a:pt x="33199" y="78828"/>
                  </a:cubicBezTo>
                  <a:cubicBezTo>
                    <a:pt x="32560" y="69591"/>
                    <a:pt x="34951" y="60338"/>
                    <a:pt x="39987" y="52565"/>
                  </a:cubicBezTo>
                  <a:cubicBezTo>
                    <a:pt x="41056" y="50902"/>
                    <a:pt x="42259" y="49307"/>
                    <a:pt x="43567" y="47793"/>
                  </a:cubicBezTo>
                  <a:cubicBezTo>
                    <a:pt x="46522" y="44392"/>
                    <a:pt x="50058" y="41412"/>
                    <a:pt x="54142" y="39006"/>
                  </a:cubicBezTo>
                  <a:cubicBezTo>
                    <a:pt x="58227" y="36599"/>
                    <a:pt x="62549" y="34951"/>
                    <a:pt x="66946" y="34024"/>
                  </a:cubicBezTo>
                  <a:cubicBezTo>
                    <a:pt x="68907" y="33608"/>
                    <a:pt x="70882" y="33335"/>
                    <a:pt x="72858" y="33201"/>
                  </a:cubicBez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1" name="자유형: 도형 270">
              <a:extLst>
                <a:ext uri="{FF2B5EF4-FFF2-40B4-BE49-F238E27FC236}">
                  <a16:creationId xmlns:a16="http://schemas.microsoft.com/office/drawing/2014/main" id="{31F9E732-0010-482A-80E0-352CB2A2FFAC}"/>
                </a:ext>
              </a:extLst>
            </p:cNvPr>
            <p:cNvSpPr/>
            <p:nvPr/>
          </p:nvSpPr>
          <p:spPr>
            <a:xfrm rot="-2700000">
              <a:off x="3018128" y="4341572"/>
              <a:ext cx="284855" cy="284855"/>
            </a:xfrm>
            <a:custGeom>
              <a:avLst/>
              <a:gdLst>
                <a:gd name="connsiteX0" fmla="*/ 284856 w 284855"/>
                <a:gd name="connsiteY0" fmla="*/ 142428 h 284855"/>
                <a:gd name="connsiteX1" fmla="*/ 142428 w 284855"/>
                <a:gd name="connsiteY1" fmla="*/ 284856 h 284855"/>
                <a:gd name="connsiteX2" fmla="*/ 0 w 284855"/>
                <a:gd name="connsiteY2" fmla="*/ 142428 h 284855"/>
                <a:gd name="connsiteX3" fmla="*/ 142428 w 284855"/>
                <a:gd name="connsiteY3" fmla="*/ 0 h 284855"/>
                <a:gd name="connsiteX4" fmla="*/ 284856 w 284855"/>
                <a:gd name="connsiteY4" fmla="*/ 142428 h 28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855" h="284855">
                  <a:moveTo>
                    <a:pt x="284856" y="142428"/>
                  </a:moveTo>
                  <a:cubicBezTo>
                    <a:pt x="284856" y="221089"/>
                    <a:pt x="221089" y="284856"/>
                    <a:pt x="142428" y="284856"/>
                  </a:cubicBezTo>
                  <a:cubicBezTo>
                    <a:pt x="63767" y="284856"/>
                    <a:pt x="0" y="221089"/>
                    <a:pt x="0" y="142428"/>
                  </a:cubicBezTo>
                  <a:cubicBezTo>
                    <a:pt x="0" y="63767"/>
                    <a:pt x="63767" y="0"/>
                    <a:pt x="142428" y="0"/>
                  </a:cubicBezTo>
                  <a:cubicBezTo>
                    <a:pt x="221089" y="0"/>
                    <a:pt x="284856" y="63767"/>
                    <a:pt x="284856" y="142428"/>
                  </a:cubicBezTo>
                  <a:close/>
                </a:path>
              </a:pathLst>
            </a:custGeom>
            <a:solidFill>
              <a:srgbClr val="FF4749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2" name="자유형: 도형 271">
              <a:extLst>
                <a:ext uri="{FF2B5EF4-FFF2-40B4-BE49-F238E27FC236}">
                  <a16:creationId xmlns:a16="http://schemas.microsoft.com/office/drawing/2014/main" id="{3ACFA798-570D-004F-5B50-DDEB7B4F26D0}"/>
                </a:ext>
              </a:extLst>
            </p:cNvPr>
            <p:cNvSpPr/>
            <p:nvPr/>
          </p:nvSpPr>
          <p:spPr>
            <a:xfrm>
              <a:off x="3046647" y="4370072"/>
              <a:ext cx="227843" cy="227844"/>
            </a:xfrm>
            <a:custGeom>
              <a:avLst/>
              <a:gdLst>
                <a:gd name="connsiteX0" fmla="*/ 113921 w 227843"/>
                <a:gd name="connsiteY0" fmla="*/ 227845 h 227844"/>
                <a:gd name="connsiteX1" fmla="*/ 0 w 227843"/>
                <a:gd name="connsiteY1" fmla="*/ 113922 h 227844"/>
                <a:gd name="connsiteX2" fmla="*/ 113921 w 227843"/>
                <a:gd name="connsiteY2" fmla="*/ 0 h 227844"/>
                <a:gd name="connsiteX3" fmla="*/ 227843 w 227843"/>
                <a:gd name="connsiteY3" fmla="*/ 113922 h 227844"/>
                <a:gd name="connsiteX4" fmla="*/ 113921 w 227843"/>
                <a:gd name="connsiteY4" fmla="*/ 227845 h 227844"/>
                <a:gd name="connsiteX5" fmla="*/ 113921 w 227843"/>
                <a:gd name="connsiteY5" fmla="*/ 21336 h 227844"/>
                <a:gd name="connsiteX6" fmla="*/ 21336 w 227843"/>
                <a:gd name="connsiteY6" fmla="*/ 113922 h 227844"/>
                <a:gd name="connsiteX7" fmla="*/ 113921 w 227843"/>
                <a:gd name="connsiteY7" fmla="*/ 206509 h 227844"/>
                <a:gd name="connsiteX8" fmla="*/ 206508 w 227843"/>
                <a:gd name="connsiteY8" fmla="*/ 113922 h 227844"/>
                <a:gd name="connsiteX9" fmla="*/ 113921 w 227843"/>
                <a:gd name="connsiteY9" fmla="*/ 21336 h 22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843" h="227844">
                  <a:moveTo>
                    <a:pt x="113921" y="227845"/>
                  </a:moveTo>
                  <a:cubicBezTo>
                    <a:pt x="51105" y="227845"/>
                    <a:pt x="0" y="176740"/>
                    <a:pt x="0" y="113922"/>
                  </a:cubicBezTo>
                  <a:cubicBezTo>
                    <a:pt x="0" y="51105"/>
                    <a:pt x="51105" y="0"/>
                    <a:pt x="113921" y="0"/>
                  </a:cubicBezTo>
                  <a:cubicBezTo>
                    <a:pt x="176738" y="0"/>
                    <a:pt x="227843" y="51105"/>
                    <a:pt x="227843" y="113922"/>
                  </a:cubicBezTo>
                  <a:cubicBezTo>
                    <a:pt x="227843" y="176740"/>
                    <a:pt x="176738" y="227845"/>
                    <a:pt x="113921" y="227845"/>
                  </a:cubicBezTo>
                  <a:close/>
                  <a:moveTo>
                    <a:pt x="113921" y="21336"/>
                  </a:moveTo>
                  <a:cubicBezTo>
                    <a:pt x="62869" y="21336"/>
                    <a:pt x="21336" y="62869"/>
                    <a:pt x="21336" y="113922"/>
                  </a:cubicBezTo>
                  <a:cubicBezTo>
                    <a:pt x="21336" y="164976"/>
                    <a:pt x="62871" y="206509"/>
                    <a:pt x="113921" y="206509"/>
                  </a:cubicBezTo>
                  <a:cubicBezTo>
                    <a:pt x="164974" y="206509"/>
                    <a:pt x="206508" y="164974"/>
                    <a:pt x="206508" y="113922"/>
                  </a:cubicBezTo>
                  <a:cubicBezTo>
                    <a:pt x="206508" y="62871"/>
                    <a:pt x="164974" y="21336"/>
                    <a:pt x="113921" y="21336"/>
                  </a:cubicBezTo>
                  <a:close/>
                </a:path>
              </a:pathLst>
            </a:custGeom>
            <a:solidFill>
              <a:srgbClr val="FFF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3" name="자유형: 도형 272">
              <a:extLst>
                <a:ext uri="{FF2B5EF4-FFF2-40B4-BE49-F238E27FC236}">
                  <a16:creationId xmlns:a16="http://schemas.microsoft.com/office/drawing/2014/main" id="{19EB3323-3C7F-5011-AF85-827EF0E4CDB6}"/>
                </a:ext>
              </a:extLst>
            </p:cNvPr>
            <p:cNvSpPr/>
            <p:nvPr/>
          </p:nvSpPr>
          <p:spPr>
            <a:xfrm>
              <a:off x="3096410" y="4419836"/>
              <a:ext cx="128316" cy="128316"/>
            </a:xfrm>
            <a:custGeom>
              <a:avLst/>
              <a:gdLst>
                <a:gd name="connsiteX0" fmla="*/ 64159 w 128316"/>
                <a:gd name="connsiteY0" fmla="*/ 128317 h 128316"/>
                <a:gd name="connsiteX1" fmla="*/ 0 w 128316"/>
                <a:gd name="connsiteY1" fmla="*/ 64158 h 128316"/>
                <a:gd name="connsiteX2" fmla="*/ 64159 w 128316"/>
                <a:gd name="connsiteY2" fmla="*/ 0 h 128316"/>
                <a:gd name="connsiteX3" fmla="*/ 128317 w 128316"/>
                <a:gd name="connsiteY3" fmla="*/ 64158 h 128316"/>
                <a:gd name="connsiteX4" fmla="*/ 64159 w 128316"/>
                <a:gd name="connsiteY4" fmla="*/ 128317 h 128316"/>
                <a:gd name="connsiteX5" fmla="*/ 64159 w 128316"/>
                <a:gd name="connsiteY5" fmla="*/ 21336 h 128316"/>
                <a:gd name="connsiteX6" fmla="*/ 21336 w 128316"/>
                <a:gd name="connsiteY6" fmla="*/ 64158 h 128316"/>
                <a:gd name="connsiteX7" fmla="*/ 64159 w 128316"/>
                <a:gd name="connsiteY7" fmla="*/ 106981 h 128316"/>
                <a:gd name="connsiteX8" fmla="*/ 106981 w 128316"/>
                <a:gd name="connsiteY8" fmla="*/ 64158 h 128316"/>
                <a:gd name="connsiteX9" fmla="*/ 64159 w 128316"/>
                <a:gd name="connsiteY9" fmla="*/ 21336 h 12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8316" h="128316">
                  <a:moveTo>
                    <a:pt x="64159" y="128317"/>
                  </a:moveTo>
                  <a:cubicBezTo>
                    <a:pt x="28783" y="128317"/>
                    <a:pt x="0" y="99535"/>
                    <a:pt x="0" y="64158"/>
                  </a:cubicBezTo>
                  <a:cubicBezTo>
                    <a:pt x="0" y="28782"/>
                    <a:pt x="28782" y="0"/>
                    <a:pt x="64159" y="0"/>
                  </a:cubicBezTo>
                  <a:cubicBezTo>
                    <a:pt x="99535" y="0"/>
                    <a:pt x="128317" y="28782"/>
                    <a:pt x="128317" y="64158"/>
                  </a:cubicBezTo>
                  <a:cubicBezTo>
                    <a:pt x="128317" y="99535"/>
                    <a:pt x="99535" y="128317"/>
                    <a:pt x="64159" y="128317"/>
                  </a:cubicBezTo>
                  <a:close/>
                  <a:moveTo>
                    <a:pt x="64159" y="21336"/>
                  </a:moveTo>
                  <a:cubicBezTo>
                    <a:pt x="40546" y="21336"/>
                    <a:pt x="21336" y="40546"/>
                    <a:pt x="21336" y="64158"/>
                  </a:cubicBezTo>
                  <a:cubicBezTo>
                    <a:pt x="21336" y="87771"/>
                    <a:pt x="40546" y="106981"/>
                    <a:pt x="64159" y="106981"/>
                  </a:cubicBezTo>
                  <a:cubicBezTo>
                    <a:pt x="87771" y="106981"/>
                    <a:pt x="106981" y="87771"/>
                    <a:pt x="106981" y="64158"/>
                  </a:cubicBezTo>
                  <a:cubicBezTo>
                    <a:pt x="106981" y="40546"/>
                    <a:pt x="87773" y="21336"/>
                    <a:pt x="64159" y="21336"/>
                  </a:cubicBezTo>
                  <a:close/>
                </a:path>
              </a:pathLst>
            </a:custGeom>
            <a:solidFill>
              <a:srgbClr val="FFF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4" name="자유형: 도형 273">
              <a:extLst>
                <a:ext uri="{FF2B5EF4-FFF2-40B4-BE49-F238E27FC236}">
                  <a16:creationId xmlns:a16="http://schemas.microsoft.com/office/drawing/2014/main" id="{31FB3E72-407C-2E46-5F3C-08A4C6A09CE2}"/>
                </a:ext>
              </a:extLst>
            </p:cNvPr>
            <p:cNvSpPr/>
            <p:nvPr/>
          </p:nvSpPr>
          <p:spPr>
            <a:xfrm>
              <a:off x="3215802" y="5170953"/>
              <a:ext cx="37496" cy="24857"/>
            </a:xfrm>
            <a:custGeom>
              <a:avLst/>
              <a:gdLst>
                <a:gd name="connsiteX0" fmla="*/ 27017 w 37496"/>
                <a:gd name="connsiteY0" fmla="*/ 24857 h 24857"/>
                <a:gd name="connsiteX1" fmla="*/ 13034 w 37496"/>
                <a:gd name="connsiteY1" fmla="*/ 23901 h 24857"/>
                <a:gd name="connsiteX2" fmla="*/ 12061 w 37496"/>
                <a:gd name="connsiteY2" fmla="*/ 23800 h 24857"/>
                <a:gd name="connsiteX3" fmla="*/ 1279 w 37496"/>
                <a:gd name="connsiteY3" fmla="*/ 18169 h 24857"/>
                <a:gd name="connsiteX4" fmla="*/ 736 w 37496"/>
                <a:gd name="connsiteY4" fmla="*/ 9652 h 24857"/>
                <a:gd name="connsiteX5" fmla="*/ 9274 w 37496"/>
                <a:gd name="connsiteY5" fmla="*/ 3106 h 24857"/>
                <a:gd name="connsiteX6" fmla="*/ 25499 w 37496"/>
                <a:gd name="connsiteY6" fmla="*/ 413 h 24857"/>
                <a:gd name="connsiteX7" fmla="*/ 30289 w 37496"/>
                <a:gd name="connsiteY7" fmla="*/ 21 h 24857"/>
                <a:gd name="connsiteX8" fmla="*/ 34014 w 37496"/>
                <a:gd name="connsiteY8" fmla="*/ 3028 h 24857"/>
                <a:gd name="connsiteX9" fmla="*/ 31007 w 37496"/>
                <a:gd name="connsiteY9" fmla="*/ 6754 h 24857"/>
                <a:gd name="connsiteX10" fmla="*/ 25980 w 37496"/>
                <a:gd name="connsiteY10" fmla="*/ 7167 h 24857"/>
                <a:gd name="connsiteX11" fmla="*/ 11813 w 37496"/>
                <a:gd name="connsiteY11" fmla="*/ 9383 h 24857"/>
                <a:gd name="connsiteX12" fmla="*/ 6978 w 37496"/>
                <a:gd name="connsiteY12" fmla="*/ 12275 h 24857"/>
                <a:gd name="connsiteX13" fmla="*/ 7104 w 37496"/>
                <a:gd name="connsiteY13" fmla="*/ 14711 h 24857"/>
                <a:gd name="connsiteX14" fmla="*/ 12753 w 37496"/>
                <a:gd name="connsiteY14" fmla="*/ 17059 h 24857"/>
                <a:gd name="connsiteX15" fmla="*/ 13729 w 37496"/>
                <a:gd name="connsiteY15" fmla="*/ 17160 h 24857"/>
                <a:gd name="connsiteX16" fmla="*/ 33650 w 37496"/>
                <a:gd name="connsiteY16" fmla="*/ 17659 h 24857"/>
                <a:gd name="connsiteX17" fmla="*/ 37465 w 37496"/>
                <a:gd name="connsiteY17" fmla="*/ 20554 h 24857"/>
                <a:gd name="connsiteX18" fmla="*/ 34570 w 37496"/>
                <a:gd name="connsiteY18" fmla="*/ 24370 h 24857"/>
                <a:gd name="connsiteX19" fmla="*/ 27017 w 37496"/>
                <a:gd name="connsiteY19" fmla="*/ 24857 h 2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496" h="24857">
                  <a:moveTo>
                    <a:pt x="27017" y="24857"/>
                  </a:moveTo>
                  <a:cubicBezTo>
                    <a:pt x="22292" y="24857"/>
                    <a:pt x="17613" y="24374"/>
                    <a:pt x="13034" y="23901"/>
                  </a:cubicBezTo>
                  <a:lnTo>
                    <a:pt x="12061" y="23800"/>
                  </a:lnTo>
                  <a:cubicBezTo>
                    <a:pt x="6803" y="23259"/>
                    <a:pt x="3174" y="21365"/>
                    <a:pt x="1279" y="18169"/>
                  </a:cubicBezTo>
                  <a:cubicBezTo>
                    <a:pt x="-499" y="15171"/>
                    <a:pt x="-168" y="11804"/>
                    <a:pt x="736" y="9652"/>
                  </a:cubicBezTo>
                  <a:cubicBezTo>
                    <a:pt x="2137" y="6314"/>
                    <a:pt x="6280" y="4319"/>
                    <a:pt x="9274" y="3106"/>
                  </a:cubicBezTo>
                  <a:cubicBezTo>
                    <a:pt x="13882" y="1242"/>
                    <a:pt x="20054" y="802"/>
                    <a:pt x="25499" y="413"/>
                  </a:cubicBezTo>
                  <a:cubicBezTo>
                    <a:pt x="27207" y="291"/>
                    <a:pt x="28836" y="175"/>
                    <a:pt x="30289" y="21"/>
                  </a:cubicBezTo>
                  <a:cubicBezTo>
                    <a:pt x="32110" y="-184"/>
                    <a:pt x="33817" y="1169"/>
                    <a:pt x="34014" y="3028"/>
                  </a:cubicBezTo>
                  <a:cubicBezTo>
                    <a:pt x="34215" y="4887"/>
                    <a:pt x="32866" y="6556"/>
                    <a:pt x="31007" y="6754"/>
                  </a:cubicBezTo>
                  <a:cubicBezTo>
                    <a:pt x="29483" y="6917"/>
                    <a:pt x="27773" y="7040"/>
                    <a:pt x="25980" y="7167"/>
                  </a:cubicBezTo>
                  <a:cubicBezTo>
                    <a:pt x="21034" y="7520"/>
                    <a:pt x="15430" y="7921"/>
                    <a:pt x="11813" y="9383"/>
                  </a:cubicBezTo>
                  <a:cubicBezTo>
                    <a:pt x="7578" y="11095"/>
                    <a:pt x="7000" y="12227"/>
                    <a:pt x="6978" y="12275"/>
                  </a:cubicBezTo>
                  <a:cubicBezTo>
                    <a:pt x="6791" y="12723"/>
                    <a:pt x="6572" y="13815"/>
                    <a:pt x="7104" y="14711"/>
                  </a:cubicBezTo>
                  <a:cubicBezTo>
                    <a:pt x="7823" y="15924"/>
                    <a:pt x="9830" y="16758"/>
                    <a:pt x="12753" y="17059"/>
                  </a:cubicBezTo>
                  <a:lnTo>
                    <a:pt x="13729" y="17160"/>
                  </a:lnTo>
                  <a:cubicBezTo>
                    <a:pt x="20642" y="17872"/>
                    <a:pt x="27170" y="18546"/>
                    <a:pt x="33650" y="17659"/>
                  </a:cubicBezTo>
                  <a:cubicBezTo>
                    <a:pt x="35489" y="17390"/>
                    <a:pt x="37211" y="18700"/>
                    <a:pt x="37465" y="20554"/>
                  </a:cubicBezTo>
                  <a:cubicBezTo>
                    <a:pt x="37720" y="22406"/>
                    <a:pt x="36424" y="24115"/>
                    <a:pt x="34570" y="24370"/>
                  </a:cubicBezTo>
                  <a:cubicBezTo>
                    <a:pt x="32045" y="24720"/>
                    <a:pt x="29526" y="24857"/>
                    <a:pt x="27017" y="24857"/>
                  </a:cubicBezTo>
                  <a:close/>
                </a:path>
              </a:pathLst>
            </a:custGeom>
            <a:solidFill>
              <a:srgbClr val="E0755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5" name="자유형: 도형 274">
              <a:extLst>
                <a:ext uri="{FF2B5EF4-FFF2-40B4-BE49-F238E27FC236}">
                  <a16:creationId xmlns:a16="http://schemas.microsoft.com/office/drawing/2014/main" id="{FF1B792D-68FE-F002-CF03-E3C7526069B6}"/>
                </a:ext>
              </a:extLst>
            </p:cNvPr>
            <p:cNvSpPr/>
            <p:nvPr/>
          </p:nvSpPr>
          <p:spPr>
            <a:xfrm>
              <a:off x="3195769" y="5186995"/>
              <a:ext cx="47777" cy="26314"/>
            </a:xfrm>
            <a:custGeom>
              <a:avLst/>
              <a:gdLst>
                <a:gd name="connsiteX0" fmla="*/ 44392 w 47777"/>
                <a:gd name="connsiteY0" fmla="*/ 26314 h 26314"/>
                <a:gd name="connsiteX1" fmla="*/ 44324 w 47777"/>
                <a:gd name="connsiteY1" fmla="*/ 26314 h 26314"/>
                <a:gd name="connsiteX2" fmla="*/ 19450 w 47777"/>
                <a:gd name="connsiteY2" fmla="*/ 25827 h 26314"/>
                <a:gd name="connsiteX3" fmla="*/ 7818 w 47777"/>
                <a:gd name="connsiteY3" fmla="*/ 23940 h 26314"/>
                <a:gd name="connsiteX4" fmla="*/ 148 w 47777"/>
                <a:gd name="connsiteY4" fmla="*/ 12156 h 26314"/>
                <a:gd name="connsiteX5" fmla="*/ 8766 w 47777"/>
                <a:gd name="connsiteY5" fmla="*/ 3398 h 26314"/>
                <a:gd name="connsiteX6" fmla="*/ 27677 w 47777"/>
                <a:gd name="connsiteY6" fmla="*/ 87 h 26314"/>
                <a:gd name="connsiteX7" fmla="*/ 28124 w 47777"/>
                <a:gd name="connsiteY7" fmla="*/ 28 h 26314"/>
                <a:gd name="connsiteX8" fmla="*/ 31922 w 47777"/>
                <a:gd name="connsiteY8" fmla="*/ 2946 h 26314"/>
                <a:gd name="connsiteX9" fmla="*/ 29004 w 47777"/>
                <a:gd name="connsiteY9" fmla="*/ 6745 h 26314"/>
                <a:gd name="connsiteX10" fmla="*/ 28557 w 47777"/>
                <a:gd name="connsiteY10" fmla="*/ 6802 h 26314"/>
                <a:gd name="connsiteX11" fmla="*/ 10533 w 47777"/>
                <a:gd name="connsiteY11" fmla="*/ 9937 h 26314"/>
                <a:gd name="connsiteX12" fmla="*/ 6802 w 47777"/>
                <a:gd name="connsiteY12" fmla="*/ 13420 h 26314"/>
                <a:gd name="connsiteX13" fmla="*/ 10582 w 47777"/>
                <a:gd name="connsiteY13" fmla="*/ 17755 h 26314"/>
                <a:gd name="connsiteX14" fmla="*/ 19583 w 47777"/>
                <a:gd name="connsiteY14" fmla="*/ 19054 h 26314"/>
                <a:gd name="connsiteX15" fmla="*/ 44456 w 47777"/>
                <a:gd name="connsiteY15" fmla="*/ 19541 h 26314"/>
                <a:gd name="connsiteX16" fmla="*/ 47777 w 47777"/>
                <a:gd name="connsiteY16" fmla="*/ 22994 h 26314"/>
                <a:gd name="connsiteX17" fmla="*/ 44392 w 47777"/>
                <a:gd name="connsiteY17" fmla="*/ 26314 h 26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7777" h="26314">
                  <a:moveTo>
                    <a:pt x="44392" y="26314"/>
                  </a:moveTo>
                  <a:cubicBezTo>
                    <a:pt x="44368" y="26314"/>
                    <a:pt x="44347" y="26314"/>
                    <a:pt x="44324" y="26314"/>
                  </a:cubicBezTo>
                  <a:lnTo>
                    <a:pt x="19450" y="25827"/>
                  </a:lnTo>
                  <a:cubicBezTo>
                    <a:pt x="15814" y="25754"/>
                    <a:pt x="11692" y="25672"/>
                    <a:pt x="7818" y="23940"/>
                  </a:cubicBezTo>
                  <a:cubicBezTo>
                    <a:pt x="3421" y="21974"/>
                    <a:pt x="-855" y="17448"/>
                    <a:pt x="148" y="12156"/>
                  </a:cubicBezTo>
                  <a:cubicBezTo>
                    <a:pt x="743" y="9020"/>
                    <a:pt x="2720" y="4956"/>
                    <a:pt x="8766" y="3398"/>
                  </a:cubicBezTo>
                  <a:cubicBezTo>
                    <a:pt x="15271" y="1712"/>
                    <a:pt x="21298" y="922"/>
                    <a:pt x="27677" y="87"/>
                  </a:cubicBezTo>
                  <a:lnTo>
                    <a:pt x="28124" y="28"/>
                  </a:lnTo>
                  <a:cubicBezTo>
                    <a:pt x="29953" y="-208"/>
                    <a:pt x="31679" y="1091"/>
                    <a:pt x="31922" y="2946"/>
                  </a:cubicBezTo>
                  <a:cubicBezTo>
                    <a:pt x="32166" y="4800"/>
                    <a:pt x="30859" y="6502"/>
                    <a:pt x="29004" y="6745"/>
                  </a:cubicBezTo>
                  <a:lnTo>
                    <a:pt x="28557" y="6802"/>
                  </a:lnTo>
                  <a:cubicBezTo>
                    <a:pt x="22389" y="7610"/>
                    <a:pt x="16565" y="8374"/>
                    <a:pt x="10533" y="9937"/>
                  </a:cubicBezTo>
                  <a:cubicBezTo>
                    <a:pt x="8821" y="10378"/>
                    <a:pt x="7246" y="11091"/>
                    <a:pt x="6802" y="13420"/>
                  </a:cubicBezTo>
                  <a:cubicBezTo>
                    <a:pt x="6551" y="14743"/>
                    <a:pt x="8281" y="16729"/>
                    <a:pt x="10582" y="17755"/>
                  </a:cubicBezTo>
                  <a:cubicBezTo>
                    <a:pt x="13201" y="18927"/>
                    <a:pt x="16446" y="18993"/>
                    <a:pt x="19583" y="19054"/>
                  </a:cubicBezTo>
                  <a:lnTo>
                    <a:pt x="44456" y="19541"/>
                  </a:lnTo>
                  <a:cubicBezTo>
                    <a:pt x="46326" y="19576"/>
                    <a:pt x="47813" y="21123"/>
                    <a:pt x="47777" y="22994"/>
                  </a:cubicBezTo>
                  <a:cubicBezTo>
                    <a:pt x="47740" y="24842"/>
                    <a:pt x="46231" y="26314"/>
                    <a:pt x="44392" y="26314"/>
                  </a:cubicBezTo>
                  <a:close/>
                </a:path>
              </a:pathLst>
            </a:custGeom>
            <a:solidFill>
              <a:srgbClr val="E0755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6" name="자유형: 도형 275">
              <a:extLst>
                <a:ext uri="{FF2B5EF4-FFF2-40B4-BE49-F238E27FC236}">
                  <a16:creationId xmlns:a16="http://schemas.microsoft.com/office/drawing/2014/main" id="{BCBE6CE5-8E9C-66A7-A45E-CAC1E1123552}"/>
                </a:ext>
              </a:extLst>
            </p:cNvPr>
            <p:cNvSpPr/>
            <p:nvPr/>
          </p:nvSpPr>
          <p:spPr>
            <a:xfrm>
              <a:off x="3186053" y="5203876"/>
              <a:ext cx="52068" cy="32460"/>
            </a:xfrm>
            <a:custGeom>
              <a:avLst/>
              <a:gdLst>
                <a:gd name="connsiteX0" fmla="*/ 48684 w 52068"/>
                <a:gd name="connsiteY0" fmla="*/ 32461 h 32460"/>
                <a:gd name="connsiteX1" fmla="*/ 48684 w 52068"/>
                <a:gd name="connsiteY1" fmla="*/ 32461 h 32460"/>
                <a:gd name="connsiteX2" fmla="*/ 10045 w 52068"/>
                <a:gd name="connsiteY2" fmla="*/ 27485 h 32460"/>
                <a:gd name="connsiteX3" fmla="*/ 1070 w 52068"/>
                <a:gd name="connsiteY3" fmla="*/ 20321 h 32460"/>
                <a:gd name="connsiteX4" fmla="*/ 3172 w 52068"/>
                <a:gd name="connsiteY4" fmla="*/ 7104 h 32460"/>
                <a:gd name="connsiteX5" fmla="*/ 16979 w 52068"/>
                <a:gd name="connsiteY5" fmla="*/ 101 h 32460"/>
                <a:gd name="connsiteX6" fmla="*/ 21080 w 52068"/>
                <a:gd name="connsiteY6" fmla="*/ 2574 h 32460"/>
                <a:gd name="connsiteX7" fmla="*/ 18605 w 52068"/>
                <a:gd name="connsiteY7" fmla="*/ 6675 h 32460"/>
                <a:gd name="connsiteX8" fmla="*/ 8332 w 52068"/>
                <a:gd name="connsiteY8" fmla="*/ 11489 h 32460"/>
                <a:gd name="connsiteX9" fmla="*/ 7155 w 52068"/>
                <a:gd name="connsiteY9" fmla="*/ 17343 h 32460"/>
                <a:gd name="connsiteX10" fmla="*/ 12543 w 52068"/>
                <a:gd name="connsiteY10" fmla="*/ 21190 h 32460"/>
                <a:gd name="connsiteX11" fmla="*/ 48682 w 52068"/>
                <a:gd name="connsiteY11" fmla="*/ 25686 h 32460"/>
                <a:gd name="connsiteX12" fmla="*/ 52069 w 52068"/>
                <a:gd name="connsiteY12" fmla="*/ 29073 h 32460"/>
                <a:gd name="connsiteX13" fmla="*/ 48684 w 52068"/>
                <a:gd name="connsiteY13" fmla="*/ 32461 h 3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68" h="32460">
                  <a:moveTo>
                    <a:pt x="48684" y="32461"/>
                  </a:moveTo>
                  <a:lnTo>
                    <a:pt x="48684" y="32461"/>
                  </a:lnTo>
                  <a:cubicBezTo>
                    <a:pt x="36440" y="32459"/>
                    <a:pt x="22564" y="32458"/>
                    <a:pt x="10045" y="27485"/>
                  </a:cubicBezTo>
                  <a:cubicBezTo>
                    <a:pt x="7131" y="26329"/>
                    <a:pt x="3031" y="24327"/>
                    <a:pt x="1070" y="20321"/>
                  </a:cubicBezTo>
                  <a:cubicBezTo>
                    <a:pt x="-924" y="16245"/>
                    <a:pt x="-79" y="10934"/>
                    <a:pt x="3172" y="7104"/>
                  </a:cubicBezTo>
                  <a:cubicBezTo>
                    <a:pt x="6323" y="3398"/>
                    <a:pt x="14397" y="740"/>
                    <a:pt x="16979" y="101"/>
                  </a:cubicBezTo>
                  <a:cubicBezTo>
                    <a:pt x="18785" y="-351"/>
                    <a:pt x="20630" y="756"/>
                    <a:pt x="21080" y="2574"/>
                  </a:cubicBezTo>
                  <a:cubicBezTo>
                    <a:pt x="21530" y="4391"/>
                    <a:pt x="20422" y="6225"/>
                    <a:pt x="18605" y="6675"/>
                  </a:cubicBezTo>
                  <a:cubicBezTo>
                    <a:pt x="15060" y="7553"/>
                    <a:pt x="9687" y="9897"/>
                    <a:pt x="8332" y="11489"/>
                  </a:cubicBezTo>
                  <a:cubicBezTo>
                    <a:pt x="6847" y="13239"/>
                    <a:pt x="6351" y="15702"/>
                    <a:pt x="7155" y="17343"/>
                  </a:cubicBezTo>
                  <a:cubicBezTo>
                    <a:pt x="8083" y="19240"/>
                    <a:pt x="10675" y="20447"/>
                    <a:pt x="12543" y="21190"/>
                  </a:cubicBezTo>
                  <a:cubicBezTo>
                    <a:pt x="23857" y="25683"/>
                    <a:pt x="36477" y="25685"/>
                    <a:pt x="48682" y="25686"/>
                  </a:cubicBezTo>
                  <a:cubicBezTo>
                    <a:pt x="50552" y="25686"/>
                    <a:pt x="52069" y="27203"/>
                    <a:pt x="52069" y="29073"/>
                  </a:cubicBezTo>
                  <a:cubicBezTo>
                    <a:pt x="52070" y="30944"/>
                    <a:pt x="50554" y="32461"/>
                    <a:pt x="48684" y="32461"/>
                  </a:cubicBezTo>
                  <a:close/>
                </a:path>
              </a:pathLst>
            </a:custGeom>
            <a:solidFill>
              <a:srgbClr val="E0755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7" name="자유형: 도형 276">
              <a:extLst>
                <a:ext uri="{FF2B5EF4-FFF2-40B4-BE49-F238E27FC236}">
                  <a16:creationId xmlns:a16="http://schemas.microsoft.com/office/drawing/2014/main" id="{68888AC2-517D-38E6-E216-0C716E3864A2}"/>
                </a:ext>
              </a:extLst>
            </p:cNvPr>
            <p:cNvSpPr/>
            <p:nvPr/>
          </p:nvSpPr>
          <p:spPr>
            <a:xfrm>
              <a:off x="3185517" y="5223060"/>
              <a:ext cx="39871" cy="32031"/>
            </a:xfrm>
            <a:custGeom>
              <a:avLst/>
              <a:gdLst>
                <a:gd name="connsiteX0" fmla="*/ 36487 w 39871"/>
                <a:gd name="connsiteY0" fmla="*/ 32031 h 32031"/>
                <a:gd name="connsiteX1" fmla="*/ 36316 w 39871"/>
                <a:gd name="connsiteY1" fmla="*/ 32028 h 32031"/>
                <a:gd name="connsiteX2" fmla="*/ 19694 w 39871"/>
                <a:gd name="connsiteY2" fmla="*/ 29533 h 32031"/>
                <a:gd name="connsiteX3" fmla="*/ 8412 w 39871"/>
                <a:gd name="connsiteY3" fmla="*/ 24934 h 32031"/>
                <a:gd name="connsiteX4" fmla="*/ 430 w 39871"/>
                <a:gd name="connsiteY4" fmla="*/ 14308 h 32031"/>
                <a:gd name="connsiteX5" fmla="*/ 4539 w 39871"/>
                <a:gd name="connsiteY5" fmla="*/ 762 h 32031"/>
                <a:gd name="connsiteX6" fmla="*/ 9302 w 39871"/>
                <a:gd name="connsiteY6" fmla="*/ 1249 h 32031"/>
                <a:gd name="connsiteX7" fmla="*/ 8815 w 39871"/>
                <a:gd name="connsiteY7" fmla="*/ 6014 h 32031"/>
                <a:gd name="connsiteX8" fmla="*/ 6995 w 39871"/>
                <a:gd name="connsiteY8" fmla="*/ 12643 h 32031"/>
                <a:gd name="connsiteX9" fmla="*/ 12159 w 39871"/>
                <a:gd name="connsiteY9" fmla="*/ 19293 h 32031"/>
                <a:gd name="connsiteX10" fmla="*/ 21363 w 39871"/>
                <a:gd name="connsiteY10" fmla="*/ 22969 h 32031"/>
                <a:gd name="connsiteX11" fmla="*/ 36652 w 39871"/>
                <a:gd name="connsiteY11" fmla="*/ 25263 h 32031"/>
                <a:gd name="connsiteX12" fmla="*/ 39868 w 39871"/>
                <a:gd name="connsiteY12" fmla="*/ 28813 h 32031"/>
                <a:gd name="connsiteX13" fmla="*/ 36487 w 39871"/>
                <a:gd name="connsiteY13" fmla="*/ 32031 h 3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871" h="32031">
                  <a:moveTo>
                    <a:pt x="36487" y="32031"/>
                  </a:moveTo>
                  <a:cubicBezTo>
                    <a:pt x="36431" y="32031"/>
                    <a:pt x="36374" y="32030"/>
                    <a:pt x="36316" y="32028"/>
                  </a:cubicBezTo>
                  <a:cubicBezTo>
                    <a:pt x="30712" y="31752"/>
                    <a:pt x="25120" y="30911"/>
                    <a:pt x="19694" y="29533"/>
                  </a:cubicBezTo>
                  <a:cubicBezTo>
                    <a:pt x="16410" y="28698"/>
                    <a:pt x="12160" y="27421"/>
                    <a:pt x="8412" y="24934"/>
                  </a:cubicBezTo>
                  <a:cubicBezTo>
                    <a:pt x="4314" y="22216"/>
                    <a:pt x="1480" y="18440"/>
                    <a:pt x="430" y="14308"/>
                  </a:cubicBezTo>
                  <a:cubicBezTo>
                    <a:pt x="-853" y="9247"/>
                    <a:pt x="799" y="3804"/>
                    <a:pt x="4539" y="762"/>
                  </a:cubicBezTo>
                  <a:cubicBezTo>
                    <a:pt x="5990" y="-421"/>
                    <a:pt x="8124" y="-202"/>
                    <a:pt x="9302" y="1249"/>
                  </a:cubicBezTo>
                  <a:cubicBezTo>
                    <a:pt x="10483" y="2699"/>
                    <a:pt x="10265" y="4833"/>
                    <a:pt x="8815" y="6014"/>
                  </a:cubicBezTo>
                  <a:cubicBezTo>
                    <a:pt x="7107" y="7404"/>
                    <a:pt x="6360" y="10130"/>
                    <a:pt x="6995" y="12643"/>
                  </a:cubicBezTo>
                  <a:cubicBezTo>
                    <a:pt x="7630" y="15141"/>
                    <a:pt x="9464" y="17503"/>
                    <a:pt x="12159" y="19293"/>
                  </a:cubicBezTo>
                  <a:cubicBezTo>
                    <a:pt x="15053" y="21215"/>
                    <a:pt x="18598" y="22267"/>
                    <a:pt x="21363" y="22969"/>
                  </a:cubicBezTo>
                  <a:cubicBezTo>
                    <a:pt x="26353" y="24238"/>
                    <a:pt x="31495" y="25010"/>
                    <a:pt x="36652" y="25263"/>
                  </a:cubicBezTo>
                  <a:cubicBezTo>
                    <a:pt x="38519" y="25355"/>
                    <a:pt x="39960" y="26944"/>
                    <a:pt x="39868" y="28813"/>
                  </a:cubicBezTo>
                  <a:cubicBezTo>
                    <a:pt x="39779" y="30622"/>
                    <a:pt x="38281" y="32031"/>
                    <a:pt x="36487" y="32031"/>
                  </a:cubicBezTo>
                  <a:close/>
                </a:path>
              </a:pathLst>
            </a:custGeom>
            <a:solidFill>
              <a:srgbClr val="E0755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8" name="자유형: 도형 277">
              <a:extLst>
                <a:ext uri="{FF2B5EF4-FFF2-40B4-BE49-F238E27FC236}">
                  <a16:creationId xmlns:a16="http://schemas.microsoft.com/office/drawing/2014/main" id="{E31530D3-994C-1231-0CA5-506BD5C5283B}"/>
                </a:ext>
              </a:extLst>
            </p:cNvPr>
            <p:cNvSpPr/>
            <p:nvPr/>
          </p:nvSpPr>
          <p:spPr>
            <a:xfrm>
              <a:off x="2728643" y="4959515"/>
              <a:ext cx="26855" cy="22200"/>
            </a:xfrm>
            <a:custGeom>
              <a:avLst/>
              <a:gdLst>
                <a:gd name="connsiteX0" fmla="*/ 10078 w 26855"/>
                <a:gd name="connsiteY0" fmla="*/ 10175 h 22200"/>
                <a:gd name="connsiteX1" fmla="*/ 18901 w 26855"/>
                <a:gd name="connsiteY1" fmla="*/ 11360 h 22200"/>
                <a:gd name="connsiteX2" fmla="*/ 16659 w 26855"/>
                <a:gd name="connsiteY2" fmla="*/ 10053 h 22200"/>
                <a:gd name="connsiteX3" fmla="*/ 16521 w 26855"/>
                <a:gd name="connsiteY3" fmla="*/ 8431 h 22200"/>
                <a:gd name="connsiteX4" fmla="*/ 16012 w 26855"/>
                <a:gd name="connsiteY4" fmla="*/ 9234 h 22200"/>
                <a:gd name="connsiteX5" fmla="*/ 14550 w 26855"/>
                <a:gd name="connsiteY5" fmla="*/ 10699 h 22200"/>
                <a:gd name="connsiteX6" fmla="*/ 11458 w 26855"/>
                <a:gd name="connsiteY6" fmla="*/ 12415 h 22200"/>
                <a:gd name="connsiteX7" fmla="*/ 14158 w 26855"/>
                <a:gd name="connsiteY7" fmla="*/ 12415 h 22200"/>
                <a:gd name="connsiteX8" fmla="*/ 11456 w 26855"/>
                <a:gd name="connsiteY8" fmla="*/ 10782 h 22200"/>
                <a:gd name="connsiteX9" fmla="*/ 10743 w 26855"/>
                <a:gd name="connsiteY9" fmla="*/ 9817 h 22200"/>
                <a:gd name="connsiteX10" fmla="*/ 10315 w 26855"/>
                <a:gd name="connsiteY10" fmla="*/ 9481 h 22200"/>
                <a:gd name="connsiteX11" fmla="*/ 9008 w 26855"/>
                <a:gd name="connsiteY11" fmla="*/ 11722 h 22200"/>
                <a:gd name="connsiteX12" fmla="*/ 9274 w 26855"/>
                <a:gd name="connsiteY12" fmla="*/ 11424 h 22200"/>
                <a:gd name="connsiteX13" fmla="*/ 7033 w 26855"/>
                <a:gd name="connsiteY13" fmla="*/ 12731 h 22200"/>
                <a:gd name="connsiteX14" fmla="*/ 10189 w 26855"/>
                <a:gd name="connsiteY14" fmla="*/ 12755 h 22200"/>
                <a:gd name="connsiteX15" fmla="*/ 7948 w 26855"/>
                <a:gd name="connsiteY15" fmla="*/ 11448 h 22200"/>
                <a:gd name="connsiteX16" fmla="*/ 8315 w 26855"/>
                <a:gd name="connsiteY16" fmla="*/ 11838 h 22200"/>
                <a:gd name="connsiteX17" fmla="*/ 7008 w 26855"/>
                <a:gd name="connsiteY17" fmla="*/ 9597 h 22200"/>
                <a:gd name="connsiteX18" fmla="*/ 7346 w 26855"/>
                <a:gd name="connsiteY18" fmla="*/ 12851 h 22200"/>
                <a:gd name="connsiteX19" fmla="*/ 11752 w 26855"/>
                <a:gd name="connsiteY19" fmla="*/ 17841 h 22200"/>
                <a:gd name="connsiteX20" fmla="*/ 17326 w 26855"/>
                <a:gd name="connsiteY20" fmla="*/ 14202 h 22200"/>
                <a:gd name="connsiteX21" fmla="*/ 18676 w 26855"/>
                <a:gd name="connsiteY21" fmla="*/ 8300 h 22200"/>
                <a:gd name="connsiteX22" fmla="*/ 16341 w 26855"/>
                <a:gd name="connsiteY22" fmla="*/ 11336 h 22200"/>
                <a:gd name="connsiteX23" fmla="*/ 21955 w 26855"/>
                <a:gd name="connsiteY23" fmla="*/ 11262 h 22200"/>
                <a:gd name="connsiteX24" fmla="*/ 21955 w 26855"/>
                <a:gd name="connsiteY24" fmla="*/ 1102 h 22200"/>
                <a:gd name="connsiteX25" fmla="*/ 13430 w 26855"/>
                <a:gd name="connsiteY25" fmla="*/ 1081 h 22200"/>
                <a:gd name="connsiteX26" fmla="*/ 5265 w 26855"/>
                <a:gd name="connsiteY26" fmla="*/ 876 h 22200"/>
                <a:gd name="connsiteX27" fmla="*/ 2452 w 26855"/>
                <a:gd name="connsiteY27" fmla="*/ 12791 h 22200"/>
                <a:gd name="connsiteX28" fmla="*/ 11224 w 26855"/>
                <a:gd name="connsiteY28" fmla="*/ 7663 h 22200"/>
                <a:gd name="connsiteX29" fmla="*/ 10887 w 26855"/>
                <a:gd name="connsiteY29" fmla="*/ 6334 h 22200"/>
                <a:gd name="connsiteX30" fmla="*/ 10194 w 26855"/>
                <a:gd name="connsiteY30" fmla="*/ 8897 h 22200"/>
                <a:gd name="connsiteX31" fmla="*/ 10384 w 26855"/>
                <a:gd name="connsiteY31" fmla="*/ 8563 h 22200"/>
                <a:gd name="connsiteX32" fmla="*/ 7348 w 26855"/>
                <a:gd name="connsiteY32" fmla="*/ 10898 h 22200"/>
                <a:gd name="connsiteX33" fmla="*/ 14038 w 26855"/>
                <a:gd name="connsiteY33" fmla="*/ 11261 h 22200"/>
                <a:gd name="connsiteX34" fmla="*/ 21953 w 26855"/>
                <a:gd name="connsiteY34" fmla="*/ 11262 h 22200"/>
                <a:gd name="connsiteX35" fmla="*/ 21953 w 26855"/>
                <a:gd name="connsiteY35" fmla="*/ 1102 h 22200"/>
                <a:gd name="connsiteX36" fmla="*/ 11735 w 26855"/>
                <a:gd name="connsiteY36" fmla="*/ 2163 h 22200"/>
                <a:gd name="connsiteX37" fmla="*/ 7527 w 26855"/>
                <a:gd name="connsiteY37" fmla="*/ 11500 h 22200"/>
                <a:gd name="connsiteX38" fmla="*/ 17506 w 26855"/>
                <a:gd name="connsiteY38" fmla="*/ 12850 h 22200"/>
                <a:gd name="connsiteX39" fmla="*/ 13496 w 26855"/>
                <a:gd name="connsiteY39" fmla="*/ 3211 h 22200"/>
                <a:gd name="connsiteX40" fmla="*/ 2088 w 26855"/>
                <a:gd name="connsiteY40" fmla="*/ 4239 h 22200"/>
                <a:gd name="connsiteX41" fmla="*/ 8952 w 26855"/>
                <a:gd name="connsiteY41" fmla="*/ 21352 h 22200"/>
                <a:gd name="connsiteX42" fmla="*/ 25941 w 26855"/>
                <a:gd name="connsiteY42" fmla="*/ 12178 h 22200"/>
                <a:gd name="connsiteX43" fmla="*/ 22810 w 26855"/>
                <a:gd name="connsiteY43" fmla="*/ 2074 h 22200"/>
                <a:gd name="connsiteX44" fmla="*/ 10073 w 26855"/>
                <a:gd name="connsiteY44" fmla="*/ 13 h 22200"/>
                <a:gd name="connsiteX45" fmla="*/ 10078 w 26855"/>
                <a:gd name="connsiteY45" fmla="*/ 10175 h 22200"/>
                <a:gd name="connsiteX46" fmla="*/ 10078 w 26855"/>
                <a:gd name="connsiteY46" fmla="*/ 10175 h 2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6855" h="22200">
                  <a:moveTo>
                    <a:pt x="10078" y="10175"/>
                  </a:moveTo>
                  <a:cubicBezTo>
                    <a:pt x="13035" y="10129"/>
                    <a:pt x="16128" y="10222"/>
                    <a:pt x="18901" y="11360"/>
                  </a:cubicBezTo>
                  <a:cubicBezTo>
                    <a:pt x="18154" y="10925"/>
                    <a:pt x="17406" y="10490"/>
                    <a:pt x="16659" y="10053"/>
                  </a:cubicBezTo>
                  <a:cubicBezTo>
                    <a:pt x="16613" y="9512"/>
                    <a:pt x="16567" y="8972"/>
                    <a:pt x="16521" y="8431"/>
                  </a:cubicBezTo>
                  <a:cubicBezTo>
                    <a:pt x="16352" y="8698"/>
                    <a:pt x="16181" y="8967"/>
                    <a:pt x="16012" y="9234"/>
                  </a:cubicBezTo>
                  <a:cubicBezTo>
                    <a:pt x="15471" y="9624"/>
                    <a:pt x="15073" y="10267"/>
                    <a:pt x="14550" y="10699"/>
                  </a:cubicBezTo>
                  <a:cubicBezTo>
                    <a:pt x="13675" y="11422"/>
                    <a:pt x="12586" y="12211"/>
                    <a:pt x="11458" y="12415"/>
                  </a:cubicBezTo>
                  <a:cubicBezTo>
                    <a:pt x="12358" y="12415"/>
                    <a:pt x="13258" y="12415"/>
                    <a:pt x="14158" y="12415"/>
                  </a:cubicBezTo>
                  <a:cubicBezTo>
                    <a:pt x="13087" y="12254"/>
                    <a:pt x="12188" y="11584"/>
                    <a:pt x="11456" y="10782"/>
                  </a:cubicBezTo>
                  <a:cubicBezTo>
                    <a:pt x="11180" y="10478"/>
                    <a:pt x="11008" y="10115"/>
                    <a:pt x="10743" y="9817"/>
                  </a:cubicBezTo>
                  <a:cubicBezTo>
                    <a:pt x="10391" y="9420"/>
                    <a:pt x="10556" y="8051"/>
                    <a:pt x="10315" y="9481"/>
                  </a:cubicBezTo>
                  <a:cubicBezTo>
                    <a:pt x="9880" y="10228"/>
                    <a:pt x="9445" y="10975"/>
                    <a:pt x="9008" y="11722"/>
                  </a:cubicBezTo>
                  <a:cubicBezTo>
                    <a:pt x="9097" y="11623"/>
                    <a:pt x="9187" y="11523"/>
                    <a:pt x="9274" y="11424"/>
                  </a:cubicBezTo>
                  <a:cubicBezTo>
                    <a:pt x="8527" y="11859"/>
                    <a:pt x="7780" y="12294"/>
                    <a:pt x="7033" y="12731"/>
                  </a:cubicBezTo>
                  <a:cubicBezTo>
                    <a:pt x="7844" y="12608"/>
                    <a:pt x="9359" y="12633"/>
                    <a:pt x="10189" y="12755"/>
                  </a:cubicBezTo>
                  <a:cubicBezTo>
                    <a:pt x="9442" y="12320"/>
                    <a:pt x="8695" y="11884"/>
                    <a:pt x="7948" y="11448"/>
                  </a:cubicBezTo>
                  <a:cubicBezTo>
                    <a:pt x="8069" y="11578"/>
                    <a:pt x="8191" y="11709"/>
                    <a:pt x="8315" y="11838"/>
                  </a:cubicBezTo>
                  <a:cubicBezTo>
                    <a:pt x="7879" y="11091"/>
                    <a:pt x="7444" y="10344"/>
                    <a:pt x="7008" y="9597"/>
                  </a:cubicBezTo>
                  <a:cubicBezTo>
                    <a:pt x="7236" y="10638"/>
                    <a:pt x="7241" y="11789"/>
                    <a:pt x="7346" y="12851"/>
                  </a:cubicBezTo>
                  <a:cubicBezTo>
                    <a:pt x="7597" y="15363"/>
                    <a:pt x="9086" y="17523"/>
                    <a:pt x="11752" y="17841"/>
                  </a:cubicBezTo>
                  <a:cubicBezTo>
                    <a:pt x="14100" y="18120"/>
                    <a:pt x="16817" y="16716"/>
                    <a:pt x="17326" y="14202"/>
                  </a:cubicBezTo>
                  <a:cubicBezTo>
                    <a:pt x="17721" y="12250"/>
                    <a:pt x="17955" y="10161"/>
                    <a:pt x="18676" y="8300"/>
                  </a:cubicBezTo>
                  <a:cubicBezTo>
                    <a:pt x="17898" y="9312"/>
                    <a:pt x="17120" y="10325"/>
                    <a:pt x="16341" y="11336"/>
                  </a:cubicBezTo>
                  <a:cubicBezTo>
                    <a:pt x="17341" y="10571"/>
                    <a:pt x="20685" y="11177"/>
                    <a:pt x="21955" y="11262"/>
                  </a:cubicBezTo>
                  <a:cubicBezTo>
                    <a:pt x="21955" y="7875"/>
                    <a:pt x="21955" y="4489"/>
                    <a:pt x="21955" y="1102"/>
                  </a:cubicBezTo>
                  <a:cubicBezTo>
                    <a:pt x="19113" y="1179"/>
                    <a:pt x="16272" y="1184"/>
                    <a:pt x="13430" y="1081"/>
                  </a:cubicBezTo>
                  <a:cubicBezTo>
                    <a:pt x="10887" y="989"/>
                    <a:pt x="7767" y="264"/>
                    <a:pt x="5265" y="876"/>
                  </a:cubicBezTo>
                  <a:cubicBezTo>
                    <a:pt x="-620" y="2317"/>
                    <a:pt x="442" y="8672"/>
                    <a:pt x="2452" y="12791"/>
                  </a:cubicBezTo>
                  <a:cubicBezTo>
                    <a:pt x="5319" y="18667"/>
                    <a:pt x="14084" y="13521"/>
                    <a:pt x="11224" y="7663"/>
                  </a:cubicBezTo>
                  <a:cubicBezTo>
                    <a:pt x="11000" y="7204"/>
                    <a:pt x="10863" y="6836"/>
                    <a:pt x="10887" y="6334"/>
                  </a:cubicBezTo>
                  <a:cubicBezTo>
                    <a:pt x="10656" y="7188"/>
                    <a:pt x="10425" y="8043"/>
                    <a:pt x="10194" y="8897"/>
                  </a:cubicBezTo>
                  <a:cubicBezTo>
                    <a:pt x="10257" y="8786"/>
                    <a:pt x="10321" y="8674"/>
                    <a:pt x="10384" y="8563"/>
                  </a:cubicBezTo>
                  <a:cubicBezTo>
                    <a:pt x="9372" y="9341"/>
                    <a:pt x="8359" y="10120"/>
                    <a:pt x="7348" y="10898"/>
                  </a:cubicBezTo>
                  <a:cubicBezTo>
                    <a:pt x="8941" y="10319"/>
                    <a:pt x="12334" y="11206"/>
                    <a:pt x="14038" y="11261"/>
                  </a:cubicBezTo>
                  <a:cubicBezTo>
                    <a:pt x="16677" y="11345"/>
                    <a:pt x="19314" y="11333"/>
                    <a:pt x="21953" y="11262"/>
                  </a:cubicBezTo>
                  <a:cubicBezTo>
                    <a:pt x="28539" y="11085"/>
                    <a:pt x="28440" y="1537"/>
                    <a:pt x="21953" y="1102"/>
                  </a:cubicBezTo>
                  <a:cubicBezTo>
                    <a:pt x="18711" y="884"/>
                    <a:pt x="14705" y="483"/>
                    <a:pt x="11735" y="2163"/>
                  </a:cubicBezTo>
                  <a:cubicBezTo>
                    <a:pt x="8407" y="4046"/>
                    <a:pt x="8206" y="8143"/>
                    <a:pt x="7527" y="11500"/>
                  </a:cubicBezTo>
                  <a:cubicBezTo>
                    <a:pt x="10853" y="11950"/>
                    <a:pt x="14180" y="12400"/>
                    <a:pt x="17506" y="12850"/>
                  </a:cubicBezTo>
                  <a:cubicBezTo>
                    <a:pt x="17154" y="9330"/>
                    <a:pt x="17408" y="4816"/>
                    <a:pt x="13496" y="3211"/>
                  </a:cubicBezTo>
                  <a:cubicBezTo>
                    <a:pt x="10541" y="2001"/>
                    <a:pt x="4533" y="1961"/>
                    <a:pt x="2088" y="4239"/>
                  </a:cubicBezTo>
                  <a:cubicBezTo>
                    <a:pt x="-3711" y="9643"/>
                    <a:pt x="3879" y="18883"/>
                    <a:pt x="8952" y="21352"/>
                  </a:cubicBezTo>
                  <a:cubicBezTo>
                    <a:pt x="15510" y="24544"/>
                    <a:pt x="23434" y="18118"/>
                    <a:pt x="25941" y="12178"/>
                  </a:cubicBezTo>
                  <a:cubicBezTo>
                    <a:pt x="27501" y="8484"/>
                    <a:pt x="26437" y="4132"/>
                    <a:pt x="22810" y="2074"/>
                  </a:cubicBezTo>
                  <a:cubicBezTo>
                    <a:pt x="19223" y="36"/>
                    <a:pt x="14057" y="-50"/>
                    <a:pt x="10073" y="13"/>
                  </a:cubicBezTo>
                  <a:cubicBezTo>
                    <a:pt x="3545" y="117"/>
                    <a:pt x="3526" y="10279"/>
                    <a:pt x="10078" y="10175"/>
                  </a:cubicBezTo>
                  <a:lnTo>
                    <a:pt x="10078" y="10175"/>
                  </a:lnTo>
                  <a:close/>
                </a:path>
              </a:pathLst>
            </a:custGeom>
            <a:solidFill>
              <a:srgbClr val="D6765C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9" name="자유형: 도형 278">
              <a:extLst>
                <a:ext uri="{FF2B5EF4-FFF2-40B4-BE49-F238E27FC236}">
                  <a16:creationId xmlns:a16="http://schemas.microsoft.com/office/drawing/2014/main" id="{EAC56780-44FB-874C-1399-121996070674}"/>
                </a:ext>
              </a:extLst>
            </p:cNvPr>
            <p:cNvSpPr/>
            <p:nvPr/>
          </p:nvSpPr>
          <p:spPr>
            <a:xfrm>
              <a:off x="2624727" y="4782576"/>
              <a:ext cx="170292" cy="138459"/>
            </a:xfrm>
            <a:custGeom>
              <a:avLst/>
              <a:gdLst>
                <a:gd name="connsiteX0" fmla="*/ 29535 w 170292"/>
                <a:gd name="connsiteY0" fmla="*/ 106822 h 138459"/>
                <a:gd name="connsiteX1" fmla="*/ 21279 w 170292"/>
                <a:gd name="connsiteY1" fmla="*/ 132304 h 138459"/>
                <a:gd name="connsiteX2" fmla="*/ 10907 w 170292"/>
                <a:gd name="connsiteY2" fmla="*/ 118119 h 138459"/>
                <a:gd name="connsiteX3" fmla="*/ 177 w 170292"/>
                <a:gd name="connsiteY3" fmla="*/ 87702 h 138459"/>
                <a:gd name="connsiteX4" fmla="*/ 8218 w 170292"/>
                <a:gd name="connsiteY4" fmla="*/ 65475 h 138459"/>
                <a:gd name="connsiteX5" fmla="*/ 20923 w 170292"/>
                <a:gd name="connsiteY5" fmla="*/ 41124 h 138459"/>
                <a:gd name="connsiteX6" fmla="*/ 33360 w 170292"/>
                <a:gd name="connsiteY6" fmla="*/ 22306 h 138459"/>
                <a:gd name="connsiteX7" fmla="*/ 62272 w 170292"/>
                <a:gd name="connsiteY7" fmla="*/ 7558 h 138459"/>
                <a:gd name="connsiteX8" fmla="*/ 119739 w 170292"/>
                <a:gd name="connsiteY8" fmla="*/ 2511 h 138459"/>
                <a:gd name="connsiteX9" fmla="*/ 160246 w 170292"/>
                <a:gd name="connsiteY9" fmla="*/ 37870 h 138459"/>
                <a:gd name="connsiteX10" fmla="*/ 167364 w 170292"/>
                <a:gd name="connsiteY10" fmla="*/ 138460 h 138459"/>
                <a:gd name="connsiteX11" fmla="*/ 149057 w 170292"/>
                <a:gd name="connsiteY11" fmla="*/ 82518 h 138459"/>
                <a:gd name="connsiteX12" fmla="*/ 85148 w 170292"/>
                <a:gd name="connsiteY12" fmla="*/ 44089 h 138459"/>
                <a:gd name="connsiteX13" fmla="*/ 29535 w 170292"/>
                <a:gd name="connsiteY13" fmla="*/ 106822 h 13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0292" h="138459">
                  <a:moveTo>
                    <a:pt x="29535" y="106822"/>
                  </a:moveTo>
                  <a:cubicBezTo>
                    <a:pt x="29064" y="107817"/>
                    <a:pt x="25704" y="136918"/>
                    <a:pt x="21279" y="132304"/>
                  </a:cubicBezTo>
                  <a:cubicBezTo>
                    <a:pt x="20484" y="131475"/>
                    <a:pt x="11895" y="118706"/>
                    <a:pt x="10907" y="118119"/>
                  </a:cubicBezTo>
                  <a:cubicBezTo>
                    <a:pt x="1453" y="112499"/>
                    <a:pt x="-692" y="98667"/>
                    <a:pt x="177" y="87702"/>
                  </a:cubicBezTo>
                  <a:cubicBezTo>
                    <a:pt x="804" y="79791"/>
                    <a:pt x="4548" y="72511"/>
                    <a:pt x="8218" y="65475"/>
                  </a:cubicBezTo>
                  <a:cubicBezTo>
                    <a:pt x="12453" y="57358"/>
                    <a:pt x="16688" y="49242"/>
                    <a:pt x="20923" y="41124"/>
                  </a:cubicBezTo>
                  <a:cubicBezTo>
                    <a:pt x="24415" y="34430"/>
                    <a:pt x="27993" y="27618"/>
                    <a:pt x="33360" y="22306"/>
                  </a:cubicBezTo>
                  <a:cubicBezTo>
                    <a:pt x="41126" y="14618"/>
                    <a:pt x="51843" y="10822"/>
                    <a:pt x="62272" y="7558"/>
                  </a:cubicBezTo>
                  <a:cubicBezTo>
                    <a:pt x="80912" y="1724"/>
                    <a:pt x="101044" y="-3145"/>
                    <a:pt x="119739" y="2511"/>
                  </a:cubicBezTo>
                  <a:cubicBezTo>
                    <a:pt x="137314" y="7828"/>
                    <a:pt x="151125" y="21933"/>
                    <a:pt x="160246" y="37870"/>
                  </a:cubicBezTo>
                  <a:cubicBezTo>
                    <a:pt x="168947" y="53074"/>
                    <a:pt x="173741" y="122144"/>
                    <a:pt x="167364" y="138460"/>
                  </a:cubicBezTo>
                  <a:cubicBezTo>
                    <a:pt x="161255" y="107787"/>
                    <a:pt x="156565" y="96797"/>
                    <a:pt x="149057" y="82518"/>
                  </a:cubicBezTo>
                  <a:cubicBezTo>
                    <a:pt x="135959" y="57616"/>
                    <a:pt x="112878" y="40227"/>
                    <a:pt x="85148" y="44089"/>
                  </a:cubicBezTo>
                  <a:cubicBezTo>
                    <a:pt x="67246" y="46584"/>
                    <a:pt x="40119" y="84467"/>
                    <a:pt x="29535" y="106822"/>
                  </a:cubicBezTo>
                  <a:close/>
                </a:path>
              </a:pathLst>
            </a:custGeom>
            <a:solidFill>
              <a:srgbClr val="502423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0" name="자유형: 도형 279">
              <a:extLst>
                <a:ext uri="{FF2B5EF4-FFF2-40B4-BE49-F238E27FC236}">
                  <a16:creationId xmlns:a16="http://schemas.microsoft.com/office/drawing/2014/main" id="{FBB5A82F-E3BE-17AC-94EB-6B72CF606D50}"/>
                </a:ext>
              </a:extLst>
            </p:cNvPr>
            <p:cNvSpPr/>
            <p:nvPr/>
          </p:nvSpPr>
          <p:spPr>
            <a:xfrm>
              <a:off x="3175826" y="5178892"/>
              <a:ext cx="46175" cy="69586"/>
            </a:xfrm>
            <a:custGeom>
              <a:avLst/>
              <a:gdLst>
                <a:gd name="connsiteX0" fmla="*/ 43833 w 46175"/>
                <a:gd name="connsiteY0" fmla="*/ 0 h 69586"/>
                <a:gd name="connsiteX1" fmla="*/ 21168 w 46175"/>
                <a:gd name="connsiteY1" fmla="*/ 13493 h 69586"/>
                <a:gd name="connsiteX2" fmla="*/ 0 w 46175"/>
                <a:gd name="connsiteY2" fmla="*/ 56463 h 69586"/>
                <a:gd name="connsiteX3" fmla="*/ 23412 w 46175"/>
                <a:gd name="connsiteY3" fmla="*/ 69586 h 69586"/>
                <a:gd name="connsiteX4" fmla="*/ 15552 w 46175"/>
                <a:gd name="connsiteY4" fmla="*/ 45587 h 69586"/>
                <a:gd name="connsiteX5" fmla="*/ 25915 w 46175"/>
                <a:gd name="connsiteY5" fmla="*/ 26729 h 69586"/>
                <a:gd name="connsiteX6" fmla="*/ 28872 w 46175"/>
                <a:gd name="connsiteY6" fmla="*/ 16164 h 69586"/>
                <a:gd name="connsiteX7" fmla="*/ 46175 w 46175"/>
                <a:gd name="connsiteY7" fmla="*/ 10955 h 69586"/>
                <a:gd name="connsiteX8" fmla="*/ 43833 w 46175"/>
                <a:gd name="connsiteY8" fmla="*/ 0 h 69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75" h="69586">
                  <a:moveTo>
                    <a:pt x="43833" y="0"/>
                  </a:moveTo>
                  <a:cubicBezTo>
                    <a:pt x="40813" y="548"/>
                    <a:pt x="25674" y="8783"/>
                    <a:pt x="21168" y="13493"/>
                  </a:cubicBezTo>
                  <a:cubicBezTo>
                    <a:pt x="12888" y="22145"/>
                    <a:pt x="7198" y="38258"/>
                    <a:pt x="0" y="56463"/>
                  </a:cubicBezTo>
                  <a:cubicBezTo>
                    <a:pt x="0" y="56463"/>
                    <a:pt x="12174" y="67765"/>
                    <a:pt x="23412" y="69586"/>
                  </a:cubicBezTo>
                  <a:cubicBezTo>
                    <a:pt x="23412" y="69586"/>
                    <a:pt x="8703" y="61090"/>
                    <a:pt x="15552" y="45587"/>
                  </a:cubicBezTo>
                  <a:cubicBezTo>
                    <a:pt x="15552" y="45587"/>
                    <a:pt x="10554" y="31709"/>
                    <a:pt x="25915" y="26729"/>
                  </a:cubicBezTo>
                  <a:cubicBezTo>
                    <a:pt x="25915" y="26729"/>
                    <a:pt x="21679" y="17799"/>
                    <a:pt x="28872" y="16164"/>
                  </a:cubicBezTo>
                  <a:cubicBezTo>
                    <a:pt x="36066" y="14527"/>
                    <a:pt x="46175" y="10955"/>
                    <a:pt x="46175" y="10955"/>
                  </a:cubicBezTo>
                  <a:cubicBezTo>
                    <a:pt x="46175" y="10955"/>
                    <a:pt x="40714" y="8554"/>
                    <a:pt x="43833" y="0"/>
                  </a:cubicBezTo>
                  <a:close/>
                </a:path>
              </a:pathLst>
            </a:custGeom>
            <a:solidFill>
              <a:srgbClr val="E07558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1" name="자유형: 도형 280">
              <a:extLst>
                <a:ext uri="{FF2B5EF4-FFF2-40B4-BE49-F238E27FC236}">
                  <a16:creationId xmlns:a16="http://schemas.microsoft.com/office/drawing/2014/main" id="{DFA5E690-C41C-F777-5A7D-ECDEA124D7EF}"/>
                </a:ext>
              </a:extLst>
            </p:cNvPr>
            <p:cNvSpPr/>
            <p:nvPr/>
          </p:nvSpPr>
          <p:spPr>
            <a:xfrm>
              <a:off x="4022907" y="6000345"/>
              <a:ext cx="141364" cy="141364"/>
            </a:xfrm>
            <a:custGeom>
              <a:avLst/>
              <a:gdLst>
                <a:gd name="connsiteX0" fmla="*/ 141364 w 141364"/>
                <a:gd name="connsiteY0" fmla="*/ 70682 h 141364"/>
                <a:gd name="connsiteX1" fmla="*/ 70682 w 141364"/>
                <a:gd name="connsiteY1" fmla="*/ 141365 h 141364"/>
                <a:gd name="connsiteX2" fmla="*/ 0 w 141364"/>
                <a:gd name="connsiteY2" fmla="*/ 70682 h 141364"/>
                <a:gd name="connsiteX3" fmla="*/ 70682 w 141364"/>
                <a:gd name="connsiteY3" fmla="*/ 0 h 141364"/>
                <a:gd name="connsiteX4" fmla="*/ 141364 w 141364"/>
                <a:gd name="connsiteY4" fmla="*/ 70682 h 14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364" h="141364">
                  <a:moveTo>
                    <a:pt x="141364" y="70682"/>
                  </a:moveTo>
                  <a:cubicBezTo>
                    <a:pt x="141364" y="109719"/>
                    <a:pt x="109719" y="141365"/>
                    <a:pt x="70682" y="141365"/>
                  </a:cubicBezTo>
                  <a:cubicBezTo>
                    <a:pt x="31645" y="141365"/>
                    <a:pt x="0" y="109719"/>
                    <a:pt x="0" y="70682"/>
                  </a:cubicBezTo>
                  <a:cubicBezTo>
                    <a:pt x="0" y="31646"/>
                    <a:pt x="31645" y="0"/>
                    <a:pt x="70682" y="0"/>
                  </a:cubicBezTo>
                  <a:cubicBezTo>
                    <a:pt x="109719" y="0"/>
                    <a:pt x="141364" y="31645"/>
                    <a:pt x="141364" y="70682"/>
                  </a:cubicBezTo>
                  <a:close/>
                </a:path>
              </a:pathLst>
            </a:custGeom>
            <a:solidFill>
              <a:srgbClr val="FFF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2" name="자유형: 도형 281">
              <a:extLst>
                <a:ext uri="{FF2B5EF4-FFF2-40B4-BE49-F238E27FC236}">
                  <a16:creationId xmlns:a16="http://schemas.microsoft.com/office/drawing/2014/main" id="{7825689B-227F-7B50-C5A8-45CB99C354D1}"/>
                </a:ext>
              </a:extLst>
            </p:cNvPr>
            <p:cNvSpPr/>
            <p:nvPr/>
          </p:nvSpPr>
          <p:spPr>
            <a:xfrm>
              <a:off x="3518067" y="4798837"/>
              <a:ext cx="174737" cy="102660"/>
            </a:xfrm>
            <a:custGeom>
              <a:avLst/>
              <a:gdLst>
                <a:gd name="connsiteX0" fmla="*/ 4907 w 174737"/>
                <a:gd name="connsiteY0" fmla="*/ 10248 h 102660"/>
                <a:gd name="connsiteX1" fmla="*/ 61514 w 174737"/>
                <a:gd name="connsiteY1" fmla="*/ 10248 h 102660"/>
                <a:gd name="connsiteX2" fmla="*/ 82487 w 174737"/>
                <a:gd name="connsiteY2" fmla="*/ 10248 h 102660"/>
                <a:gd name="connsiteX3" fmla="*/ 81774 w 174737"/>
                <a:gd name="connsiteY3" fmla="*/ 11614 h 102660"/>
                <a:gd name="connsiteX4" fmla="*/ 88295 w 174737"/>
                <a:gd name="connsiteY4" fmla="*/ 18532 h 102660"/>
                <a:gd name="connsiteX5" fmla="*/ 166128 w 174737"/>
                <a:gd name="connsiteY5" fmla="*/ 101094 h 102660"/>
                <a:gd name="connsiteX6" fmla="*/ 173317 w 174737"/>
                <a:gd name="connsiteY6" fmla="*/ 93909 h 102660"/>
                <a:gd name="connsiteX7" fmla="*/ 92736 w 174737"/>
                <a:gd name="connsiteY7" fmla="*/ 8428 h 102660"/>
                <a:gd name="connsiteX8" fmla="*/ 64455 w 174737"/>
                <a:gd name="connsiteY8" fmla="*/ 86 h 102660"/>
                <a:gd name="connsiteX9" fmla="*/ 4907 w 174737"/>
                <a:gd name="connsiteY9" fmla="*/ 86 h 102660"/>
                <a:gd name="connsiteX10" fmla="*/ 4907 w 174737"/>
                <a:gd name="connsiteY10" fmla="*/ 10248 h 102660"/>
                <a:gd name="connsiteX11" fmla="*/ 4907 w 174737"/>
                <a:gd name="connsiteY11" fmla="*/ 10248 h 10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737" h="102660">
                  <a:moveTo>
                    <a:pt x="4907" y="10248"/>
                  </a:moveTo>
                  <a:cubicBezTo>
                    <a:pt x="23771" y="10248"/>
                    <a:pt x="42650" y="10248"/>
                    <a:pt x="61514" y="10248"/>
                  </a:cubicBezTo>
                  <a:cubicBezTo>
                    <a:pt x="68139" y="10248"/>
                    <a:pt x="75952" y="9064"/>
                    <a:pt x="82487" y="10248"/>
                  </a:cubicBezTo>
                  <a:cubicBezTo>
                    <a:pt x="76917" y="9238"/>
                    <a:pt x="79873" y="8452"/>
                    <a:pt x="81774" y="11614"/>
                  </a:cubicBezTo>
                  <a:cubicBezTo>
                    <a:pt x="83275" y="14102"/>
                    <a:pt x="86334" y="16445"/>
                    <a:pt x="88295" y="18532"/>
                  </a:cubicBezTo>
                  <a:cubicBezTo>
                    <a:pt x="114244" y="46052"/>
                    <a:pt x="140193" y="73573"/>
                    <a:pt x="166128" y="101094"/>
                  </a:cubicBezTo>
                  <a:cubicBezTo>
                    <a:pt x="170628" y="105862"/>
                    <a:pt x="177803" y="98667"/>
                    <a:pt x="173317" y="93909"/>
                  </a:cubicBezTo>
                  <a:cubicBezTo>
                    <a:pt x="146447" y="65415"/>
                    <a:pt x="119592" y="36922"/>
                    <a:pt x="92736" y="8428"/>
                  </a:cubicBezTo>
                  <a:cubicBezTo>
                    <a:pt x="83423" y="-1449"/>
                    <a:pt x="78388" y="86"/>
                    <a:pt x="64455" y="86"/>
                  </a:cubicBezTo>
                  <a:cubicBezTo>
                    <a:pt x="44611" y="86"/>
                    <a:pt x="24752" y="86"/>
                    <a:pt x="4907" y="86"/>
                  </a:cubicBezTo>
                  <a:cubicBezTo>
                    <a:pt x="-1628" y="88"/>
                    <a:pt x="-1643" y="10248"/>
                    <a:pt x="4907" y="10248"/>
                  </a:cubicBezTo>
                  <a:lnTo>
                    <a:pt x="4907" y="10248"/>
                  </a:ln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3" name="자유형: 도형 282">
              <a:extLst>
                <a:ext uri="{FF2B5EF4-FFF2-40B4-BE49-F238E27FC236}">
                  <a16:creationId xmlns:a16="http://schemas.microsoft.com/office/drawing/2014/main" id="{7806C39D-716D-0B37-95B9-B2B66FC38150}"/>
                </a:ext>
              </a:extLst>
            </p:cNvPr>
            <p:cNvSpPr/>
            <p:nvPr/>
          </p:nvSpPr>
          <p:spPr>
            <a:xfrm>
              <a:off x="3729558" y="4896339"/>
              <a:ext cx="32383" cy="21421"/>
            </a:xfrm>
            <a:custGeom>
              <a:avLst/>
              <a:gdLst>
                <a:gd name="connsiteX0" fmla="*/ 0 w 32383"/>
                <a:gd name="connsiteY0" fmla="*/ 0 h 21421"/>
                <a:gd name="connsiteX1" fmla="*/ 32384 w 32383"/>
                <a:gd name="connsiteY1" fmla="*/ 0 h 21421"/>
                <a:gd name="connsiteX2" fmla="*/ 32384 w 32383"/>
                <a:gd name="connsiteY2" fmla="*/ 21422 h 21421"/>
                <a:gd name="connsiteX3" fmla="*/ 0 w 32383"/>
                <a:gd name="connsiteY3" fmla="*/ 21422 h 21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383" h="21421">
                  <a:moveTo>
                    <a:pt x="0" y="0"/>
                  </a:moveTo>
                  <a:lnTo>
                    <a:pt x="32384" y="0"/>
                  </a:lnTo>
                  <a:lnTo>
                    <a:pt x="32384" y="21422"/>
                  </a:lnTo>
                  <a:lnTo>
                    <a:pt x="0" y="21422"/>
                  </a:ln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4" name="자유형: 도형 283">
              <a:extLst>
                <a:ext uri="{FF2B5EF4-FFF2-40B4-BE49-F238E27FC236}">
                  <a16:creationId xmlns:a16="http://schemas.microsoft.com/office/drawing/2014/main" id="{1D73ACD6-B697-D506-B158-09E0A47B4839}"/>
                </a:ext>
              </a:extLst>
            </p:cNvPr>
            <p:cNvSpPr/>
            <p:nvPr/>
          </p:nvSpPr>
          <p:spPr>
            <a:xfrm>
              <a:off x="3777401" y="4896339"/>
              <a:ext cx="82976" cy="21421"/>
            </a:xfrm>
            <a:custGeom>
              <a:avLst/>
              <a:gdLst>
                <a:gd name="connsiteX0" fmla="*/ 0 w 82976"/>
                <a:gd name="connsiteY0" fmla="*/ 0 h 21421"/>
                <a:gd name="connsiteX1" fmla="*/ 82976 w 82976"/>
                <a:gd name="connsiteY1" fmla="*/ 0 h 21421"/>
                <a:gd name="connsiteX2" fmla="*/ 82976 w 82976"/>
                <a:gd name="connsiteY2" fmla="*/ 21422 h 21421"/>
                <a:gd name="connsiteX3" fmla="*/ 0 w 82976"/>
                <a:gd name="connsiteY3" fmla="*/ 21422 h 21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976" h="21421">
                  <a:moveTo>
                    <a:pt x="0" y="0"/>
                  </a:moveTo>
                  <a:lnTo>
                    <a:pt x="82976" y="0"/>
                  </a:lnTo>
                  <a:lnTo>
                    <a:pt x="82976" y="21422"/>
                  </a:lnTo>
                  <a:lnTo>
                    <a:pt x="0" y="21422"/>
                  </a:ln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5" name="자유형: 도형 284">
              <a:extLst>
                <a:ext uri="{FF2B5EF4-FFF2-40B4-BE49-F238E27FC236}">
                  <a16:creationId xmlns:a16="http://schemas.microsoft.com/office/drawing/2014/main" id="{9BB1643A-2AF6-3FA6-8B10-A906A03A8687}"/>
                </a:ext>
              </a:extLst>
            </p:cNvPr>
            <p:cNvSpPr/>
            <p:nvPr/>
          </p:nvSpPr>
          <p:spPr>
            <a:xfrm>
              <a:off x="3875613" y="4896339"/>
              <a:ext cx="82976" cy="21421"/>
            </a:xfrm>
            <a:custGeom>
              <a:avLst/>
              <a:gdLst>
                <a:gd name="connsiteX0" fmla="*/ 0 w 82976"/>
                <a:gd name="connsiteY0" fmla="*/ 0 h 21421"/>
                <a:gd name="connsiteX1" fmla="*/ 82976 w 82976"/>
                <a:gd name="connsiteY1" fmla="*/ 0 h 21421"/>
                <a:gd name="connsiteX2" fmla="*/ 82976 w 82976"/>
                <a:gd name="connsiteY2" fmla="*/ 21422 h 21421"/>
                <a:gd name="connsiteX3" fmla="*/ 0 w 82976"/>
                <a:gd name="connsiteY3" fmla="*/ 21422 h 21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976" h="21421">
                  <a:moveTo>
                    <a:pt x="0" y="0"/>
                  </a:moveTo>
                  <a:lnTo>
                    <a:pt x="82976" y="0"/>
                  </a:lnTo>
                  <a:lnTo>
                    <a:pt x="82976" y="21422"/>
                  </a:lnTo>
                  <a:lnTo>
                    <a:pt x="0" y="21422"/>
                  </a:lnTo>
                  <a:close/>
                </a:path>
              </a:pathLst>
            </a:custGeom>
            <a:solidFill>
              <a:srgbClr val="9ACFFF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86" name="그래픽 3">
              <a:extLst>
                <a:ext uri="{FF2B5EF4-FFF2-40B4-BE49-F238E27FC236}">
                  <a16:creationId xmlns:a16="http://schemas.microsoft.com/office/drawing/2014/main" id="{AACBA714-A9C7-8BC0-9AFD-0AEC81FF8C33}"/>
                </a:ext>
              </a:extLst>
            </p:cNvPr>
            <p:cNvGrpSpPr/>
            <p:nvPr/>
          </p:nvGrpSpPr>
          <p:grpSpPr>
            <a:xfrm>
              <a:off x="2186379" y="4526894"/>
              <a:ext cx="326570" cy="346292"/>
              <a:chOff x="2186379" y="4526894"/>
              <a:chExt cx="326570" cy="346292"/>
            </a:xfrm>
          </p:grpSpPr>
          <p:sp>
            <p:nvSpPr>
              <p:cNvPr id="287" name="자유형: 도형 286">
                <a:extLst>
                  <a:ext uri="{FF2B5EF4-FFF2-40B4-BE49-F238E27FC236}">
                    <a16:creationId xmlns:a16="http://schemas.microsoft.com/office/drawing/2014/main" id="{59C7EFE5-0CF0-43B0-A7ED-ECC846423385}"/>
                  </a:ext>
                </a:extLst>
              </p:cNvPr>
              <p:cNvSpPr/>
              <p:nvPr/>
            </p:nvSpPr>
            <p:spPr>
              <a:xfrm>
                <a:off x="2220208" y="4830733"/>
                <a:ext cx="44354" cy="42452"/>
              </a:xfrm>
              <a:custGeom>
                <a:avLst/>
                <a:gdLst>
                  <a:gd name="connsiteX0" fmla="*/ 0 w 44354"/>
                  <a:gd name="connsiteY0" fmla="*/ 0 h 42452"/>
                  <a:gd name="connsiteX1" fmla="*/ 44354 w 44354"/>
                  <a:gd name="connsiteY1" fmla="*/ 0 h 42452"/>
                  <a:gd name="connsiteX2" fmla="*/ 44354 w 44354"/>
                  <a:gd name="connsiteY2" fmla="*/ 42453 h 42452"/>
                  <a:gd name="connsiteX3" fmla="*/ 0 w 44354"/>
                  <a:gd name="connsiteY3" fmla="*/ 42453 h 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54" h="42452">
                    <a:moveTo>
                      <a:pt x="0" y="0"/>
                    </a:moveTo>
                    <a:lnTo>
                      <a:pt x="44354" y="0"/>
                    </a:lnTo>
                    <a:lnTo>
                      <a:pt x="44354" y="42453"/>
                    </a:lnTo>
                    <a:lnTo>
                      <a:pt x="0" y="42453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8" name="자유형: 도형 287">
                <a:extLst>
                  <a:ext uri="{FF2B5EF4-FFF2-40B4-BE49-F238E27FC236}">
                    <a16:creationId xmlns:a16="http://schemas.microsoft.com/office/drawing/2014/main" id="{ED119A66-4349-3746-7280-79DA083C215C}"/>
                  </a:ext>
                </a:extLst>
              </p:cNvPr>
              <p:cNvSpPr/>
              <p:nvPr/>
            </p:nvSpPr>
            <p:spPr>
              <a:xfrm>
                <a:off x="2303004" y="4794697"/>
                <a:ext cx="44354" cy="78489"/>
              </a:xfrm>
              <a:custGeom>
                <a:avLst/>
                <a:gdLst>
                  <a:gd name="connsiteX0" fmla="*/ 0 w 44354"/>
                  <a:gd name="connsiteY0" fmla="*/ 0 h 78489"/>
                  <a:gd name="connsiteX1" fmla="*/ 44354 w 44354"/>
                  <a:gd name="connsiteY1" fmla="*/ 0 h 78489"/>
                  <a:gd name="connsiteX2" fmla="*/ 44354 w 44354"/>
                  <a:gd name="connsiteY2" fmla="*/ 78489 h 78489"/>
                  <a:gd name="connsiteX3" fmla="*/ 0 w 44354"/>
                  <a:gd name="connsiteY3" fmla="*/ 78489 h 78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54" h="78489">
                    <a:moveTo>
                      <a:pt x="0" y="0"/>
                    </a:moveTo>
                    <a:lnTo>
                      <a:pt x="44354" y="0"/>
                    </a:lnTo>
                    <a:lnTo>
                      <a:pt x="44354" y="78489"/>
                    </a:lnTo>
                    <a:lnTo>
                      <a:pt x="0" y="78489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9" name="자유형: 도형 288">
                <a:extLst>
                  <a:ext uri="{FF2B5EF4-FFF2-40B4-BE49-F238E27FC236}">
                    <a16:creationId xmlns:a16="http://schemas.microsoft.com/office/drawing/2014/main" id="{03C5C9B6-95A1-7B1C-FB89-54AD2A930543}"/>
                  </a:ext>
                </a:extLst>
              </p:cNvPr>
              <p:cNvSpPr/>
              <p:nvPr/>
            </p:nvSpPr>
            <p:spPr>
              <a:xfrm>
                <a:off x="2385800" y="4734315"/>
                <a:ext cx="44354" cy="138871"/>
              </a:xfrm>
              <a:custGeom>
                <a:avLst/>
                <a:gdLst>
                  <a:gd name="connsiteX0" fmla="*/ 0 w 44354"/>
                  <a:gd name="connsiteY0" fmla="*/ 0 h 138871"/>
                  <a:gd name="connsiteX1" fmla="*/ 44354 w 44354"/>
                  <a:gd name="connsiteY1" fmla="*/ 0 h 138871"/>
                  <a:gd name="connsiteX2" fmla="*/ 44354 w 44354"/>
                  <a:gd name="connsiteY2" fmla="*/ 138872 h 138871"/>
                  <a:gd name="connsiteX3" fmla="*/ 0 w 44354"/>
                  <a:gd name="connsiteY3" fmla="*/ 138872 h 138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54" h="138871">
                    <a:moveTo>
                      <a:pt x="0" y="0"/>
                    </a:moveTo>
                    <a:lnTo>
                      <a:pt x="44354" y="0"/>
                    </a:lnTo>
                    <a:lnTo>
                      <a:pt x="44354" y="138872"/>
                    </a:lnTo>
                    <a:lnTo>
                      <a:pt x="0" y="138872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0" name="자유형: 도형 289">
                <a:extLst>
                  <a:ext uri="{FF2B5EF4-FFF2-40B4-BE49-F238E27FC236}">
                    <a16:creationId xmlns:a16="http://schemas.microsoft.com/office/drawing/2014/main" id="{F972234F-07CD-587D-F9A8-6ACC3B9D059A}"/>
                  </a:ext>
                </a:extLst>
              </p:cNvPr>
              <p:cNvSpPr/>
              <p:nvPr/>
            </p:nvSpPr>
            <p:spPr>
              <a:xfrm>
                <a:off x="2468596" y="4651871"/>
                <a:ext cx="44354" cy="221313"/>
              </a:xfrm>
              <a:custGeom>
                <a:avLst/>
                <a:gdLst>
                  <a:gd name="connsiteX0" fmla="*/ 0 w 44354"/>
                  <a:gd name="connsiteY0" fmla="*/ 0 h 221313"/>
                  <a:gd name="connsiteX1" fmla="*/ 44354 w 44354"/>
                  <a:gd name="connsiteY1" fmla="*/ 0 h 221313"/>
                  <a:gd name="connsiteX2" fmla="*/ 44354 w 44354"/>
                  <a:gd name="connsiteY2" fmla="*/ 221314 h 221313"/>
                  <a:gd name="connsiteX3" fmla="*/ 0 w 44354"/>
                  <a:gd name="connsiteY3" fmla="*/ 221314 h 221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54" h="221313">
                    <a:moveTo>
                      <a:pt x="0" y="0"/>
                    </a:moveTo>
                    <a:lnTo>
                      <a:pt x="44354" y="0"/>
                    </a:lnTo>
                    <a:lnTo>
                      <a:pt x="44354" y="221314"/>
                    </a:lnTo>
                    <a:lnTo>
                      <a:pt x="0" y="221314"/>
                    </a:lnTo>
                    <a:close/>
                  </a:path>
                </a:pathLst>
              </a:custGeom>
              <a:solidFill>
                <a:srgbClr val="62ACFE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1" name="자유형: 도형 290">
                <a:extLst>
                  <a:ext uri="{FF2B5EF4-FFF2-40B4-BE49-F238E27FC236}">
                    <a16:creationId xmlns:a16="http://schemas.microsoft.com/office/drawing/2014/main" id="{1B525522-F315-16D1-CA56-BA5A2260389A}"/>
                  </a:ext>
                </a:extLst>
              </p:cNvPr>
              <p:cNvSpPr/>
              <p:nvPr/>
            </p:nvSpPr>
            <p:spPr>
              <a:xfrm>
                <a:off x="2186379" y="4526894"/>
                <a:ext cx="322309" cy="273558"/>
              </a:xfrm>
              <a:custGeom>
                <a:avLst/>
                <a:gdLst>
                  <a:gd name="connsiteX0" fmla="*/ 319089 w 322309"/>
                  <a:gd name="connsiteY0" fmla="*/ 5492 h 273558"/>
                  <a:gd name="connsiteX1" fmla="*/ 319089 w 322309"/>
                  <a:gd name="connsiteY1" fmla="*/ 5489 h 273558"/>
                  <a:gd name="connsiteX2" fmla="*/ 318210 w 322309"/>
                  <a:gd name="connsiteY2" fmla="*/ 2708 h 273558"/>
                  <a:gd name="connsiteX3" fmla="*/ 317947 w 322309"/>
                  <a:gd name="connsiteY3" fmla="*/ 2343 h 273558"/>
                  <a:gd name="connsiteX4" fmla="*/ 317748 w 322309"/>
                  <a:gd name="connsiteY4" fmla="*/ 2092 h 273558"/>
                  <a:gd name="connsiteX5" fmla="*/ 314409 w 322309"/>
                  <a:gd name="connsiteY5" fmla="*/ 128 h 273558"/>
                  <a:gd name="connsiteX6" fmla="*/ 313768 w 322309"/>
                  <a:gd name="connsiteY6" fmla="*/ 35 h 273558"/>
                  <a:gd name="connsiteX7" fmla="*/ 313629 w 322309"/>
                  <a:gd name="connsiteY7" fmla="*/ 20 h 273558"/>
                  <a:gd name="connsiteX8" fmla="*/ 310397 w 322309"/>
                  <a:gd name="connsiteY8" fmla="*/ 831 h 273558"/>
                  <a:gd name="connsiteX9" fmla="*/ 279535 w 322309"/>
                  <a:gd name="connsiteY9" fmla="*/ 15450 h 273558"/>
                  <a:gd name="connsiteX10" fmla="*/ 285157 w 322309"/>
                  <a:gd name="connsiteY10" fmla="*/ 25069 h 273558"/>
                  <a:gd name="connsiteX11" fmla="*/ 299248 w 322309"/>
                  <a:gd name="connsiteY11" fmla="*/ 18394 h 273558"/>
                  <a:gd name="connsiteX12" fmla="*/ 114986 w 322309"/>
                  <a:gd name="connsiteY12" fmla="*/ 202920 h 273558"/>
                  <a:gd name="connsiteX13" fmla="*/ 3766 w 322309"/>
                  <a:gd name="connsiteY13" fmla="*/ 262432 h 273558"/>
                  <a:gd name="connsiteX14" fmla="*/ 6727 w 322309"/>
                  <a:gd name="connsiteY14" fmla="*/ 273174 h 273558"/>
                  <a:gd name="connsiteX15" fmla="*/ 124024 w 322309"/>
                  <a:gd name="connsiteY15" fmla="*/ 210275 h 273558"/>
                  <a:gd name="connsiteX16" fmla="*/ 309566 w 322309"/>
                  <a:gd name="connsiteY16" fmla="*/ 22902 h 273558"/>
                  <a:gd name="connsiteX17" fmla="*/ 311141 w 322309"/>
                  <a:gd name="connsiteY17" fmla="*/ 39826 h 273558"/>
                  <a:gd name="connsiteX18" fmla="*/ 322281 w 322309"/>
                  <a:gd name="connsiteY18" fmla="*/ 39826 h 273558"/>
                  <a:gd name="connsiteX19" fmla="*/ 319089 w 322309"/>
                  <a:gd name="connsiteY19" fmla="*/ 5492 h 273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22309" h="273558">
                    <a:moveTo>
                      <a:pt x="319089" y="5492"/>
                    </a:moveTo>
                    <a:cubicBezTo>
                      <a:pt x="319089" y="5490"/>
                      <a:pt x="319089" y="5490"/>
                      <a:pt x="319089" y="5489"/>
                    </a:cubicBezTo>
                    <a:cubicBezTo>
                      <a:pt x="319078" y="4466"/>
                      <a:pt x="318758" y="3519"/>
                      <a:pt x="318210" y="2708"/>
                    </a:cubicBezTo>
                    <a:cubicBezTo>
                      <a:pt x="318131" y="2576"/>
                      <a:pt x="318034" y="2466"/>
                      <a:pt x="317947" y="2343"/>
                    </a:cubicBezTo>
                    <a:cubicBezTo>
                      <a:pt x="317880" y="2260"/>
                      <a:pt x="317819" y="2172"/>
                      <a:pt x="317748" y="2092"/>
                    </a:cubicBezTo>
                    <a:cubicBezTo>
                      <a:pt x="316905" y="1027"/>
                      <a:pt x="315744" y="342"/>
                      <a:pt x="314409" y="128"/>
                    </a:cubicBezTo>
                    <a:cubicBezTo>
                      <a:pt x="314198" y="81"/>
                      <a:pt x="313984" y="58"/>
                      <a:pt x="313768" y="35"/>
                    </a:cubicBezTo>
                    <a:cubicBezTo>
                      <a:pt x="313721" y="33"/>
                      <a:pt x="313676" y="20"/>
                      <a:pt x="313629" y="20"/>
                    </a:cubicBezTo>
                    <a:cubicBezTo>
                      <a:pt x="312513" y="-74"/>
                      <a:pt x="311384" y="158"/>
                      <a:pt x="310397" y="831"/>
                    </a:cubicBezTo>
                    <a:cubicBezTo>
                      <a:pt x="300109" y="5704"/>
                      <a:pt x="289823" y="10578"/>
                      <a:pt x="279535" y="15450"/>
                    </a:cubicBezTo>
                    <a:cubicBezTo>
                      <a:pt x="273061" y="18517"/>
                      <a:pt x="278708" y="28126"/>
                      <a:pt x="285157" y="25069"/>
                    </a:cubicBezTo>
                    <a:cubicBezTo>
                      <a:pt x="289854" y="22844"/>
                      <a:pt x="294551" y="20619"/>
                      <a:pt x="299248" y="18394"/>
                    </a:cubicBezTo>
                    <a:cubicBezTo>
                      <a:pt x="252671" y="92887"/>
                      <a:pt x="188266" y="154656"/>
                      <a:pt x="114986" y="202920"/>
                    </a:cubicBezTo>
                    <a:cubicBezTo>
                      <a:pt x="80203" y="225827"/>
                      <a:pt x="42890" y="247670"/>
                      <a:pt x="3766" y="262432"/>
                    </a:cubicBezTo>
                    <a:cubicBezTo>
                      <a:pt x="-2878" y="264939"/>
                      <a:pt x="0" y="275712"/>
                      <a:pt x="6727" y="273174"/>
                    </a:cubicBezTo>
                    <a:cubicBezTo>
                      <a:pt x="48048" y="257582"/>
                      <a:pt x="87421" y="234679"/>
                      <a:pt x="124024" y="210275"/>
                    </a:cubicBezTo>
                    <a:cubicBezTo>
                      <a:pt x="197841" y="161059"/>
                      <a:pt x="262693" y="98374"/>
                      <a:pt x="309566" y="22902"/>
                    </a:cubicBezTo>
                    <a:cubicBezTo>
                      <a:pt x="310091" y="28543"/>
                      <a:pt x="310615" y="34185"/>
                      <a:pt x="311141" y="39826"/>
                    </a:cubicBezTo>
                    <a:cubicBezTo>
                      <a:pt x="311799" y="46904"/>
                      <a:pt x="322945" y="46973"/>
                      <a:pt x="322281" y="39826"/>
                    </a:cubicBezTo>
                    <a:cubicBezTo>
                      <a:pt x="321217" y="28380"/>
                      <a:pt x="320154" y="16937"/>
                      <a:pt x="319089" y="5492"/>
                    </a:cubicBezTo>
                    <a:close/>
                  </a:path>
                </a:pathLst>
              </a:custGeom>
              <a:solidFill>
                <a:srgbClr val="0B2E4F"/>
              </a:solidFill>
              <a:ln w="14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92" name="자유형: 도형 291">
              <a:extLst>
                <a:ext uri="{FF2B5EF4-FFF2-40B4-BE49-F238E27FC236}">
                  <a16:creationId xmlns:a16="http://schemas.microsoft.com/office/drawing/2014/main" id="{56572235-92CC-4AEA-6615-A91EECE9388A}"/>
                </a:ext>
              </a:extLst>
            </p:cNvPr>
            <p:cNvSpPr/>
            <p:nvPr/>
          </p:nvSpPr>
          <p:spPr>
            <a:xfrm>
              <a:off x="4584724" y="4439559"/>
              <a:ext cx="174487" cy="174518"/>
            </a:xfrm>
            <a:custGeom>
              <a:avLst/>
              <a:gdLst>
                <a:gd name="connsiteX0" fmla="*/ 153777 w 174487"/>
                <a:gd name="connsiteY0" fmla="*/ 30766 h 174518"/>
                <a:gd name="connsiteX1" fmla="*/ 94318 w 174487"/>
                <a:gd name="connsiteY1" fmla="*/ 293 h 174518"/>
                <a:gd name="connsiteX2" fmla="*/ 295 w 174487"/>
                <a:gd name="connsiteY2" fmla="*/ 80156 h 174518"/>
                <a:gd name="connsiteX3" fmla="*/ 64908 w 174487"/>
                <a:gd name="connsiteY3" fmla="*/ 171602 h 174518"/>
                <a:gd name="connsiteX4" fmla="*/ 80163 w 174487"/>
                <a:gd name="connsiteY4" fmla="*/ 174231 h 174518"/>
                <a:gd name="connsiteX5" fmla="*/ 143706 w 174487"/>
                <a:gd name="connsiteY5" fmla="*/ 153772 h 174518"/>
                <a:gd name="connsiteX6" fmla="*/ 164932 w 174487"/>
                <a:gd name="connsiteY6" fmla="*/ 127099 h 174518"/>
                <a:gd name="connsiteX7" fmla="*/ 174186 w 174487"/>
                <a:gd name="connsiteY7" fmla="*/ 94368 h 174518"/>
                <a:gd name="connsiteX8" fmla="*/ 153777 w 174487"/>
                <a:gd name="connsiteY8" fmla="*/ 30766 h 174518"/>
                <a:gd name="connsiteX9" fmla="*/ 80460 w 174487"/>
                <a:gd name="connsiteY9" fmla="*/ 74200 h 174518"/>
                <a:gd name="connsiteX10" fmla="*/ 84842 w 174487"/>
                <a:gd name="connsiteY10" fmla="*/ 77653 h 174518"/>
                <a:gd name="connsiteX11" fmla="*/ 92194 w 174487"/>
                <a:gd name="connsiteY11" fmla="*/ 80208 h 174518"/>
                <a:gd name="connsiteX12" fmla="*/ 92298 w 174487"/>
                <a:gd name="connsiteY12" fmla="*/ 80262 h 174518"/>
                <a:gd name="connsiteX13" fmla="*/ 92417 w 174487"/>
                <a:gd name="connsiteY13" fmla="*/ 80315 h 174518"/>
                <a:gd name="connsiteX14" fmla="*/ 92982 w 174487"/>
                <a:gd name="connsiteY14" fmla="*/ 80472 h 174518"/>
                <a:gd name="connsiteX15" fmla="*/ 93546 w 174487"/>
                <a:gd name="connsiteY15" fmla="*/ 80630 h 174518"/>
                <a:gd name="connsiteX16" fmla="*/ 105206 w 174487"/>
                <a:gd name="connsiteY16" fmla="*/ 85404 h 174518"/>
                <a:gd name="connsiteX17" fmla="*/ 112692 w 174487"/>
                <a:gd name="connsiteY17" fmla="*/ 93064 h 174518"/>
                <a:gd name="connsiteX18" fmla="*/ 114861 w 174487"/>
                <a:gd name="connsiteY18" fmla="*/ 106606 h 174518"/>
                <a:gd name="connsiteX19" fmla="*/ 114816 w 174487"/>
                <a:gd name="connsiteY19" fmla="*/ 106719 h 174518"/>
                <a:gd name="connsiteX20" fmla="*/ 110286 w 174487"/>
                <a:gd name="connsiteY20" fmla="*/ 119938 h 174518"/>
                <a:gd name="connsiteX21" fmla="*/ 99606 w 174487"/>
                <a:gd name="connsiteY21" fmla="*/ 127719 h 174518"/>
                <a:gd name="connsiteX22" fmla="*/ 93115 w 174487"/>
                <a:gd name="connsiteY22" fmla="*/ 129189 h 174518"/>
                <a:gd name="connsiteX23" fmla="*/ 92298 w 174487"/>
                <a:gd name="connsiteY23" fmla="*/ 139309 h 174518"/>
                <a:gd name="connsiteX24" fmla="*/ 76732 w 174487"/>
                <a:gd name="connsiteY24" fmla="*/ 138033 h 174518"/>
                <a:gd name="connsiteX25" fmla="*/ 77445 w 174487"/>
                <a:gd name="connsiteY25" fmla="*/ 128758 h 174518"/>
                <a:gd name="connsiteX26" fmla="*/ 72142 w 174487"/>
                <a:gd name="connsiteY26" fmla="*/ 126951 h 174518"/>
                <a:gd name="connsiteX27" fmla="*/ 61893 w 174487"/>
                <a:gd name="connsiteY27" fmla="*/ 122318 h 174518"/>
                <a:gd name="connsiteX28" fmla="*/ 55669 w 174487"/>
                <a:gd name="connsiteY28" fmla="*/ 116767 h 174518"/>
                <a:gd name="connsiteX29" fmla="*/ 63913 w 174487"/>
                <a:gd name="connsiteY29" fmla="*/ 104543 h 174518"/>
                <a:gd name="connsiteX30" fmla="*/ 73360 w 174487"/>
                <a:gd name="connsiteY30" fmla="*/ 111436 h 174518"/>
                <a:gd name="connsiteX31" fmla="*/ 84812 w 174487"/>
                <a:gd name="connsiteY31" fmla="*/ 114475 h 174518"/>
                <a:gd name="connsiteX32" fmla="*/ 95165 w 174487"/>
                <a:gd name="connsiteY32" fmla="*/ 112708 h 174518"/>
                <a:gd name="connsiteX33" fmla="*/ 99354 w 174487"/>
                <a:gd name="connsiteY33" fmla="*/ 105724 h 174518"/>
                <a:gd name="connsiteX34" fmla="*/ 99354 w 174487"/>
                <a:gd name="connsiteY34" fmla="*/ 105667 h 174518"/>
                <a:gd name="connsiteX35" fmla="*/ 98180 w 174487"/>
                <a:gd name="connsiteY35" fmla="*/ 100301 h 174518"/>
                <a:gd name="connsiteX36" fmla="*/ 94244 w 174487"/>
                <a:gd name="connsiteY36" fmla="*/ 97119 h 174518"/>
                <a:gd name="connsiteX37" fmla="*/ 87872 w 174487"/>
                <a:gd name="connsiteY37" fmla="*/ 94938 h 174518"/>
                <a:gd name="connsiteX38" fmla="*/ 87590 w 174487"/>
                <a:gd name="connsiteY38" fmla="*/ 94888 h 174518"/>
                <a:gd name="connsiteX39" fmla="*/ 87352 w 174487"/>
                <a:gd name="connsiteY39" fmla="*/ 94779 h 174518"/>
                <a:gd name="connsiteX40" fmla="*/ 86966 w 174487"/>
                <a:gd name="connsiteY40" fmla="*/ 94675 h 174518"/>
                <a:gd name="connsiteX41" fmla="*/ 86624 w 174487"/>
                <a:gd name="connsiteY41" fmla="*/ 94625 h 174518"/>
                <a:gd name="connsiteX42" fmla="*/ 73910 w 174487"/>
                <a:gd name="connsiteY42" fmla="*/ 90207 h 174518"/>
                <a:gd name="connsiteX43" fmla="*/ 65963 w 174487"/>
                <a:gd name="connsiteY43" fmla="*/ 82724 h 174518"/>
                <a:gd name="connsiteX44" fmla="*/ 63572 w 174487"/>
                <a:gd name="connsiteY44" fmla="*/ 68456 h 174518"/>
                <a:gd name="connsiteX45" fmla="*/ 63557 w 174487"/>
                <a:gd name="connsiteY45" fmla="*/ 68399 h 174518"/>
                <a:gd name="connsiteX46" fmla="*/ 67968 w 174487"/>
                <a:gd name="connsiteY46" fmla="*/ 55013 h 174518"/>
                <a:gd name="connsiteX47" fmla="*/ 78306 w 174487"/>
                <a:gd name="connsiteY47" fmla="*/ 47128 h 174518"/>
                <a:gd name="connsiteX48" fmla="*/ 84292 w 174487"/>
                <a:gd name="connsiteY48" fmla="*/ 45611 h 174518"/>
                <a:gd name="connsiteX49" fmla="*/ 85109 w 174487"/>
                <a:gd name="connsiteY49" fmla="*/ 35436 h 174518"/>
                <a:gd name="connsiteX50" fmla="*/ 100676 w 174487"/>
                <a:gd name="connsiteY50" fmla="*/ 36712 h 174518"/>
                <a:gd name="connsiteX51" fmla="*/ 99859 w 174487"/>
                <a:gd name="connsiteY51" fmla="*/ 46438 h 174518"/>
                <a:gd name="connsiteX52" fmla="*/ 101938 w 174487"/>
                <a:gd name="connsiteY52" fmla="*/ 47073 h 174518"/>
                <a:gd name="connsiteX53" fmla="*/ 109989 w 174487"/>
                <a:gd name="connsiteY53" fmla="*/ 50737 h 174518"/>
                <a:gd name="connsiteX54" fmla="*/ 117327 w 174487"/>
                <a:gd name="connsiteY54" fmla="*/ 55986 h 174518"/>
                <a:gd name="connsiteX55" fmla="*/ 109647 w 174487"/>
                <a:gd name="connsiteY55" fmla="*/ 68649 h 174518"/>
                <a:gd name="connsiteX56" fmla="*/ 101225 w 174487"/>
                <a:gd name="connsiteY56" fmla="*/ 62746 h 174518"/>
                <a:gd name="connsiteX57" fmla="*/ 92536 w 174487"/>
                <a:gd name="connsiteY57" fmla="*/ 60273 h 174518"/>
                <a:gd name="connsiteX58" fmla="*/ 83030 w 174487"/>
                <a:gd name="connsiteY58" fmla="*/ 61856 h 174518"/>
                <a:gd name="connsiteX59" fmla="*/ 79108 w 174487"/>
                <a:gd name="connsiteY59" fmla="*/ 68162 h 174518"/>
                <a:gd name="connsiteX60" fmla="*/ 79108 w 174487"/>
                <a:gd name="connsiteY60" fmla="*/ 68218 h 174518"/>
                <a:gd name="connsiteX61" fmla="*/ 80460 w 174487"/>
                <a:gd name="connsiteY61" fmla="*/ 74200 h 17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74487" h="174518">
                  <a:moveTo>
                    <a:pt x="153777" y="30766"/>
                  </a:moveTo>
                  <a:cubicBezTo>
                    <a:pt x="138686" y="13036"/>
                    <a:pt x="117594" y="2209"/>
                    <a:pt x="94318" y="293"/>
                  </a:cubicBezTo>
                  <a:cubicBezTo>
                    <a:pt x="46371" y="-3624"/>
                    <a:pt x="4217" y="32201"/>
                    <a:pt x="295" y="80156"/>
                  </a:cubicBezTo>
                  <a:cubicBezTo>
                    <a:pt x="-3210" y="122882"/>
                    <a:pt x="24848" y="161025"/>
                    <a:pt x="64908" y="171602"/>
                  </a:cubicBezTo>
                  <a:cubicBezTo>
                    <a:pt x="69810" y="172912"/>
                    <a:pt x="74935" y="173769"/>
                    <a:pt x="80163" y="174231"/>
                  </a:cubicBezTo>
                  <a:cubicBezTo>
                    <a:pt x="103379" y="176092"/>
                    <a:pt x="125927" y="168872"/>
                    <a:pt x="143706" y="153772"/>
                  </a:cubicBezTo>
                  <a:cubicBezTo>
                    <a:pt x="152604" y="146250"/>
                    <a:pt x="159734" y="137189"/>
                    <a:pt x="164932" y="127099"/>
                  </a:cubicBezTo>
                  <a:cubicBezTo>
                    <a:pt x="170072" y="117066"/>
                    <a:pt x="173280" y="106004"/>
                    <a:pt x="174186" y="94368"/>
                  </a:cubicBezTo>
                  <a:cubicBezTo>
                    <a:pt x="176102" y="71150"/>
                    <a:pt x="168824" y="48555"/>
                    <a:pt x="153777" y="30766"/>
                  </a:cubicBezTo>
                  <a:close/>
                  <a:moveTo>
                    <a:pt x="80460" y="74200"/>
                  </a:moveTo>
                  <a:cubicBezTo>
                    <a:pt x="81604" y="75694"/>
                    <a:pt x="83030" y="76845"/>
                    <a:pt x="84842" y="77653"/>
                  </a:cubicBezTo>
                  <a:cubicBezTo>
                    <a:pt x="86595" y="78406"/>
                    <a:pt x="89090" y="79312"/>
                    <a:pt x="92194" y="80208"/>
                  </a:cubicBezTo>
                  <a:cubicBezTo>
                    <a:pt x="92239" y="80207"/>
                    <a:pt x="92254" y="80263"/>
                    <a:pt x="92298" y="80262"/>
                  </a:cubicBezTo>
                  <a:cubicBezTo>
                    <a:pt x="92358" y="80317"/>
                    <a:pt x="92358" y="80317"/>
                    <a:pt x="92417" y="80315"/>
                  </a:cubicBezTo>
                  <a:cubicBezTo>
                    <a:pt x="92581" y="80368"/>
                    <a:pt x="92759" y="80420"/>
                    <a:pt x="92982" y="80472"/>
                  </a:cubicBezTo>
                  <a:cubicBezTo>
                    <a:pt x="93145" y="80526"/>
                    <a:pt x="93323" y="80578"/>
                    <a:pt x="93546" y="80630"/>
                  </a:cubicBezTo>
                  <a:cubicBezTo>
                    <a:pt x="98225" y="82056"/>
                    <a:pt x="102131" y="83666"/>
                    <a:pt x="105206" y="85404"/>
                  </a:cubicBezTo>
                  <a:cubicBezTo>
                    <a:pt x="108325" y="87085"/>
                    <a:pt x="110776" y="89676"/>
                    <a:pt x="112692" y="93064"/>
                  </a:cubicBezTo>
                  <a:cubicBezTo>
                    <a:pt x="114564" y="96508"/>
                    <a:pt x="115321" y="100985"/>
                    <a:pt x="114861" y="106606"/>
                  </a:cubicBezTo>
                  <a:lnTo>
                    <a:pt x="114816" y="106719"/>
                  </a:lnTo>
                  <a:cubicBezTo>
                    <a:pt x="114400" y="111947"/>
                    <a:pt x="112856" y="116354"/>
                    <a:pt x="110286" y="119938"/>
                  </a:cubicBezTo>
                  <a:cubicBezTo>
                    <a:pt x="107716" y="123524"/>
                    <a:pt x="104122" y="126061"/>
                    <a:pt x="99606" y="127719"/>
                  </a:cubicBezTo>
                  <a:cubicBezTo>
                    <a:pt x="97601" y="128430"/>
                    <a:pt x="95418" y="128920"/>
                    <a:pt x="93115" y="129189"/>
                  </a:cubicBezTo>
                  <a:lnTo>
                    <a:pt x="92298" y="139309"/>
                  </a:lnTo>
                  <a:lnTo>
                    <a:pt x="76732" y="138033"/>
                  </a:lnTo>
                  <a:lnTo>
                    <a:pt x="77445" y="128758"/>
                  </a:lnTo>
                  <a:cubicBezTo>
                    <a:pt x="76657" y="128493"/>
                    <a:pt x="74905" y="127909"/>
                    <a:pt x="72142" y="126951"/>
                  </a:cubicBezTo>
                  <a:cubicBezTo>
                    <a:pt x="68295" y="125676"/>
                    <a:pt x="64849" y="124115"/>
                    <a:pt x="61893" y="122318"/>
                  </a:cubicBezTo>
                  <a:cubicBezTo>
                    <a:pt x="58937" y="120466"/>
                    <a:pt x="56828" y="118654"/>
                    <a:pt x="55669" y="116767"/>
                  </a:cubicBezTo>
                  <a:lnTo>
                    <a:pt x="63913" y="104543"/>
                  </a:lnTo>
                  <a:cubicBezTo>
                    <a:pt x="66602" y="107409"/>
                    <a:pt x="69795" y="109707"/>
                    <a:pt x="73360" y="111436"/>
                  </a:cubicBezTo>
                  <a:cubicBezTo>
                    <a:pt x="76984" y="113107"/>
                    <a:pt x="80817" y="114157"/>
                    <a:pt x="84812" y="114475"/>
                  </a:cubicBezTo>
                  <a:cubicBezTo>
                    <a:pt x="89149" y="114842"/>
                    <a:pt x="92610" y="114272"/>
                    <a:pt x="95165" y="112708"/>
                  </a:cubicBezTo>
                  <a:cubicBezTo>
                    <a:pt x="97720" y="111200"/>
                    <a:pt x="99131" y="108871"/>
                    <a:pt x="99354" y="105724"/>
                  </a:cubicBezTo>
                  <a:lnTo>
                    <a:pt x="99354" y="105667"/>
                  </a:lnTo>
                  <a:cubicBezTo>
                    <a:pt x="99532" y="103475"/>
                    <a:pt x="99161" y="101685"/>
                    <a:pt x="98180" y="100301"/>
                  </a:cubicBezTo>
                  <a:cubicBezTo>
                    <a:pt x="97200" y="98973"/>
                    <a:pt x="95893" y="97873"/>
                    <a:pt x="94244" y="97119"/>
                  </a:cubicBezTo>
                  <a:cubicBezTo>
                    <a:pt x="92610" y="96421"/>
                    <a:pt x="90456" y="95675"/>
                    <a:pt x="87872" y="94938"/>
                  </a:cubicBezTo>
                  <a:cubicBezTo>
                    <a:pt x="87753" y="94940"/>
                    <a:pt x="87694" y="94885"/>
                    <a:pt x="87590" y="94888"/>
                  </a:cubicBezTo>
                  <a:cubicBezTo>
                    <a:pt x="87471" y="94889"/>
                    <a:pt x="87411" y="94834"/>
                    <a:pt x="87352" y="94779"/>
                  </a:cubicBezTo>
                  <a:cubicBezTo>
                    <a:pt x="87248" y="94781"/>
                    <a:pt x="87129" y="94727"/>
                    <a:pt x="86966" y="94675"/>
                  </a:cubicBezTo>
                  <a:cubicBezTo>
                    <a:pt x="86847" y="94677"/>
                    <a:pt x="86743" y="94623"/>
                    <a:pt x="86624" y="94625"/>
                  </a:cubicBezTo>
                  <a:cubicBezTo>
                    <a:pt x="81381" y="93209"/>
                    <a:pt x="77148" y="91718"/>
                    <a:pt x="73910" y="90207"/>
                  </a:cubicBezTo>
                  <a:cubicBezTo>
                    <a:pt x="70686" y="88697"/>
                    <a:pt x="68057" y="86221"/>
                    <a:pt x="65963" y="82724"/>
                  </a:cubicBezTo>
                  <a:cubicBezTo>
                    <a:pt x="63824" y="79284"/>
                    <a:pt x="63067" y="74528"/>
                    <a:pt x="63572" y="68456"/>
                  </a:cubicBezTo>
                  <a:lnTo>
                    <a:pt x="63557" y="68399"/>
                  </a:lnTo>
                  <a:cubicBezTo>
                    <a:pt x="63973" y="63060"/>
                    <a:pt x="65458" y="58598"/>
                    <a:pt x="67968" y="55013"/>
                  </a:cubicBezTo>
                  <a:cubicBezTo>
                    <a:pt x="70538" y="51373"/>
                    <a:pt x="73969" y="48781"/>
                    <a:pt x="78306" y="47128"/>
                  </a:cubicBezTo>
                  <a:cubicBezTo>
                    <a:pt x="80148" y="46419"/>
                    <a:pt x="82168" y="45932"/>
                    <a:pt x="84292" y="45611"/>
                  </a:cubicBezTo>
                  <a:lnTo>
                    <a:pt x="85109" y="35436"/>
                  </a:lnTo>
                  <a:lnTo>
                    <a:pt x="100676" y="36712"/>
                  </a:lnTo>
                  <a:lnTo>
                    <a:pt x="99859" y="46438"/>
                  </a:lnTo>
                  <a:cubicBezTo>
                    <a:pt x="100587" y="46649"/>
                    <a:pt x="101270" y="46860"/>
                    <a:pt x="101938" y="47073"/>
                  </a:cubicBezTo>
                  <a:cubicBezTo>
                    <a:pt x="104716" y="47974"/>
                    <a:pt x="107375" y="49215"/>
                    <a:pt x="109989" y="50737"/>
                  </a:cubicBezTo>
                  <a:cubicBezTo>
                    <a:pt x="112588" y="52203"/>
                    <a:pt x="115039" y="53953"/>
                    <a:pt x="117327" y="55986"/>
                  </a:cubicBezTo>
                  <a:lnTo>
                    <a:pt x="109647" y="68649"/>
                  </a:lnTo>
                  <a:cubicBezTo>
                    <a:pt x="107018" y="66173"/>
                    <a:pt x="104181" y="64206"/>
                    <a:pt x="101225" y="62746"/>
                  </a:cubicBezTo>
                  <a:cubicBezTo>
                    <a:pt x="98284" y="61343"/>
                    <a:pt x="95403" y="60499"/>
                    <a:pt x="92536" y="60273"/>
                  </a:cubicBezTo>
                  <a:cubicBezTo>
                    <a:pt x="88540" y="59955"/>
                    <a:pt x="85362" y="60465"/>
                    <a:pt x="83030" y="61856"/>
                  </a:cubicBezTo>
                  <a:cubicBezTo>
                    <a:pt x="80638" y="63250"/>
                    <a:pt x="79331" y="65350"/>
                    <a:pt x="79108" y="68162"/>
                  </a:cubicBezTo>
                  <a:lnTo>
                    <a:pt x="79108" y="68218"/>
                  </a:lnTo>
                  <a:cubicBezTo>
                    <a:pt x="78930" y="70693"/>
                    <a:pt x="79361" y="72706"/>
                    <a:pt x="80460" y="74200"/>
                  </a:cubicBezTo>
                  <a:close/>
                </a:path>
              </a:pathLst>
            </a:custGeom>
            <a:solidFill>
              <a:srgbClr val="62ACFE"/>
            </a:solidFill>
            <a:ln w="14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D16EED1A-CA93-67C0-1C60-C0156981FDC5}"/>
              </a:ext>
            </a:extLst>
          </p:cNvPr>
          <p:cNvGrpSpPr/>
          <p:nvPr/>
        </p:nvGrpSpPr>
        <p:grpSpPr>
          <a:xfrm>
            <a:off x="7777321" y="2062243"/>
            <a:ext cx="3205740" cy="1846861"/>
            <a:chOff x="7777321" y="2062243"/>
            <a:chExt cx="3205740" cy="1846861"/>
          </a:xfrm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81B7DAA1-DC04-0587-AA34-3F656B6647AD}"/>
                </a:ext>
              </a:extLst>
            </p:cNvPr>
            <p:cNvSpPr/>
            <p:nvPr/>
          </p:nvSpPr>
          <p:spPr>
            <a:xfrm>
              <a:off x="9640880" y="2454741"/>
              <a:ext cx="435402" cy="1407265"/>
            </a:xfrm>
            <a:custGeom>
              <a:avLst/>
              <a:gdLst>
                <a:gd name="connsiteX0" fmla="*/ 487669 w 657947"/>
                <a:gd name="connsiteY0" fmla="*/ 2126554 h 2126553"/>
                <a:gd name="connsiteX1" fmla="*/ 487669 w 657947"/>
                <a:gd name="connsiteY1" fmla="*/ 570582 h 2126553"/>
                <a:gd name="connsiteX2" fmla="*/ 657947 w 657947"/>
                <a:gd name="connsiteY2" fmla="*/ 570582 h 2126553"/>
                <a:gd name="connsiteX3" fmla="*/ 328952 w 657947"/>
                <a:gd name="connsiteY3" fmla="*/ 0 h 2126553"/>
                <a:gd name="connsiteX4" fmla="*/ 0 w 657947"/>
                <a:gd name="connsiteY4" fmla="*/ 570582 h 2126553"/>
                <a:gd name="connsiteX5" fmla="*/ 170278 w 657947"/>
                <a:gd name="connsiteY5" fmla="*/ 570582 h 2126553"/>
                <a:gd name="connsiteX6" fmla="*/ 170278 w 657947"/>
                <a:gd name="connsiteY6" fmla="*/ 2126554 h 212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7947" h="2126553">
                  <a:moveTo>
                    <a:pt x="487669" y="2126554"/>
                  </a:moveTo>
                  <a:lnTo>
                    <a:pt x="487669" y="570582"/>
                  </a:lnTo>
                  <a:lnTo>
                    <a:pt x="657947" y="570582"/>
                  </a:lnTo>
                  <a:lnTo>
                    <a:pt x="328952" y="0"/>
                  </a:lnTo>
                  <a:lnTo>
                    <a:pt x="0" y="570582"/>
                  </a:lnTo>
                  <a:lnTo>
                    <a:pt x="170278" y="570582"/>
                  </a:lnTo>
                  <a:lnTo>
                    <a:pt x="170278" y="2126554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BC0A6C96-70C0-06D0-A809-37252C59F099}"/>
                </a:ext>
              </a:extLst>
            </p:cNvPr>
            <p:cNvSpPr/>
            <p:nvPr/>
          </p:nvSpPr>
          <p:spPr>
            <a:xfrm>
              <a:off x="8010552" y="2077892"/>
              <a:ext cx="313144" cy="1790051"/>
            </a:xfrm>
            <a:custGeom>
              <a:avLst/>
              <a:gdLst>
                <a:gd name="connsiteX0" fmla="*/ 350738 w 473200"/>
                <a:gd name="connsiteY0" fmla="*/ 2704991 h 2704990"/>
                <a:gd name="connsiteX1" fmla="*/ 350738 w 473200"/>
                <a:gd name="connsiteY1" fmla="*/ 365640 h 2704990"/>
                <a:gd name="connsiteX2" fmla="*/ 473201 w 473200"/>
                <a:gd name="connsiteY2" fmla="*/ 365640 h 2704990"/>
                <a:gd name="connsiteX3" fmla="*/ 236584 w 473200"/>
                <a:gd name="connsiteY3" fmla="*/ 0 h 2704990"/>
                <a:gd name="connsiteX4" fmla="*/ 0 w 473200"/>
                <a:gd name="connsiteY4" fmla="*/ 365640 h 2704990"/>
                <a:gd name="connsiteX5" fmla="*/ 122463 w 473200"/>
                <a:gd name="connsiteY5" fmla="*/ 365640 h 2704990"/>
                <a:gd name="connsiteX6" fmla="*/ 122463 w 473200"/>
                <a:gd name="connsiteY6" fmla="*/ 2704991 h 270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3200" h="2704990">
                  <a:moveTo>
                    <a:pt x="350738" y="2704991"/>
                  </a:moveTo>
                  <a:lnTo>
                    <a:pt x="350738" y="365640"/>
                  </a:lnTo>
                  <a:lnTo>
                    <a:pt x="473201" y="365640"/>
                  </a:lnTo>
                  <a:lnTo>
                    <a:pt x="236584" y="0"/>
                  </a:lnTo>
                  <a:lnTo>
                    <a:pt x="0" y="365640"/>
                  </a:lnTo>
                  <a:lnTo>
                    <a:pt x="122463" y="365640"/>
                  </a:lnTo>
                  <a:lnTo>
                    <a:pt x="122463" y="2704991"/>
                  </a:lnTo>
                  <a:close/>
                </a:path>
              </a:pathLst>
            </a:custGeom>
            <a:solidFill>
              <a:schemeClr val="accent3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03319894-5A60-4602-480B-11F1BAFE5631}"/>
                </a:ext>
              </a:extLst>
            </p:cNvPr>
            <p:cNvSpPr/>
            <p:nvPr/>
          </p:nvSpPr>
          <p:spPr>
            <a:xfrm>
              <a:off x="7777321" y="2486874"/>
              <a:ext cx="436484" cy="1381692"/>
            </a:xfrm>
            <a:custGeom>
              <a:avLst/>
              <a:gdLst>
                <a:gd name="connsiteX0" fmla="*/ 488884 w 659581"/>
                <a:gd name="connsiteY0" fmla="*/ 2087909 h 2087908"/>
                <a:gd name="connsiteX1" fmla="*/ 488884 w 659581"/>
                <a:gd name="connsiteY1" fmla="*/ 572011 h 2087908"/>
                <a:gd name="connsiteX2" fmla="*/ 659582 w 659581"/>
                <a:gd name="connsiteY2" fmla="*/ 572011 h 2087908"/>
                <a:gd name="connsiteX3" fmla="*/ 329767 w 659581"/>
                <a:gd name="connsiteY3" fmla="*/ 0 h 2087908"/>
                <a:gd name="connsiteX4" fmla="*/ 0 w 659581"/>
                <a:gd name="connsiteY4" fmla="*/ 572011 h 2087908"/>
                <a:gd name="connsiteX5" fmla="*/ 170698 w 659581"/>
                <a:gd name="connsiteY5" fmla="*/ 572011 h 2087908"/>
                <a:gd name="connsiteX6" fmla="*/ 170698 w 659581"/>
                <a:gd name="connsiteY6" fmla="*/ 2087909 h 208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581" h="2087908">
                  <a:moveTo>
                    <a:pt x="488884" y="2087909"/>
                  </a:moveTo>
                  <a:lnTo>
                    <a:pt x="488884" y="572011"/>
                  </a:lnTo>
                  <a:lnTo>
                    <a:pt x="659582" y="572011"/>
                  </a:lnTo>
                  <a:lnTo>
                    <a:pt x="329767" y="0"/>
                  </a:lnTo>
                  <a:lnTo>
                    <a:pt x="0" y="572011"/>
                  </a:lnTo>
                  <a:lnTo>
                    <a:pt x="170698" y="572011"/>
                  </a:lnTo>
                  <a:lnTo>
                    <a:pt x="170698" y="2087909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9EE0C972-1656-6A69-CE7C-10E171EE470A}"/>
                </a:ext>
              </a:extLst>
            </p:cNvPr>
            <p:cNvSpPr/>
            <p:nvPr/>
          </p:nvSpPr>
          <p:spPr>
            <a:xfrm>
              <a:off x="10129806" y="2062243"/>
              <a:ext cx="572156" cy="1811151"/>
            </a:xfrm>
            <a:custGeom>
              <a:avLst/>
              <a:gdLst>
                <a:gd name="connsiteX0" fmla="*/ 640842 w 864599"/>
                <a:gd name="connsiteY0" fmla="*/ 2736876 h 2736875"/>
                <a:gd name="connsiteX1" fmla="*/ 640842 w 864599"/>
                <a:gd name="connsiteY1" fmla="*/ 749804 h 2736875"/>
                <a:gd name="connsiteX2" fmla="*/ 864600 w 864599"/>
                <a:gd name="connsiteY2" fmla="*/ 749804 h 2736875"/>
                <a:gd name="connsiteX3" fmla="*/ 432263 w 864599"/>
                <a:gd name="connsiteY3" fmla="*/ 0 h 2736875"/>
                <a:gd name="connsiteX4" fmla="*/ 0 w 864599"/>
                <a:gd name="connsiteY4" fmla="*/ 749804 h 2736875"/>
                <a:gd name="connsiteX5" fmla="*/ 223758 w 864599"/>
                <a:gd name="connsiteY5" fmla="*/ 749804 h 2736875"/>
                <a:gd name="connsiteX6" fmla="*/ 223758 w 864599"/>
                <a:gd name="connsiteY6" fmla="*/ 2736876 h 273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599" h="2736875">
                  <a:moveTo>
                    <a:pt x="640842" y="2736876"/>
                  </a:moveTo>
                  <a:lnTo>
                    <a:pt x="640842" y="749804"/>
                  </a:lnTo>
                  <a:lnTo>
                    <a:pt x="864600" y="749804"/>
                  </a:lnTo>
                  <a:lnTo>
                    <a:pt x="432263" y="0"/>
                  </a:lnTo>
                  <a:lnTo>
                    <a:pt x="0" y="749804"/>
                  </a:lnTo>
                  <a:lnTo>
                    <a:pt x="223758" y="749804"/>
                  </a:lnTo>
                  <a:lnTo>
                    <a:pt x="223758" y="2736876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8BDA21A3-88C8-42AA-F211-57C9EB734B17}"/>
                </a:ext>
              </a:extLst>
            </p:cNvPr>
            <p:cNvSpPr/>
            <p:nvPr/>
          </p:nvSpPr>
          <p:spPr>
            <a:xfrm>
              <a:off x="10644233" y="2800842"/>
              <a:ext cx="338828" cy="1072552"/>
            </a:xfrm>
            <a:custGeom>
              <a:avLst/>
              <a:gdLst>
                <a:gd name="connsiteX0" fmla="*/ 379504 w 512011"/>
                <a:gd name="connsiteY0" fmla="*/ 1620761 h 1620760"/>
                <a:gd name="connsiteX1" fmla="*/ 379504 w 512011"/>
                <a:gd name="connsiteY1" fmla="*/ 444021 h 1620760"/>
                <a:gd name="connsiteX2" fmla="*/ 512012 w 512011"/>
                <a:gd name="connsiteY2" fmla="*/ 444021 h 1620760"/>
                <a:gd name="connsiteX3" fmla="*/ 255984 w 512011"/>
                <a:gd name="connsiteY3" fmla="*/ 0 h 1620760"/>
                <a:gd name="connsiteX4" fmla="*/ 0 w 512011"/>
                <a:gd name="connsiteY4" fmla="*/ 444021 h 1620760"/>
                <a:gd name="connsiteX5" fmla="*/ 132507 w 512011"/>
                <a:gd name="connsiteY5" fmla="*/ 444021 h 1620760"/>
                <a:gd name="connsiteX6" fmla="*/ 132507 w 512011"/>
                <a:gd name="connsiteY6" fmla="*/ 1620761 h 1620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011" h="1620760">
                  <a:moveTo>
                    <a:pt x="379504" y="1620761"/>
                  </a:moveTo>
                  <a:lnTo>
                    <a:pt x="379504" y="444021"/>
                  </a:lnTo>
                  <a:lnTo>
                    <a:pt x="512012" y="444021"/>
                  </a:lnTo>
                  <a:lnTo>
                    <a:pt x="255984" y="0"/>
                  </a:lnTo>
                  <a:lnTo>
                    <a:pt x="0" y="444021"/>
                  </a:lnTo>
                  <a:lnTo>
                    <a:pt x="132507" y="444021"/>
                  </a:lnTo>
                  <a:lnTo>
                    <a:pt x="132507" y="1620761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81CFFFF5-E6A9-7FEA-0540-9246A3E7242C}"/>
                </a:ext>
              </a:extLst>
            </p:cNvPr>
            <p:cNvSpPr/>
            <p:nvPr/>
          </p:nvSpPr>
          <p:spPr>
            <a:xfrm>
              <a:off x="7786264" y="3848138"/>
              <a:ext cx="3099104" cy="60966"/>
            </a:xfrm>
            <a:custGeom>
              <a:avLst/>
              <a:gdLst>
                <a:gd name="connsiteX0" fmla="*/ 4683132 w 4683131"/>
                <a:gd name="connsiteY0" fmla="*/ 46064 h 92127"/>
                <a:gd name="connsiteX1" fmla="*/ 2341566 w 4683131"/>
                <a:gd name="connsiteY1" fmla="*/ 92127 h 92127"/>
                <a:gd name="connsiteX2" fmla="*/ 0 w 4683131"/>
                <a:gd name="connsiteY2" fmla="*/ 46064 h 92127"/>
                <a:gd name="connsiteX3" fmla="*/ 2341566 w 4683131"/>
                <a:gd name="connsiteY3" fmla="*/ 0 h 92127"/>
                <a:gd name="connsiteX4" fmla="*/ 4683132 w 4683131"/>
                <a:gd name="connsiteY4" fmla="*/ 46064 h 92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3131" h="92127">
                  <a:moveTo>
                    <a:pt x="4683132" y="46064"/>
                  </a:moveTo>
                  <a:cubicBezTo>
                    <a:pt x="4683132" y="71504"/>
                    <a:pt x="3634777" y="92127"/>
                    <a:pt x="2341566" y="92127"/>
                  </a:cubicBezTo>
                  <a:cubicBezTo>
                    <a:pt x="1048355" y="92127"/>
                    <a:pt x="0" y="71504"/>
                    <a:pt x="0" y="46064"/>
                  </a:cubicBezTo>
                  <a:cubicBezTo>
                    <a:pt x="0" y="20623"/>
                    <a:pt x="1048355" y="0"/>
                    <a:pt x="2341566" y="0"/>
                  </a:cubicBezTo>
                  <a:cubicBezTo>
                    <a:pt x="3634777" y="0"/>
                    <a:pt x="4683132" y="20624"/>
                    <a:pt x="4683132" y="4606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BEDF1012-3B46-BDD6-3DAA-BB1188242FC8}"/>
                </a:ext>
              </a:extLst>
            </p:cNvPr>
            <p:cNvSpPr/>
            <p:nvPr/>
          </p:nvSpPr>
          <p:spPr>
            <a:xfrm>
              <a:off x="8652197" y="2623897"/>
              <a:ext cx="808346" cy="1252440"/>
            </a:xfrm>
            <a:custGeom>
              <a:avLst/>
              <a:gdLst>
                <a:gd name="connsiteX0" fmla="*/ 1149979 w 1221512"/>
                <a:gd name="connsiteY0" fmla="*/ 1173570 h 1892593"/>
                <a:gd name="connsiteX1" fmla="*/ 1035107 w 1221512"/>
                <a:gd name="connsiteY1" fmla="*/ 1053462 h 1892593"/>
                <a:gd name="connsiteX2" fmla="*/ 1004396 w 1221512"/>
                <a:gd name="connsiteY2" fmla="*/ 1074980 h 1892593"/>
                <a:gd name="connsiteX3" fmla="*/ 960021 w 1221512"/>
                <a:gd name="connsiteY3" fmla="*/ 1131107 h 1892593"/>
                <a:gd name="connsiteX4" fmla="*/ 799509 w 1221512"/>
                <a:gd name="connsiteY4" fmla="*/ 1213989 h 1892593"/>
                <a:gd name="connsiteX5" fmla="*/ 654543 w 1221512"/>
                <a:gd name="connsiteY5" fmla="*/ 1277323 h 1892593"/>
                <a:gd name="connsiteX6" fmla="*/ 634334 w 1221512"/>
                <a:gd name="connsiteY6" fmla="*/ 1146772 h 1892593"/>
                <a:gd name="connsiteX7" fmla="*/ 665678 w 1221512"/>
                <a:gd name="connsiteY7" fmla="*/ 1127195 h 1892593"/>
                <a:gd name="connsiteX8" fmla="*/ 631731 w 1221512"/>
                <a:gd name="connsiteY8" fmla="*/ 1018853 h 1892593"/>
                <a:gd name="connsiteX9" fmla="*/ 600402 w 1221512"/>
                <a:gd name="connsiteY9" fmla="*/ 843912 h 1892593"/>
                <a:gd name="connsiteX10" fmla="*/ 631731 w 1221512"/>
                <a:gd name="connsiteY10" fmla="*/ 756457 h 1892593"/>
                <a:gd name="connsiteX11" fmla="*/ 736160 w 1221512"/>
                <a:gd name="connsiteY11" fmla="*/ 544980 h 1892593"/>
                <a:gd name="connsiteX12" fmla="*/ 612154 w 1221512"/>
                <a:gd name="connsiteY12" fmla="*/ 362219 h 1892593"/>
                <a:gd name="connsiteX13" fmla="*/ 422490 w 1221512"/>
                <a:gd name="connsiteY13" fmla="*/ 266085 h 1892593"/>
                <a:gd name="connsiteX14" fmla="*/ 420093 w 1221512"/>
                <a:gd name="connsiteY14" fmla="*/ 235304 h 1892593"/>
                <a:gd name="connsiteX15" fmla="*/ 423608 w 1221512"/>
                <a:gd name="connsiteY15" fmla="*/ 236082 h 1892593"/>
                <a:gd name="connsiteX16" fmla="*/ 442905 w 1221512"/>
                <a:gd name="connsiteY16" fmla="*/ 174257 h 1892593"/>
                <a:gd name="connsiteX17" fmla="*/ 426800 w 1221512"/>
                <a:gd name="connsiteY17" fmla="*/ 67558 h 1892593"/>
                <a:gd name="connsiteX18" fmla="*/ 427962 w 1221512"/>
                <a:gd name="connsiteY18" fmla="*/ 58139 h 1892593"/>
                <a:gd name="connsiteX19" fmla="*/ 387529 w 1221512"/>
                <a:gd name="connsiteY19" fmla="*/ 17709 h 1892593"/>
                <a:gd name="connsiteX20" fmla="*/ 382086 w 1221512"/>
                <a:gd name="connsiteY20" fmla="*/ 18118 h 1892593"/>
                <a:gd name="connsiteX21" fmla="*/ 347095 w 1221512"/>
                <a:gd name="connsiteY21" fmla="*/ 0 h 1892593"/>
                <a:gd name="connsiteX22" fmla="*/ 311810 w 1221512"/>
                <a:gd name="connsiteY22" fmla="*/ 18521 h 1892593"/>
                <a:gd name="connsiteX23" fmla="*/ 303721 w 1221512"/>
                <a:gd name="connsiteY23" fmla="*/ 17709 h 1892593"/>
                <a:gd name="connsiteX24" fmla="*/ 273171 w 1221512"/>
                <a:gd name="connsiteY24" fmla="*/ 31713 h 1892593"/>
                <a:gd name="connsiteX25" fmla="*/ 254153 w 1221512"/>
                <a:gd name="connsiteY25" fmla="*/ 24635 h 1892593"/>
                <a:gd name="connsiteX26" fmla="*/ 224987 w 1221512"/>
                <a:gd name="connsiteY26" fmla="*/ 53803 h 1892593"/>
                <a:gd name="connsiteX27" fmla="*/ 225045 w 1221512"/>
                <a:gd name="connsiteY27" fmla="*/ 54837 h 1892593"/>
                <a:gd name="connsiteX28" fmla="*/ 204322 w 1221512"/>
                <a:gd name="connsiteY28" fmla="*/ 92970 h 1892593"/>
                <a:gd name="connsiteX29" fmla="*/ 217412 w 1221512"/>
                <a:gd name="connsiteY29" fmla="*/ 110983 h 1892593"/>
                <a:gd name="connsiteX30" fmla="*/ 216882 w 1221512"/>
                <a:gd name="connsiteY30" fmla="*/ 114404 h 1892593"/>
                <a:gd name="connsiteX31" fmla="*/ 228120 w 1221512"/>
                <a:gd name="connsiteY31" fmla="*/ 126767 h 1892593"/>
                <a:gd name="connsiteX32" fmla="*/ 222883 w 1221512"/>
                <a:gd name="connsiteY32" fmla="*/ 141244 h 1892593"/>
                <a:gd name="connsiteX33" fmla="*/ 222369 w 1221512"/>
                <a:gd name="connsiteY33" fmla="*/ 164043 h 1892593"/>
                <a:gd name="connsiteX34" fmla="*/ 225957 w 1221512"/>
                <a:gd name="connsiteY34" fmla="*/ 175591 h 1892593"/>
                <a:gd name="connsiteX35" fmla="*/ 224928 w 1221512"/>
                <a:gd name="connsiteY35" fmla="*/ 186596 h 1892593"/>
                <a:gd name="connsiteX36" fmla="*/ 208410 w 1221512"/>
                <a:gd name="connsiteY36" fmla="*/ 217676 h 1892593"/>
                <a:gd name="connsiteX37" fmla="*/ 212897 w 1221512"/>
                <a:gd name="connsiteY37" fmla="*/ 228898 h 1892593"/>
                <a:gd name="connsiteX38" fmla="*/ 228634 w 1221512"/>
                <a:gd name="connsiteY38" fmla="*/ 234135 h 1892593"/>
                <a:gd name="connsiteX39" fmla="*/ 242637 w 1221512"/>
                <a:gd name="connsiteY39" fmla="*/ 299292 h 1892593"/>
                <a:gd name="connsiteX40" fmla="*/ 258183 w 1221512"/>
                <a:gd name="connsiteY40" fmla="*/ 311016 h 1892593"/>
                <a:gd name="connsiteX41" fmla="*/ 304985 w 1221512"/>
                <a:gd name="connsiteY41" fmla="*/ 301025 h 1892593"/>
                <a:gd name="connsiteX42" fmla="*/ 317340 w 1221512"/>
                <a:gd name="connsiteY42" fmla="*/ 321867 h 1892593"/>
                <a:gd name="connsiteX43" fmla="*/ 321282 w 1221512"/>
                <a:gd name="connsiteY43" fmla="*/ 330027 h 1892593"/>
                <a:gd name="connsiteX44" fmla="*/ 257698 w 1221512"/>
                <a:gd name="connsiteY44" fmla="*/ 560012 h 1892593"/>
                <a:gd name="connsiteX45" fmla="*/ 210087 w 1221512"/>
                <a:gd name="connsiteY45" fmla="*/ 582825 h 1892593"/>
                <a:gd name="connsiteX46" fmla="*/ 171551 w 1221512"/>
                <a:gd name="connsiteY46" fmla="*/ 567852 h 1892593"/>
                <a:gd name="connsiteX47" fmla="*/ 126529 w 1221512"/>
                <a:gd name="connsiteY47" fmla="*/ 617448 h 1892593"/>
                <a:gd name="connsiteX48" fmla="*/ 171551 w 1221512"/>
                <a:gd name="connsiteY48" fmla="*/ 665706 h 1892593"/>
                <a:gd name="connsiteX49" fmla="*/ 217294 w 1221512"/>
                <a:gd name="connsiteY49" fmla="*/ 639584 h 1892593"/>
                <a:gd name="connsiteX50" fmla="*/ 272745 w 1221512"/>
                <a:gd name="connsiteY50" fmla="*/ 624597 h 1892593"/>
                <a:gd name="connsiteX51" fmla="*/ 313207 w 1221512"/>
                <a:gd name="connsiteY51" fmla="*/ 704227 h 1892593"/>
                <a:gd name="connsiteX52" fmla="*/ 360200 w 1221512"/>
                <a:gd name="connsiteY52" fmla="*/ 884390 h 1892593"/>
                <a:gd name="connsiteX53" fmla="*/ 227046 w 1221512"/>
                <a:gd name="connsiteY53" fmla="*/ 1319094 h 1892593"/>
                <a:gd name="connsiteX54" fmla="*/ 207469 w 1221512"/>
                <a:gd name="connsiteY54" fmla="*/ 1712028 h 1892593"/>
                <a:gd name="connsiteX55" fmla="*/ 179376 w 1221512"/>
                <a:gd name="connsiteY55" fmla="*/ 1742724 h 1892593"/>
                <a:gd name="connsiteX56" fmla="*/ 30557 w 1221512"/>
                <a:gd name="connsiteY56" fmla="*/ 1798189 h 1892593"/>
                <a:gd name="connsiteX57" fmla="*/ 20791 w 1221512"/>
                <a:gd name="connsiteY57" fmla="*/ 1856243 h 1892593"/>
                <a:gd name="connsiteX58" fmla="*/ 300161 w 1221512"/>
                <a:gd name="connsiteY58" fmla="*/ 1886954 h 1892593"/>
                <a:gd name="connsiteX59" fmla="*/ 297970 w 1221512"/>
                <a:gd name="connsiteY59" fmla="*/ 1835621 h 1892593"/>
                <a:gd name="connsiteX60" fmla="*/ 291012 w 1221512"/>
                <a:gd name="connsiteY60" fmla="*/ 1768581 h 1892593"/>
                <a:gd name="connsiteX61" fmla="*/ 318855 w 1221512"/>
                <a:gd name="connsiteY61" fmla="*/ 1583197 h 1892593"/>
                <a:gd name="connsiteX62" fmla="*/ 354567 w 1221512"/>
                <a:gd name="connsiteY62" fmla="*/ 1401329 h 1892593"/>
                <a:gd name="connsiteX63" fmla="*/ 358009 w 1221512"/>
                <a:gd name="connsiteY63" fmla="*/ 1330846 h 1892593"/>
                <a:gd name="connsiteX64" fmla="*/ 472896 w 1221512"/>
                <a:gd name="connsiteY64" fmla="*/ 1197692 h 1892593"/>
                <a:gd name="connsiteX65" fmla="*/ 618258 w 1221512"/>
                <a:gd name="connsiteY65" fmla="*/ 1421332 h 1892593"/>
                <a:gd name="connsiteX66" fmla="*/ 983510 w 1221512"/>
                <a:gd name="connsiteY66" fmla="*/ 1229021 h 1892593"/>
                <a:gd name="connsiteX67" fmla="*/ 1093175 w 1221512"/>
                <a:gd name="connsiteY67" fmla="*/ 1253142 h 1892593"/>
                <a:gd name="connsiteX68" fmla="*/ 1217872 w 1221512"/>
                <a:gd name="connsiteY68" fmla="*/ 1304107 h 1892593"/>
                <a:gd name="connsiteX69" fmla="*/ 1149979 w 1221512"/>
                <a:gd name="connsiteY69" fmla="*/ 1173570 h 1892593"/>
                <a:gd name="connsiteX70" fmla="*/ 557939 w 1221512"/>
                <a:gd name="connsiteY70" fmla="*/ 748617 h 1892593"/>
                <a:gd name="connsiteX71" fmla="*/ 566455 w 1221512"/>
                <a:gd name="connsiteY71" fmla="*/ 510416 h 1892593"/>
                <a:gd name="connsiteX72" fmla="*/ 623891 w 1221512"/>
                <a:gd name="connsiteY72" fmla="*/ 534537 h 1892593"/>
                <a:gd name="connsiteX73" fmla="*/ 557939 w 1221512"/>
                <a:gd name="connsiteY73" fmla="*/ 748617 h 189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221512" h="1892593">
                  <a:moveTo>
                    <a:pt x="1149979" y="1173570"/>
                  </a:moveTo>
                  <a:cubicBezTo>
                    <a:pt x="1136300" y="1155288"/>
                    <a:pt x="1049462" y="1059316"/>
                    <a:pt x="1035107" y="1053462"/>
                  </a:cubicBezTo>
                  <a:cubicBezTo>
                    <a:pt x="1020752" y="1047564"/>
                    <a:pt x="1004396" y="1074980"/>
                    <a:pt x="1004396" y="1074980"/>
                  </a:cubicBezTo>
                  <a:lnTo>
                    <a:pt x="960021" y="1131107"/>
                  </a:lnTo>
                  <a:cubicBezTo>
                    <a:pt x="960021" y="1131107"/>
                    <a:pt x="881066" y="1204899"/>
                    <a:pt x="799509" y="1213989"/>
                  </a:cubicBezTo>
                  <a:cubicBezTo>
                    <a:pt x="717892" y="1223167"/>
                    <a:pt x="654543" y="1277323"/>
                    <a:pt x="654543" y="1277323"/>
                  </a:cubicBezTo>
                  <a:cubicBezTo>
                    <a:pt x="643483" y="1250539"/>
                    <a:pt x="634334" y="1146772"/>
                    <a:pt x="634334" y="1146772"/>
                  </a:cubicBezTo>
                  <a:lnTo>
                    <a:pt x="665678" y="1127195"/>
                  </a:lnTo>
                  <a:lnTo>
                    <a:pt x="631731" y="1018853"/>
                  </a:lnTo>
                  <a:cubicBezTo>
                    <a:pt x="630422" y="924852"/>
                    <a:pt x="600402" y="843912"/>
                    <a:pt x="600402" y="843912"/>
                  </a:cubicBezTo>
                  <a:lnTo>
                    <a:pt x="631731" y="756457"/>
                  </a:lnTo>
                  <a:cubicBezTo>
                    <a:pt x="685254" y="676826"/>
                    <a:pt x="736160" y="561954"/>
                    <a:pt x="736160" y="544980"/>
                  </a:cubicBezTo>
                  <a:cubicBezTo>
                    <a:pt x="736160" y="528007"/>
                    <a:pt x="704831" y="464040"/>
                    <a:pt x="612154" y="362219"/>
                  </a:cubicBezTo>
                  <a:cubicBezTo>
                    <a:pt x="519874" y="260846"/>
                    <a:pt x="423329" y="266038"/>
                    <a:pt x="422490" y="266085"/>
                  </a:cubicBezTo>
                  <a:cubicBezTo>
                    <a:pt x="419754" y="255185"/>
                    <a:pt x="419490" y="244279"/>
                    <a:pt x="420093" y="235304"/>
                  </a:cubicBezTo>
                  <a:cubicBezTo>
                    <a:pt x="422343" y="235948"/>
                    <a:pt x="423608" y="236082"/>
                    <a:pt x="423608" y="236082"/>
                  </a:cubicBezTo>
                  <a:cubicBezTo>
                    <a:pt x="423608" y="236082"/>
                    <a:pt x="428462" y="204924"/>
                    <a:pt x="442905" y="174257"/>
                  </a:cubicBezTo>
                  <a:cubicBezTo>
                    <a:pt x="451142" y="156779"/>
                    <a:pt x="453334" y="106621"/>
                    <a:pt x="426800" y="67558"/>
                  </a:cubicBezTo>
                  <a:cubicBezTo>
                    <a:pt x="427535" y="64531"/>
                    <a:pt x="427962" y="61388"/>
                    <a:pt x="427962" y="58139"/>
                  </a:cubicBezTo>
                  <a:cubicBezTo>
                    <a:pt x="427962" y="35810"/>
                    <a:pt x="409856" y="17709"/>
                    <a:pt x="387529" y="17709"/>
                  </a:cubicBezTo>
                  <a:cubicBezTo>
                    <a:pt x="385675" y="17709"/>
                    <a:pt x="383866" y="17876"/>
                    <a:pt x="382086" y="18118"/>
                  </a:cubicBezTo>
                  <a:cubicBezTo>
                    <a:pt x="374306" y="7167"/>
                    <a:pt x="361554" y="0"/>
                    <a:pt x="347095" y="0"/>
                  </a:cubicBezTo>
                  <a:cubicBezTo>
                    <a:pt x="332460" y="0"/>
                    <a:pt x="319547" y="7338"/>
                    <a:pt x="311810" y="18521"/>
                  </a:cubicBezTo>
                  <a:cubicBezTo>
                    <a:pt x="309192" y="17990"/>
                    <a:pt x="306486" y="17709"/>
                    <a:pt x="303721" y="17709"/>
                  </a:cubicBezTo>
                  <a:cubicBezTo>
                    <a:pt x="291498" y="17709"/>
                    <a:pt x="280584" y="23149"/>
                    <a:pt x="273171" y="31713"/>
                  </a:cubicBezTo>
                  <a:cubicBezTo>
                    <a:pt x="268053" y="27312"/>
                    <a:pt x="261419" y="24635"/>
                    <a:pt x="254153" y="24635"/>
                  </a:cubicBezTo>
                  <a:cubicBezTo>
                    <a:pt x="238048" y="24635"/>
                    <a:pt x="224987" y="37693"/>
                    <a:pt x="224987" y="53803"/>
                  </a:cubicBezTo>
                  <a:cubicBezTo>
                    <a:pt x="224987" y="54152"/>
                    <a:pt x="225031" y="54491"/>
                    <a:pt x="225045" y="54837"/>
                  </a:cubicBezTo>
                  <a:cubicBezTo>
                    <a:pt x="211323" y="60351"/>
                    <a:pt x="198379" y="71291"/>
                    <a:pt x="204322" y="92970"/>
                  </a:cubicBezTo>
                  <a:cubicBezTo>
                    <a:pt x="206954" y="102608"/>
                    <a:pt x="211764" y="108093"/>
                    <a:pt x="217412" y="110983"/>
                  </a:cubicBezTo>
                  <a:cubicBezTo>
                    <a:pt x="217103" y="112077"/>
                    <a:pt x="216882" y="113210"/>
                    <a:pt x="216882" y="114404"/>
                  </a:cubicBezTo>
                  <a:cubicBezTo>
                    <a:pt x="216882" y="120872"/>
                    <a:pt x="221810" y="126130"/>
                    <a:pt x="228120" y="126767"/>
                  </a:cubicBezTo>
                  <a:lnTo>
                    <a:pt x="222883" y="141244"/>
                  </a:lnTo>
                  <a:cubicBezTo>
                    <a:pt x="220236" y="148586"/>
                    <a:pt x="220060" y="156591"/>
                    <a:pt x="222369" y="164043"/>
                  </a:cubicBezTo>
                  <a:lnTo>
                    <a:pt x="225957" y="175591"/>
                  </a:lnTo>
                  <a:cubicBezTo>
                    <a:pt x="227105" y="179250"/>
                    <a:pt x="226722" y="183213"/>
                    <a:pt x="224928" y="186596"/>
                  </a:cubicBezTo>
                  <a:lnTo>
                    <a:pt x="208410" y="217676"/>
                  </a:lnTo>
                  <a:cubicBezTo>
                    <a:pt x="206116" y="222000"/>
                    <a:pt x="208249" y="227352"/>
                    <a:pt x="212897" y="228898"/>
                  </a:cubicBezTo>
                  <a:lnTo>
                    <a:pt x="228634" y="234135"/>
                  </a:lnTo>
                  <a:lnTo>
                    <a:pt x="242637" y="299292"/>
                  </a:lnTo>
                  <a:cubicBezTo>
                    <a:pt x="244196" y="306519"/>
                    <a:pt x="250815" y="311508"/>
                    <a:pt x="258183" y="311016"/>
                  </a:cubicBezTo>
                  <a:cubicBezTo>
                    <a:pt x="272495" y="310063"/>
                    <a:pt x="289321" y="307033"/>
                    <a:pt x="304985" y="301025"/>
                  </a:cubicBezTo>
                  <a:lnTo>
                    <a:pt x="317340" y="321867"/>
                  </a:lnTo>
                  <a:lnTo>
                    <a:pt x="321282" y="330027"/>
                  </a:lnTo>
                  <a:cubicBezTo>
                    <a:pt x="229002" y="433094"/>
                    <a:pt x="257698" y="560012"/>
                    <a:pt x="257698" y="560012"/>
                  </a:cubicBezTo>
                  <a:lnTo>
                    <a:pt x="210087" y="582825"/>
                  </a:lnTo>
                  <a:cubicBezTo>
                    <a:pt x="210087" y="582825"/>
                    <a:pt x="200939" y="563248"/>
                    <a:pt x="171551" y="567852"/>
                  </a:cubicBezTo>
                  <a:cubicBezTo>
                    <a:pt x="142194" y="572382"/>
                    <a:pt x="122617" y="584766"/>
                    <a:pt x="126529" y="617448"/>
                  </a:cubicBezTo>
                  <a:cubicBezTo>
                    <a:pt x="130456" y="650042"/>
                    <a:pt x="139590" y="668310"/>
                    <a:pt x="171551" y="665706"/>
                  </a:cubicBezTo>
                  <a:cubicBezTo>
                    <a:pt x="203557" y="663088"/>
                    <a:pt x="217294" y="639584"/>
                    <a:pt x="217294" y="639584"/>
                  </a:cubicBezTo>
                  <a:lnTo>
                    <a:pt x="272745" y="624597"/>
                  </a:lnTo>
                  <a:cubicBezTo>
                    <a:pt x="272745" y="624597"/>
                    <a:pt x="291012" y="658543"/>
                    <a:pt x="313207" y="704227"/>
                  </a:cubicBezTo>
                  <a:cubicBezTo>
                    <a:pt x="335402" y="749926"/>
                    <a:pt x="361509" y="845221"/>
                    <a:pt x="360200" y="884390"/>
                  </a:cubicBezTo>
                  <a:cubicBezTo>
                    <a:pt x="358891" y="923543"/>
                    <a:pt x="221824" y="1269483"/>
                    <a:pt x="227046" y="1319094"/>
                  </a:cubicBezTo>
                  <a:cubicBezTo>
                    <a:pt x="232267" y="1368691"/>
                    <a:pt x="210705" y="1689833"/>
                    <a:pt x="207469" y="1712028"/>
                  </a:cubicBezTo>
                  <a:cubicBezTo>
                    <a:pt x="204233" y="1734222"/>
                    <a:pt x="179376" y="1742724"/>
                    <a:pt x="179376" y="1742724"/>
                  </a:cubicBezTo>
                  <a:cubicBezTo>
                    <a:pt x="149401" y="1786437"/>
                    <a:pt x="51443" y="1798189"/>
                    <a:pt x="30557" y="1798189"/>
                  </a:cubicBezTo>
                  <a:cubicBezTo>
                    <a:pt x="9672" y="1798189"/>
                    <a:pt x="-20981" y="1820369"/>
                    <a:pt x="20791" y="1856243"/>
                  </a:cubicBezTo>
                  <a:cubicBezTo>
                    <a:pt x="62563" y="1892175"/>
                    <a:pt x="291012" y="1899382"/>
                    <a:pt x="300161" y="1886954"/>
                  </a:cubicBezTo>
                  <a:cubicBezTo>
                    <a:pt x="309295" y="1874525"/>
                    <a:pt x="297970" y="1835621"/>
                    <a:pt x="297970" y="1835621"/>
                  </a:cubicBezTo>
                  <a:lnTo>
                    <a:pt x="291012" y="1768581"/>
                  </a:lnTo>
                  <a:cubicBezTo>
                    <a:pt x="291012" y="1768581"/>
                    <a:pt x="294513" y="1634588"/>
                    <a:pt x="318855" y="1583197"/>
                  </a:cubicBezTo>
                  <a:cubicBezTo>
                    <a:pt x="343242" y="1531880"/>
                    <a:pt x="357171" y="1430054"/>
                    <a:pt x="354567" y="1401329"/>
                  </a:cubicBezTo>
                  <a:cubicBezTo>
                    <a:pt x="351949" y="1372618"/>
                    <a:pt x="358009" y="1330846"/>
                    <a:pt x="358009" y="1330846"/>
                  </a:cubicBezTo>
                  <a:cubicBezTo>
                    <a:pt x="379792" y="1278617"/>
                    <a:pt x="472896" y="1197692"/>
                    <a:pt x="472896" y="1197692"/>
                  </a:cubicBezTo>
                  <a:cubicBezTo>
                    <a:pt x="526875" y="1340392"/>
                    <a:pt x="572986" y="1412669"/>
                    <a:pt x="618258" y="1421332"/>
                  </a:cubicBezTo>
                  <a:cubicBezTo>
                    <a:pt x="663486" y="1430054"/>
                    <a:pt x="953549" y="1237478"/>
                    <a:pt x="983510" y="1229021"/>
                  </a:cubicBezTo>
                  <a:cubicBezTo>
                    <a:pt x="1013588" y="1220563"/>
                    <a:pt x="1046182" y="1247921"/>
                    <a:pt x="1093175" y="1253142"/>
                  </a:cubicBezTo>
                  <a:cubicBezTo>
                    <a:pt x="1140168" y="1258364"/>
                    <a:pt x="1196987" y="1328228"/>
                    <a:pt x="1217872" y="1304107"/>
                  </a:cubicBezTo>
                  <a:cubicBezTo>
                    <a:pt x="1238744" y="1279926"/>
                    <a:pt x="1163658" y="1191838"/>
                    <a:pt x="1149979" y="1173570"/>
                  </a:cubicBezTo>
                  <a:close/>
                  <a:moveTo>
                    <a:pt x="557939" y="748617"/>
                  </a:moveTo>
                  <a:cubicBezTo>
                    <a:pt x="519462" y="654631"/>
                    <a:pt x="566455" y="510416"/>
                    <a:pt x="566455" y="510416"/>
                  </a:cubicBezTo>
                  <a:lnTo>
                    <a:pt x="623891" y="534537"/>
                  </a:lnTo>
                  <a:cubicBezTo>
                    <a:pt x="612831" y="681106"/>
                    <a:pt x="557939" y="748617"/>
                    <a:pt x="557939" y="748617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FE6D198C-FA36-73B9-8621-8154A81493D2}"/>
                </a:ext>
              </a:extLst>
            </p:cNvPr>
            <p:cNvSpPr/>
            <p:nvPr/>
          </p:nvSpPr>
          <p:spPr>
            <a:xfrm>
              <a:off x="8980088" y="2676316"/>
              <a:ext cx="767594" cy="1199012"/>
            </a:xfrm>
            <a:custGeom>
              <a:avLst/>
              <a:gdLst>
                <a:gd name="connsiteX0" fmla="*/ 1146284 w 1159930"/>
                <a:gd name="connsiteY0" fmla="*/ 1296231 h 1811856"/>
                <a:gd name="connsiteX1" fmla="*/ 1115190 w 1159930"/>
                <a:gd name="connsiteY1" fmla="*/ 1305027 h 1811856"/>
                <a:gd name="connsiteX2" fmla="*/ 1047797 w 1159930"/>
                <a:gd name="connsiteY2" fmla="*/ 1320780 h 1811856"/>
                <a:gd name="connsiteX3" fmla="*/ 1050665 w 1159930"/>
                <a:gd name="connsiteY3" fmla="*/ 1328707 h 1811856"/>
                <a:gd name="connsiteX4" fmla="*/ 910804 w 1159930"/>
                <a:gd name="connsiteY4" fmla="*/ 1267521 h 1811856"/>
                <a:gd name="connsiteX5" fmla="*/ 687502 w 1159930"/>
                <a:gd name="connsiteY5" fmla="*/ 1225734 h 1811856"/>
                <a:gd name="connsiteX6" fmla="*/ 607488 w 1159930"/>
                <a:gd name="connsiteY6" fmla="*/ 942717 h 1811856"/>
                <a:gd name="connsiteX7" fmla="*/ 617049 w 1159930"/>
                <a:gd name="connsiteY7" fmla="*/ 819726 h 1811856"/>
                <a:gd name="connsiteX8" fmla="*/ 545493 w 1159930"/>
                <a:gd name="connsiteY8" fmla="*/ 701735 h 1811856"/>
                <a:gd name="connsiteX9" fmla="*/ 748394 w 1159930"/>
                <a:gd name="connsiteY9" fmla="*/ 545062 h 1811856"/>
                <a:gd name="connsiteX10" fmla="*/ 529196 w 1159930"/>
                <a:gd name="connsiteY10" fmla="*/ 298595 h 1811856"/>
                <a:gd name="connsiteX11" fmla="*/ 600708 w 1159930"/>
                <a:gd name="connsiteY11" fmla="*/ 252309 h 1811856"/>
                <a:gd name="connsiteX12" fmla="*/ 605488 w 1159930"/>
                <a:gd name="connsiteY12" fmla="*/ 193367 h 1811856"/>
                <a:gd name="connsiteX13" fmla="*/ 576307 w 1159930"/>
                <a:gd name="connsiteY13" fmla="*/ 134138 h 1811856"/>
                <a:gd name="connsiteX14" fmla="*/ 524048 w 1159930"/>
                <a:gd name="connsiteY14" fmla="*/ 111545 h 1811856"/>
                <a:gd name="connsiteX15" fmla="*/ 517929 w 1159930"/>
                <a:gd name="connsiteY15" fmla="*/ 55610 h 1811856"/>
                <a:gd name="connsiteX16" fmla="*/ 496676 w 1159930"/>
                <a:gd name="connsiteY16" fmla="*/ 26760 h 1811856"/>
                <a:gd name="connsiteX17" fmla="*/ 398998 w 1159930"/>
                <a:gd name="connsiteY17" fmla="*/ 1492 h 1811856"/>
                <a:gd name="connsiteX18" fmla="*/ 330972 w 1159930"/>
                <a:gd name="connsiteY18" fmla="*/ 64066 h 1811856"/>
                <a:gd name="connsiteX19" fmla="*/ 320279 w 1159930"/>
                <a:gd name="connsiteY19" fmla="*/ 80211 h 1811856"/>
                <a:gd name="connsiteX20" fmla="*/ 305424 w 1159930"/>
                <a:gd name="connsiteY20" fmla="*/ 112454 h 1811856"/>
                <a:gd name="connsiteX21" fmla="*/ 306997 w 1159930"/>
                <a:gd name="connsiteY21" fmla="*/ 141782 h 1811856"/>
                <a:gd name="connsiteX22" fmla="*/ 283832 w 1159930"/>
                <a:gd name="connsiteY22" fmla="*/ 174358 h 1811856"/>
                <a:gd name="connsiteX23" fmla="*/ 295672 w 1159930"/>
                <a:gd name="connsiteY23" fmla="*/ 186967 h 1811856"/>
                <a:gd name="connsiteX24" fmla="*/ 300835 w 1159930"/>
                <a:gd name="connsiteY24" fmla="*/ 201727 h 1811856"/>
                <a:gd name="connsiteX25" fmla="*/ 299540 w 1159930"/>
                <a:gd name="connsiteY25" fmla="*/ 207172 h 1811856"/>
                <a:gd name="connsiteX26" fmla="*/ 315411 w 1159930"/>
                <a:gd name="connsiteY26" fmla="*/ 211136 h 1811856"/>
                <a:gd name="connsiteX27" fmla="*/ 321323 w 1159930"/>
                <a:gd name="connsiteY27" fmla="*/ 209799 h 1811856"/>
                <a:gd name="connsiteX28" fmla="*/ 309674 w 1159930"/>
                <a:gd name="connsiteY28" fmla="*/ 220402 h 1811856"/>
                <a:gd name="connsiteX29" fmla="*/ 303129 w 1159930"/>
                <a:gd name="connsiteY29" fmla="*/ 226470 h 1811856"/>
                <a:gd name="connsiteX30" fmla="*/ 306615 w 1159930"/>
                <a:gd name="connsiteY30" fmla="*/ 233921 h 1811856"/>
                <a:gd name="connsiteX31" fmla="*/ 307527 w 1159930"/>
                <a:gd name="connsiteY31" fmla="*/ 235162 h 1811856"/>
                <a:gd name="connsiteX32" fmla="*/ 310866 w 1159930"/>
                <a:gd name="connsiteY32" fmla="*/ 245384 h 1811856"/>
                <a:gd name="connsiteX33" fmla="*/ 310718 w 1159930"/>
                <a:gd name="connsiteY33" fmla="*/ 249493 h 1811856"/>
                <a:gd name="connsiteX34" fmla="*/ 311822 w 1159930"/>
                <a:gd name="connsiteY34" fmla="*/ 256801 h 1811856"/>
                <a:gd name="connsiteX35" fmla="*/ 326486 w 1159930"/>
                <a:gd name="connsiteY35" fmla="*/ 261243 h 1811856"/>
                <a:gd name="connsiteX36" fmla="*/ 328677 w 1159930"/>
                <a:gd name="connsiteY36" fmla="*/ 261243 h 1811856"/>
                <a:gd name="connsiteX37" fmla="*/ 329972 w 1159930"/>
                <a:gd name="connsiteY37" fmla="*/ 261196 h 1811856"/>
                <a:gd name="connsiteX38" fmla="*/ 332796 w 1159930"/>
                <a:gd name="connsiteY38" fmla="*/ 261053 h 1811856"/>
                <a:gd name="connsiteX39" fmla="*/ 338959 w 1159930"/>
                <a:gd name="connsiteY39" fmla="*/ 260050 h 1811856"/>
                <a:gd name="connsiteX40" fmla="*/ 373538 w 1159930"/>
                <a:gd name="connsiteY40" fmla="*/ 259859 h 1811856"/>
                <a:gd name="connsiteX41" fmla="*/ 388143 w 1159930"/>
                <a:gd name="connsiteY41" fmla="*/ 299027 h 1811856"/>
                <a:gd name="connsiteX42" fmla="*/ 324853 w 1159930"/>
                <a:gd name="connsiteY42" fmla="*/ 399759 h 1811856"/>
                <a:gd name="connsiteX43" fmla="*/ 254827 w 1159930"/>
                <a:gd name="connsiteY43" fmla="*/ 539091 h 1811856"/>
                <a:gd name="connsiteX44" fmla="*/ 135425 w 1159930"/>
                <a:gd name="connsiteY44" fmla="*/ 434823 h 1811856"/>
                <a:gd name="connsiteX45" fmla="*/ 132792 w 1159930"/>
                <a:gd name="connsiteY45" fmla="*/ 362355 h 1811856"/>
                <a:gd name="connsiteX46" fmla="*/ 89799 w 1159930"/>
                <a:gd name="connsiteY46" fmla="*/ 325345 h 1811856"/>
                <a:gd name="connsiteX47" fmla="*/ 76709 w 1159930"/>
                <a:gd name="connsiteY47" fmla="*/ 339675 h 1811856"/>
                <a:gd name="connsiteX48" fmla="*/ 37879 w 1159930"/>
                <a:gd name="connsiteY48" fmla="*/ 370724 h 1811856"/>
                <a:gd name="connsiteX49" fmla="*/ 89799 w 1159930"/>
                <a:gd name="connsiteY49" fmla="*/ 449532 h 1811856"/>
                <a:gd name="connsiteX50" fmla="*/ 251635 w 1159930"/>
                <a:gd name="connsiteY50" fmla="*/ 644755 h 1811856"/>
                <a:gd name="connsiteX51" fmla="*/ 323279 w 1159930"/>
                <a:gd name="connsiteY51" fmla="*/ 583907 h 1811856"/>
                <a:gd name="connsiteX52" fmla="*/ 350755 w 1159930"/>
                <a:gd name="connsiteY52" fmla="*/ 681203 h 1811856"/>
                <a:gd name="connsiteX53" fmla="*/ 389585 w 1159930"/>
                <a:gd name="connsiteY53" fmla="*/ 879427 h 1811856"/>
                <a:gd name="connsiteX54" fmla="*/ 264770 w 1159930"/>
                <a:gd name="connsiteY54" fmla="*/ 1225734 h 1811856"/>
                <a:gd name="connsiteX55" fmla="*/ 270741 w 1159930"/>
                <a:gd name="connsiteY55" fmla="*/ 1310513 h 1811856"/>
                <a:gd name="connsiteX56" fmla="*/ 186860 w 1159930"/>
                <a:gd name="connsiteY56" fmla="*/ 1654806 h 1811856"/>
                <a:gd name="connsiteX57" fmla="*/ 186095 w 1159930"/>
                <a:gd name="connsiteY57" fmla="*/ 1651276 h 1811856"/>
                <a:gd name="connsiteX58" fmla="*/ 51308 w 1159930"/>
                <a:gd name="connsiteY58" fmla="*/ 1672103 h 1811856"/>
                <a:gd name="connsiteX59" fmla="*/ 2535 w 1159930"/>
                <a:gd name="connsiteY59" fmla="*/ 1674059 h 1811856"/>
                <a:gd name="connsiteX60" fmla="*/ 961 w 1159930"/>
                <a:gd name="connsiteY60" fmla="*/ 1677692 h 1811856"/>
                <a:gd name="connsiteX61" fmla="*/ 105184 w 1159930"/>
                <a:gd name="connsiteY61" fmla="*/ 1764574 h 1811856"/>
                <a:gd name="connsiteX62" fmla="*/ 183330 w 1159930"/>
                <a:gd name="connsiteY62" fmla="*/ 1796285 h 1811856"/>
                <a:gd name="connsiteX63" fmla="*/ 264490 w 1159930"/>
                <a:gd name="connsiteY63" fmla="*/ 1811288 h 1811856"/>
                <a:gd name="connsiteX64" fmla="*/ 266535 w 1159930"/>
                <a:gd name="connsiteY64" fmla="*/ 1779091 h 1811856"/>
                <a:gd name="connsiteX65" fmla="*/ 274036 w 1159930"/>
                <a:gd name="connsiteY65" fmla="*/ 1710256 h 1811856"/>
                <a:gd name="connsiteX66" fmla="*/ 270888 w 1159930"/>
                <a:gd name="connsiteY66" fmla="*/ 1710124 h 1811856"/>
                <a:gd name="connsiteX67" fmla="*/ 300982 w 1159930"/>
                <a:gd name="connsiteY67" fmla="*/ 1596296 h 1811856"/>
                <a:gd name="connsiteX68" fmla="*/ 377406 w 1159930"/>
                <a:gd name="connsiteY68" fmla="*/ 1284244 h 1811856"/>
                <a:gd name="connsiteX69" fmla="*/ 466583 w 1159930"/>
                <a:gd name="connsiteY69" fmla="*/ 1152075 h 1811856"/>
                <a:gd name="connsiteX70" fmla="*/ 606680 w 1159930"/>
                <a:gd name="connsiteY70" fmla="*/ 1330428 h 1811856"/>
                <a:gd name="connsiteX71" fmla="*/ 759528 w 1159930"/>
                <a:gd name="connsiteY71" fmla="*/ 1335208 h 1811856"/>
                <a:gd name="connsiteX72" fmla="*/ 1027014 w 1159930"/>
                <a:gd name="connsiteY72" fmla="*/ 1411633 h 1811856"/>
                <a:gd name="connsiteX73" fmla="*/ 1033457 w 1159930"/>
                <a:gd name="connsiteY73" fmla="*/ 1415545 h 1811856"/>
                <a:gd name="connsiteX74" fmla="*/ 1021322 w 1159930"/>
                <a:gd name="connsiteY74" fmla="*/ 1423282 h 1811856"/>
                <a:gd name="connsiteX75" fmla="*/ 1085715 w 1159930"/>
                <a:gd name="connsiteY75" fmla="*/ 1543567 h 1811856"/>
                <a:gd name="connsiteX76" fmla="*/ 1103777 w 1159930"/>
                <a:gd name="connsiteY76" fmla="*/ 1588898 h 1811856"/>
                <a:gd name="connsiteX77" fmla="*/ 1107734 w 1159930"/>
                <a:gd name="connsiteY77" fmla="*/ 1589177 h 1811856"/>
                <a:gd name="connsiteX78" fmla="*/ 1155080 w 1159930"/>
                <a:gd name="connsiteY78" fmla="*/ 1461980 h 1811856"/>
                <a:gd name="connsiteX79" fmla="*/ 1159095 w 1159930"/>
                <a:gd name="connsiteY79" fmla="*/ 1377774 h 1811856"/>
                <a:gd name="connsiteX80" fmla="*/ 1146284 w 1159930"/>
                <a:gd name="connsiteY80" fmla="*/ 1296231 h 1811856"/>
                <a:gd name="connsiteX81" fmla="*/ 503604 w 1159930"/>
                <a:gd name="connsiteY81" fmla="*/ 276387 h 1811856"/>
                <a:gd name="connsiteX82" fmla="*/ 478570 w 1159930"/>
                <a:gd name="connsiteY82" fmla="*/ 245196 h 1811856"/>
                <a:gd name="connsiteX83" fmla="*/ 472790 w 1159930"/>
                <a:gd name="connsiteY83" fmla="*/ 227523 h 1811856"/>
                <a:gd name="connsiteX84" fmla="*/ 507369 w 1159930"/>
                <a:gd name="connsiteY84" fmla="*/ 181381 h 1811856"/>
                <a:gd name="connsiteX85" fmla="*/ 513385 w 1159930"/>
                <a:gd name="connsiteY85" fmla="*/ 165236 h 1811856"/>
                <a:gd name="connsiteX86" fmla="*/ 530593 w 1159930"/>
                <a:gd name="connsiteY86" fmla="*/ 183243 h 1811856"/>
                <a:gd name="connsiteX87" fmla="*/ 528622 w 1159930"/>
                <a:gd name="connsiteY87" fmla="*/ 298071 h 1811856"/>
                <a:gd name="connsiteX88" fmla="*/ 503604 w 1159930"/>
                <a:gd name="connsiteY88" fmla="*/ 276387 h 1811856"/>
                <a:gd name="connsiteX89" fmla="*/ 541433 w 1159930"/>
                <a:gd name="connsiteY89" fmla="*/ 469020 h 1811856"/>
                <a:gd name="connsiteX90" fmla="*/ 638538 w 1159930"/>
                <a:gd name="connsiteY90" fmla="*/ 537517 h 1811856"/>
                <a:gd name="connsiteX91" fmla="*/ 541433 w 1159930"/>
                <a:gd name="connsiteY91" fmla="*/ 639402 h 1811856"/>
                <a:gd name="connsiteX92" fmla="*/ 541433 w 1159930"/>
                <a:gd name="connsiteY92" fmla="*/ 469020 h 181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1159930" h="1811856">
                  <a:moveTo>
                    <a:pt x="1146284" y="1296231"/>
                  </a:moveTo>
                  <a:cubicBezTo>
                    <a:pt x="1130619" y="1289877"/>
                    <a:pt x="1115190" y="1305027"/>
                    <a:pt x="1115190" y="1305027"/>
                  </a:cubicBezTo>
                  <a:cubicBezTo>
                    <a:pt x="1052136" y="1302674"/>
                    <a:pt x="1047797" y="1320780"/>
                    <a:pt x="1047797" y="1320780"/>
                  </a:cubicBezTo>
                  <a:cubicBezTo>
                    <a:pt x="1047797" y="1320780"/>
                    <a:pt x="1048650" y="1324177"/>
                    <a:pt x="1050665" y="1328707"/>
                  </a:cubicBezTo>
                  <a:cubicBezTo>
                    <a:pt x="1045017" y="1326369"/>
                    <a:pt x="950207" y="1287200"/>
                    <a:pt x="910804" y="1267521"/>
                  </a:cubicBezTo>
                  <a:cubicBezTo>
                    <a:pt x="870194" y="1247223"/>
                    <a:pt x="794975" y="1211394"/>
                    <a:pt x="687502" y="1225734"/>
                  </a:cubicBezTo>
                  <a:lnTo>
                    <a:pt x="607488" y="942717"/>
                  </a:lnTo>
                  <a:cubicBezTo>
                    <a:pt x="607488" y="942717"/>
                    <a:pt x="632566" y="881809"/>
                    <a:pt x="617049" y="819726"/>
                  </a:cubicBezTo>
                  <a:cubicBezTo>
                    <a:pt x="601517" y="757627"/>
                    <a:pt x="549258" y="738756"/>
                    <a:pt x="545493" y="701735"/>
                  </a:cubicBezTo>
                  <a:cubicBezTo>
                    <a:pt x="545493" y="701735"/>
                    <a:pt x="744820" y="592835"/>
                    <a:pt x="748394" y="545062"/>
                  </a:cubicBezTo>
                  <a:cubicBezTo>
                    <a:pt x="751601" y="502599"/>
                    <a:pt x="606768" y="366856"/>
                    <a:pt x="529196" y="298595"/>
                  </a:cubicBezTo>
                  <a:cubicBezTo>
                    <a:pt x="557010" y="289520"/>
                    <a:pt x="587088" y="278103"/>
                    <a:pt x="600708" y="252309"/>
                  </a:cubicBezTo>
                  <a:cubicBezTo>
                    <a:pt x="610121" y="234540"/>
                    <a:pt x="609592" y="213045"/>
                    <a:pt x="605488" y="193367"/>
                  </a:cubicBezTo>
                  <a:cubicBezTo>
                    <a:pt x="600899" y="171538"/>
                    <a:pt x="591912" y="150044"/>
                    <a:pt x="576307" y="134138"/>
                  </a:cubicBezTo>
                  <a:cubicBezTo>
                    <a:pt x="562643" y="120190"/>
                    <a:pt x="543390" y="111068"/>
                    <a:pt x="524048" y="111545"/>
                  </a:cubicBezTo>
                  <a:cubicBezTo>
                    <a:pt x="525622" y="91244"/>
                    <a:pt x="524136" y="71231"/>
                    <a:pt x="517929" y="55610"/>
                  </a:cubicBezTo>
                  <a:cubicBezTo>
                    <a:pt x="509575" y="39418"/>
                    <a:pt x="496676" y="26760"/>
                    <a:pt x="496676" y="26760"/>
                  </a:cubicBezTo>
                  <a:cubicBezTo>
                    <a:pt x="473128" y="6602"/>
                    <a:pt x="436254" y="-4145"/>
                    <a:pt x="398998" y="1492"/>
                  </a:cubicBezTo>
                  <a:cubicBezTo>
                    <a:pt x="323471" y="5600"/>
                    <a:pt x="330972" y="64066"/>
                    <a:pt x="330972" y="64066"/>
                  </a:cubicBezTo>
                  <a:cubicBezTo>
                    <a:pt x="327104" y="69129"/>
                    <a:pt x="323530" y="74527"/>
                    <a:pt x="320279" y="80211"/>
                  </a:cubicBezTo>
                  <a:cubicBezTo>
                    <a:pt x="315646" y="88427"/>
                    <a:pt x="308483" y="101944"/>
                    <a:pt x="305424" y="112454"/>
                  </a:cubicBezTo>
                  <a:cubicBezTo>
                    <a:pt x="303026" y="120670"/>
                    <a:pt x="307144" y="139871"/>
                    <a:pt x="306997" y="141782"/>
                  </a:cubicBezTo>
                  <a:cubicBezTo>
                    <a:pt x="301938" y="149186"/>
                    <a:pt x="287362" y="170679"/>
                    <a:pt x="283832" y="174358"/>
                  </a:cubicBezTo>
                  <a:cubicBezTo>
                    <a:pt x="280302" y="177988"/>
                    <a:pt x="288700" y="183386"/>
                    <a:pt x="295672" y="186967"/>
                  </a:cubicBezTo>
                  <a:cubicBezTo>
                    <a:pt x="303276" y="191123"/>
                    <a:pt x="303085" y="194227"/>
                    <a:pt x="300835" y="201727"/>
                  </a:cubicBezTo>
                  <a:cubicBezTo>
                    <a:pt x="300305" y="203542"/>
                    <a:pt x="299305" y="205310"/>
                    <a:pt x="299540" y="207172"/>
                  </a:cubicBezTo>
                  <a:cubicBezTo>
                    <a:pt x="300408" y="214432"/>
                    <a:pt x="311395" y="211950"/>
                    <a:pt x="315411" y="211136"/>
                  </a:cubicBezTo>
                  <a:cubicBezTo>
                    <a:pt x="316881" y="210802"/>
                    <a:pt x="321323" y="210037"/>
                    <a:pt x="321323" y="209799"/>
                  </a:cubicBezTo>
                  <a:cubicBezTo>
                    <a:pt x="322235" y="211327"/>
                    <a:pt x="318896" y="216152"/>
                    <a:pt x="309674" y="220402"/>
                  </a:cubicBezTo>
                  <a:cubicBezTo>
                    <a:pt x="308424" y="221023"/>
                    <a:pt x="303129" y="223650"/>
                    <a:pt x="303129" y="226470"/>
                  </a:cubicBezTo>
                  <a:cubicBezTo>
                    <a:pt x="303085" y="229288"/>
                    <a:pt x="304850" y="231628"/>
                    <a:pt x="306615" y="233921"/>
                  </a:cubicBezTo>
                  <a:cubicBezTo>
                    <a:pt x="306953" y="234350"/>
                    <a:pt x="307233" y="234733"/>
                    <a:pt x="307527" y="235162"/>
                  </a:cubicBezTo>
                  <a:cubicBezTo>
                    <a:pt x="309630" y="238172"/>
                    <a:pt x="310763" y="241754"/>
                    <a:pt x="310866" y="245384"/>
                  </a:cubicBezTo>
                  <a:cubicBezTo>
                    <a:pt x="310910" y="246674"/>
                    <a:pt x="310822" y="248060"/>
                    <a:pt x="310718" y="249493"/>
                  </a:cubicBezTo>
                  <a:cubicBezTo>
                    <a:pt x="310571" y="252072"/>
                    <a:pt x="310336" y="254795"/>
                    <a:pt x="311822" y="256801"/>
                  </a:cubicBezTo>
                  <a:cubicBezTo>
                    <a:pt x="314440" y="260384"/>
                    <a:pt x="321279" y="261196"/>
                    <a:pt x="326486" y="261243"/>
                  </a:cubicBezTo>
                  <a:cubicBezTo>
                    <a:pt x="327295" y="261243"/>
                    <a:pt x="328015" y="261292"/>
                    <a:pt x="328677" y="261243"/>
                  </a:cubicBezTo>
                  <a:cubicBezTo>
                    <a:pt x="329163" y="261243"/>
                    <a:pt x="329545" y="261243"/>
                    <a:pt x="329972" y="261196"/>
                  </a:cubicBezTo>
                  <a:cubicBezTo>
                    <a:pt x="331398" y="261149"/>
                    <a:pt x="332413" y="261053"/>
                    <a:pt x="332796" y="261053"/>
                  </a:cubicBezTo>
                  <a:cubicBezTo>
                    <a:pt x="334840" y="260815"/>
                    <a:pt x="336899" y="260480"/>
                    <a:pt x="338959" y="260050"/>
                  </a:cubicBezTo>
                  <a:cubicBezTo>
                    <a:pt x="344106" y="259287"/>
                    <a:pt x="367375" y="255942"/>
                    <a:pt x="373538" y="259859"/>
                  </a:cubicBezTo>
                  <a:cubicBezTo>
                    <a:pt x="377597" y="262439"/>
                    <a:pt x="384143" y="279299"/>
                    <a:pt x="388143" y="299027"/>
                  </a:cubicBezTo>
                  <a:cubicBezTo>
                    <a:pt x="388143" y="299027"/>
                    <a:pt x="343959" y="369533"/>
                    <a:pt x="324853" y="399759"/>
                  </a:cubicBezTo>
                  <a:cubicBezTo>
                    <a:pt x="305747" y="430043"/>
                    <a:pt x="254827" y="539091"/>
                    <a:pt x="254827" y="539091"/>
                  </a:cubicBezTo>
                  <a:lnTo>
                    <a:pt x="135425" y="434823"/>
                  </a:lnTo>
                  <a:cubicBezTo>
                    <a:pt x="135425" y="434823"/>
                    <a:pt x="141779" y="389213"/>
                    <a:pt x="132792" y="362355"/>
                  </a:cubicBezTo>
                  <a:cubicBezTo>
                    <a:pt x="123864" y="335519"/>
                    <a:pt x="102993" y="319947"/>
                    <a:pt x="89799" y="325345"/>
                  </a:cubicBezTo>
                  <a:cubicBezTo>
                    <a:pt x="76709" y="330743"/>
                    <a:pt x="76709" y="339675"/>
                    <a:pt x="76709" y="339675"/>
                  </a:cubicBezTo>
                  <a:cubicBezTo>
                    <a:pt x="76709" y="339675"/>
                    <a:pt x="39085" y="351618"/>
                    <a:pt x="37879" y="370724"/>
                  </a:cubicBezTo>
                  <a:cubicBezTo>
                    <a:pt x="36688" y="389831"/>
                    <a:pt x="56985" y="424454"/>
                    <a:pt x="89799" y="449532"/>
                  </a:cubicBezTo>
                  <a:cubicBezTo>
                    <a:pt x="89799" y="449532"/>
                    <a:pt x="202054" y="642373"/>
                    <a:pt x="251635" y="644755"/>
                  </a:cubicBezTo>
                  <a:cubicBezTo>
                    <a:pt x="301217" y="647138"/>
                    <a:pt x="323279" y="583907"/>
                    <a:pt x="323279" y="583907"/>
                  </a:cubicBezTo>
                  <a:lnTo>
                    <a:pt x="350755" y="681203"/>
                  </a:lnTo>
                  <a:cubicBezTo>
                    <a:pt x="350755" y="681203"/>
                    <a:pt x="363889" y="787470"/>
                    <a:pt x="389585" y="879427"/>
                  </a:cubicBezTo>
                  <a:cubicBezTo>
                    <a:pt x="389585" y="879427"/>
                    <a:pt x="304850" y="1067237"/>
                    <a:pt x="264770" y="1225734"/>
                  </a:cubicBezTo>
                  <a:cubicBezTo>
                    <a:pt x="264770" y="1225734"/>
                    <a:pt x="257607" y="1280655"/>
                    <a:pt x="270741" y="1310513"/>
                  </a:cubicBezTo>
                  <a:cubicBezTo>
                    <a:pt x="270741" y="1310513"/>
                    <a:pt x="209555" y="1616594"/>
                    <a:pt x="186860" y="1654806"/>
                  </a:cubicBezTo>
                  <a:cubicBezTo>
                    <a:pt x="186389" y="1652555"/>
                    <a:pt x="186095" y="1651276"/>
                    <a:pt x="186095" y="1651276"/>
                  </a:cubicBezTo>
                  <a:cubicBezTo>
                    <a:pt x="172681" y="1661116"/>
                    <a:pt x="88608" y="1690444"/>
                    <a:pt x="51308" y="1672103"/>
                  </a:cubicBezTo>
                  <a:cubicBezTo>
                    <a:pt x="13993" y="1653761"/>
                    <a:pt x="2535" y="1674059"/>
                    <a:pt x="2535" y="1674059"/>
                  </a:cubicBezTo>
                  <a:cubicBezTo>
                    <a:pt x="1873" y="1675206"/>
                    <a:pt x="1344" y="1676486"/>
                    <a:pt x="961" y="1677692"/>
                  </a:cubicBezTo>
                  <a:cubicBezTo>
                    <a:pt x="-10453" y="1712271"/>
                    <a:pt x="83122" y="1760029"/>
                    <a:pt x="105184" y="1764574"/>
                  </a:cubicBezTo>
                  <a:cubicBezTo>
                    <a:pt x="128071" y="1769354"/>
                    <a:pt x="145397" y="1778282"/>
                    <a:pt x="183330" y="1796285"/>
                  </a:cubicBezTo>
                  <a:cubicBezTo>
                    <a:pt x="225557" y="1816347"/>
                    <a:pt x="264490" y="1811288"/>
                    <a:pt x="264490" y="1811288"/>
                  </a:cubicBezTo>
                  <a:cubicBezTo>
                    <a:pt x="275654" y="1798624"/>
                    <a:pt x="266535" y="1779091"/>
                    <a:pt x="266535" y="1779091"/>
                  </a:cubicBezTo>
                  <a:cubicBezTo>
                    <a:pt x="289612" y="1720390"/>
                    <a:pt x="274036" y="1710256"/>
                    <a:pt x="274036" y="1710256"/>
                  </a:cubicBezTo>
                  <a:cubicBezTo>
                    <a:pt x="274036" y="1710256"/>
                    <a:pt x="272845" y="1710168"/>
                    <a:pt x="270888" y="1710124"/>
                  </a:cubicBezTo>
                  <a:cubicBezTo>
                    <a:pt x="280243" y="1672103"/>
                    <a:pt x="277478" y="1628051"/>
                    <a:pt x="300982" y="1596296"/>
                  </a:cubicBezTo>
                  <a:cubicBezTo>
                    <a:pt x="332840" y="1553304"/>
                    <a:pt x="383804" y="1406853"/>
                    <a:pt x="377406" y="1284244"/>
                  </a:cubicBezTo>
                  <a:lnTo>
                    <a:pt x="466583" y="1152075"/>
                  </a:lnTo>
                  <a:cubicBezTo>
                    <a:pt x="466583" y="1152075"/>
                    <a:pt x="582793" y="1332002"/>
                    <a:pt x="606680" y="1330428"/>
                  </a:cubicBezTo>
                  <a:cubicBezTo>
                    <a:pt x="630566" y="1328810"/>
                    <a:pt x="721316" y="1327237"/>
                    <a:pt x="759528" y="1335208"/>
                  </a:cubicBezTo>
                  <a:cubicBezTo>
                    <a:pt x="797741" y="1343136"/>
                    <a:pt x="996774" y="1378201"/>
                    <a:pt x="1027014" y="1411633"/>
                  </a:cubicBezTo>
                  <a:cubicBezTo>
                    <a:pt x="1027014" y="1411633"/>
                    <a:pt x="1029456" y="1413207"/>
                    <a:pt x="1033457" y="1415545"/>
                  </a:cubicBezTo>
                  <a:cubicBezTo>
                    <a:pt x="1026441" y="1420237"/>
                    <a:pt x="1021322" y="1423282"/>
                    <a:pt x="1021322" y="1423282"/>
                  </a:cubicBezTo>
                  <a:cubicBezTo>
                    <a:pt x="1035089" y="1432695"/>
                    <a:pt x="1090687" y="1502295"/>
                    <a:pt x="1085715" y="1543567"/>
                  </a:cubicBezTo>
                  <a:cubicBezTo>
                    <a:pt x="1080803" y="1584838"/>
                    <a:pt x="1103777" y="1588898"/>
                    <a:pt x="1103777" y="1588898"/>
                  </a:cubicBezTo>
                  <a:cubicBezTo>
                    <a:pt x="1105057" y="1589133"/>
                    <a:pt x="1106454" y="1589221"/>
                    <a:pt x="1107734" y="1589177"/>
                  </a:cubicBezTo>
                  <a:cubicBezTo>
                    <a:pt x="1144093" y="1588456"/>
                    <a:pt x="1158124" y="1484336"/>
                    <a:pt x="1155080" y="1461980"/>
                  </a:cubicBezTo>
                  <a:cubicBezTo>
                    <a:pt x="1151976" y="1438858"/>
                    <a:pt x="1154653" y="1419561"/>
                    <a:pt x="1159095" y="1377774"/>
                  </a:cubicBezTo>
                  <a:cubicBezTo>
                    <a:pt x="1163919" y="1331296"/>
                    <a:pt x="1146284" y="1296231"/>
                    <a:pt x="1146284" y="1296231"/>
                  </a:cubicBezTo>
                  <a:close/>
                  <a:moveTo>
                    <a:pt x="503604" y="276387"/>
                  </a:moveTo>
                  <a:lnTo>
                    <a:pt x="478570" y="245196"/>
                  </a:lnTo>
                  <a:cubicBezTo>
                    <a:pt x="476570" y="239511"/>
                    <a:pt x="474599" y="233541"/>
                    <a:pt x="472790" y="227523"/>
                  </a:cubicBezTo>
                  <a:cubicBezTo>
                    <a:pt x="476702" y="226806"/>
                    <a:pt x="489940" y="221361"/>
                    <a:pt x="507369" y="181381"/>
                  </a:cubicBezTo>
                  <a:cubicBezTo>
                    <a:pt x="509516" y="176461"/>
                    <a:pt x="511531" y="171016"/>
                    <a:pt x="513385" y="165236"/>
                  </a:cubicBezTo>
                  <a:cubicBezTo>
                    <a:pt x="519224" y="171207"/>
                    <a:pt x="525328" y="176842"/>
                    <a:pt x="530593" y="183243"/>
                  </a:cubicBezTo>
                  <a:cubicBezTo>
                    <a:pt x="557010" y="215437"/>
                    <a:pt x="555995" y="266785"/>
                    <a:pt x="528622" y="298071"/>
                  </a:cubicBezTo>
                  <a:cubicBezTo>
                    <a:pt x="519121" y="289712"/>
                    <a:pt x="510664" y="282405"/>
                    <a:pt x="503604" y="276387"/>
                  </a:cubicBezTo>
                  <a:close/>
                  <a:moveTo>
                    <a:pt x="541433" y="469020"/>
                  </a:moveTo>
                  <a:lnTo>
                    <a:pt x="638538" y="537517"/>
                  </a:lnTo>
                  <a:lnTo>
                    <a:pt x="541433" y="639402"/>
                  </a:lnTo>
                  <a:lnTo>
                    <a:pt x="541433" y="46902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B5348F99-0903-3289-D07E-17ECDE6D2906}"/>
                </a:ext>
              </a:extLst>
            </p:cNvPr>
            <p:cNvSpPr/>
            <p:nvPr/>
          </p:nvSpPr>
          <p:spPr>
            <a:xfrm>
              <a:off x="9925538" y="2676316"/>
              <a:ext cx="767591" cy="1199012"/>
            </a:xfrm>
            <a:custGeom>
              <a:avLst/>
              <a:gdLst>
                <a:gd name="connsiteX0" fmla="*/ 1146284 w 1159926"/>
                <a:gd name="connsiteY0" fmla="*/ 1296231 h 1811856"/>
                <a:gd name="connsiteX1" fmla="*/ 1115191 w 1159926"/>
                <a:gd name="connsiteY1" fmla="*/ 1305027 h 1811856"/>
                <a:gd name="connsiteX2" fmla="*/ 1047797 w 1159926"/>
                <a:gd name="connsiteY2" fmla="*/ 1320780 h 1811856"/>
                <a:gd name="connsiteX3" fmla="*/ 1050665 w 1159926"/>
                <a:gd name="connsiteY3" fmla="*/ 1328707 h 1811856"/>
                <a:gd name="connsiteX4" fmla="*/ 910804 w 1159926"/>
                <a:gd name="connsiteY4" fmla="*/ 1267521 h 1811856"/>
                <a:gd name="connsiteX5" fmla="*/ 687502 w 1159926"/>
                <a:gd name="connsiteY5" fmla="*/ 1225734 h 1811856"/>
                <a:gd name="connsiteX6" fmla="*/ 607489 w 1159926"/>
                <a:gd name="connsiteY6" fmla="*/ 942717 h 1811856"/>
                <a:gd name="connsiteX7" fmla="*/ 617049 w 1159926"/>
                <a:gd name="connsiteY7" fmla="*/ 819726 h 1811856"/>
                <a:gd name="connsiteX8" fmla="*/ 545493 w 1159926"/>
                <a:gd name="connsiteY8" fmla="*/ 701735 h 1811856"/>
                <a:gd name="connsiteX9" fmla="*/ 748394 w 1159926"/>
                <a:gd name="connsiteY9" fmla="*/ 545062 h 1811856"/>
                <a:gd name="connsiteX10" fmla="*/ 606885 w 1159926"/>
                <a:gd name="connsiteY10" fmla="*/ 369651 h 1811856"/>
                <a:gd name="connsiteX11" fmla="*/ 589986 w 1159926"/>
                <a:gd name="connsiteY11" fmla="*/ 208495 h 1811856"/>
                <a:gd name="connsiteX12" fmla="*/ 600929 w 1159926"/>
                <a:gd name="connsiteY12" fmla="*/ 87951 h 1811856"/>
                <a:gd name="connsiteX13" fmla="*/ 567614 w 1159926"/>
                <a:gd name="connsiteY13" fmla="*/ 21818 h 1811856"/>
                <a:gd name="connsiteX14" fmla="*/ 503795 w 1159926"/>
                <a:gd name="connsiteY14" fmla="*/ 34663 h 1811856"/>
                <a:gd name="connsiteX15" fmla="*/ 496676 w 1159926"/>
                <a:gd name="connsiteY15" fmla="*/ 26760 h 1811856"/>
                <a:gd name="connsiteX16" fmla="*/ 398998 w 1159926"/>
                <a:gd name="connsiteY16" fmla="*/ 1492 h 1811856"/>
                <a:gd name="connsiteX17" fmla="*/ 332575 w 1159926"/>
                <a:gd name="connsiteY17" fmla="*/ 38078 h 1811856"/>
                <a:gd name="connsiteX18" fmla="*/ 323280 w 1159926"/>
                <a:gd name="connsiteY18" fmla="*/ 36753 h 1811856"/>
                <a:gd name="connsiteX19" fmla="*/ 306644 w 1159926"/>
                <a:gd name="connsiteY19" fmla="*/ 46057 h 1811856"/>
                <a:gd name="connsiteX20" fmla="*/ 300879 w 1159926"/>
                <a:gd name="connsiteY20" fmla="*/ 67236 h 1811856"/>
                <a:gd name="connsiteX21" fmla="*/ 298878 w 1159926"/>
                <a:gd name="connsiteY21" fmla="*/ 89357 h 1811856"/>
                <a:gd name="connsiteX22" fmla="*/ 284758 w 1159926"/>
                <a:gd name="connsiteY22" fmla="*/ 105263 h 1811856"/>
                <a:gd name="connsiteX23" fmla="*/ 307115 w 1159926"/>
                <a:gd name="connsiteY23" fmla="*/ 106350 h 1811856"/>
                <a:gd name="connsiteX24" fmla="*/ 305424 w 1159926"/>
                <a:gd name="connsiteY24" fmla="*/ 112451 h 1811856"/>
                <a:gd name="connsiteX25" fmla="*/ 306997 w 1159926"/>
                <a:gd name="connsiteY25" fmla="*/ 141779 h 1811856"/>
                <a:gd name="connsiteX26" fmla="*/ 283832 w 1159926"/>
                <a:gd name="connsiteY26" fmla="*/ 174355 h 1811856"/>
                <a:gd name="connsiteX27" fmla="*/ 295672 w 1159926"/>
                <a:gd name="connsiteY27" fmla="*/ 186964 h 1811856"/>
                <a:gd name="connsiteX28" fmla="*/ 300835 w 1159926"/>
                <a:gd name="connsiteY28" fmla="*/ 201724 h 1811856"/>
                <a:gd name="connsiteX29" fmla="*/ 299540 w 1159926"/>
                <a:gd name="connsiteY29" fmla="*/ 207169 h 1811856"/>
                <a:gd name="connsiteX30" fmla="*/ 315396 w 1159926"/>
                <a:gd name="connsiteY30" fmla="*/ 211133 h 1811856"/>
                <a:gd name="connsiteX31" fmla="*/ 321323 w 1159926"/>
                <a:gd name="connsiteY31" fmla="*/ 209796 h 1811856"/>
                <a:gd name="connsiteX32" fmla="*/ 309674 w 1159926"/>
                <a:gd name="connsiteY32" fmla="*/ 220399 h 1811856"/>
                <a:gd name="connsiteX33" fmla="*/ 303129 w 1159926"/>
                <a:gd name="connsiteY33" fmla="*/ 226465 h 1811856"/>
                <a:gd name="connsiteX34" fmla="*/ 306615 w 1159926"/>
                <a:gd name="connsiteY34" fmla="*/ 233916 h 1811856"/>
                <a:gd name="connsiteX35" fmla="*/ 307527 w 1159926"/>
                <a:gd name="connsiteY35" fmla="*/ 235158 h 1811856"/>
                <a:gd name="connsiteX36" fmla="*/ 310866 w 1159926"/>
                <a:gd name="connsiteY36" fmla="*/ 245380 h 1811856"/>
                <a:gd name="connsiteX37" fmla="*/ 310719 w 1159926"/>
                <a:gd name="connsiteY37" fmla="*/ 249488 h 1811856"/>
                <a:gd name="connsiteX38" fmla="*/ 311822 w 1159926"/>
                <a:gd name="connsiteY38" fmla="*/ 256797 h 1811856"/>
                <a:gd name="connsiteX39" fmla="*/ 326486 w 1159926"/>
                <a:gd name="connsiteY39" fmla="*/ 261239 h 1811856"/>
                <a:gd name="connsiteX40" fmla="*/ 328677 w 1159926"/>
                <a:gd name="connsiteY40" fmla="*/ 261239 h 1811856"/>
                <a:gd name="connsiteX41" fmla="*/ 329972 w 1159926"/>
                <a:gd name="connsiteY41" fmla="*/ 261192 h 1811856"/>
                <a:gd name="connsiteX42" fmla="*/ 332781 w 1159926"/>
                <a:gd name="connsiteY42" fmla="*/ 261049 h 1811856"/>
                <a:gd name="connsiteX43" fmla="*/ 338959 w 1159926"/>
                <a:gd name="connsiteY43" fmla="*/ 260046 h 1811856"/>
                <a:gd name="connsiteX44" fmla="*/ 373538 w 1159926"/>
                <a:gd name="connsiteY44" fmla="*/ 259855 h 1811856"/>
                <a:gd name="connsiteX45" fmla="*/ 388158 w 1159926"/>
                <a:gd name="connsiteY45" fmla="*/ 299023 h 1811856"/>
                <a:gd name="connsiteX46" fmla="*/ 324868 w 1159926"/>
                <a:gd name="connsiteY46" fmla="*/ 399759 h 1811856"/>
                <a:gd name="connsiteX47" fmla="*/ 254842 w 1159926"/>
                <a:gd name="connsiteY47" fmla="*/ 539091 h 1811856"/>
                <a:gd name="connsiteX48" fmla="*/ 135425 w 1159926"/>
                <a:gd name="connsiteY48" fmla="*/ 434823 h 1811856"/>
                <a:gd name="connsiteX49" fmla="*/ 132792 w 1159926"/>
                <a:gd name="connsiteY49" fmla="*/ 362355 h 1811856"/>
                <a:gd name="connsiteX50" fmla="*/ 89800 w 1159926"/>
                <a:gd name="connsiteY50" fmla="*/ 325340 h 1811856"/>
                <a:gd name="connsiteX51" fmla="*/ 76724 w 1159926"/>
                <a:gd name="connsiteY51" fmla="*/ 339671 h 1811856"/>
                <a:gd name="connsiteX52" fmla="*/ 37879 w 1159926"/>
                <a:gd name="connsiteY52" fmla="*/ 370724 h 1811856"/>
                <a:gd name="connsiteX53" fmla="*/ 89800 w 1159926"/>
                <a:gd name="connsiteY53" fmla="*/ 449532 h 1811856"/>
                <a:gd name="connsiteX54" fmla="*/ 251635 w 1159926"/>
                <a:gd name="connsiteY54" fmla="*/ 644755 h 1811856"/>
                <a:gd name="connsiteX55" fmla="*/ 323280 w 1159926"/>
                <a:gd name="connsiteY55" fmla="*/ 583892 h 1811856"/>
                <a:gd name="connsiteX56" fmla="*/ 350755 w 1159926"/>
                <a:gd name="connsiteY56" fmla="*/ 681203 h 1811856"/>
                <a:gd name="connsiteX57" fmla="*/ 389585 w 1159926"/>
                <a:gd name="connsiteY57" fmla="*/ 879427 h 1811856"/>
                <a:gd name="connsiteX58" fmla="*/ 264770 w 1159926"/>
                <a:gd name="connsiteY58" fmla="*/ 1225720 h 1811856"/>
                <a:gd name="connsiteX59" fmla="*/ 270742 w 1159926"/>
                <a:gd name="connsiteY59" fmla="*/ 1310513 h 1811856"/>
                <a:gd name="connsiteX60" fmla="*/ 186860 w 1159926"/>
                <a:gd name="connsiteY60" fmla="*/ 1654806 h 1811856"/>
                <a:gd name="connsiteX61" fmla="*/ 186095 w 1159926"/>
                <a:gd name="connsiteY61" fmla="*/ 1651276 h 1811856"/>
                <a:gd name="connsiteX62" fmla="*/ 51308 w 1159926"/>
                <a:gd name="connsiteY62" fmla="*/ 1672103 h 1811856"/>
                <a:gd name="connsiteX63" fmla="*/ 2535 w 1159926"/>
                <a:gd name="connsiteY63" fmla="*/ 1674059 h 1811856"/>
                <a:gd name="connsiteX64" fmla="*/ 961 w 1159926"/>
                <a:gd name="connsiteY64" fmla="*/ 1677692 h 1811856"/>
                <a:gd name="connsiteX65" fmla="*/ 105184 w 1159926"/>
                <a:gd name="connsiteY65" fmla="*/ 1764574 h 1811856"/>
                <a:gd name="connsiteX66" fmla="*/ 183330 w 1159926"/>
                <a:gd name="connsiteY66" fmla="*/ 1796285 h 1811856"/>
                <a:gd name="connsiteX67" fmla="*/ 264490 w 1159926"/>
                <a:gd name="connsiteY67" fmla="*/ 1811288 h 1811856"/>
                <a:gd name="connsiteX68" fmla="*/ 266535 w 1159926"/>
                <a:gd name="connsiteY68" fmla="*/ 1779091 h 1811856"/>
                <a:gd name="connsiteX69" fmla="*/ 274036 w 1159926"/>
                <a:gd name="connsiteY69" fmla="*/ 1710256 h 1811856"/>
                <a:gd name="connsiteX70" fmla="*/ 270888 w 1159926"/>
                <a:gd name="connsiteY70" fmla="*/ 1710124 h 1811856"/>
                <a:gd name="connsiteX71" fmla="*/ 300982 w 1159926"/>
                <a:gd name="connsiteY71" fmla="*/ 1596296 h 1811856"/>
                <a:gd name="connsiteX72" fmla="*/ 377406 w 1159926"/>
                <a:gd name="connsiteY72" fmla="*/ 1284244 h 1811856"/>
                <a:gd name="connsiteX73" fmla="*/ 466583 w 1159926"/>
                <a:gd name="connsiteY73" fmla="*/ 1152075 h 1811856"/>
                <a:gd name="connsiteX74" fmla="*/ 606680 w 1159926"/>
                <a:gd name="connsiteY74" fmla="*/ 1330428 h 1811856"/>
                <a:gd name="connsiteX75" fmla="*/ 759528 w 1159926"/>
                <a:gd name="connsiteY75" fmla="*/ 1335208 h 1811856"/>
                <a:gd name="connsiteX76" fmla="*/ 1027014 w 1159926"/>
                <a:gd name="connsiteY76" fmla="*/ 1411633 h 1811856"/>
                <a:gd name="connsiteX77" fmla="*/ 1033471 w 1159926"/>
                <a:gd name="connsiteY77" fmla="*/ 1415545 h 1811856"/>
                <a:gd name="connsiteX78" fmla="*/ 1021337 w 1159926"/>
                <a:gd name="connsiteY78" fmla="*/ 1423282 h 1811856"/>
                <a:gd name="connsiteX79" fmla="*/ 1085715 w 1159926"/>
                <a:gd name="connsiteY79" fmla="*/ 1543552 h 1811856"/>
                <a:gd name="connsiteX80" fmla="*/ 1103777 w 1159926"/>
                <a:gd name="connsiteY80" fmla="*/ 1588883 h 1811856"/>
                <a:gd name="connsiteX81" fmla="*/ 1107748 w 1159926"/>
                <a:gd name="connsiteY81" fmla="*/ 1589177 h 1811856"/>
                <a:gd name="connsiteX82" fmla="*/ 1155080 w 1159926"/>
                <a:gd name="connsiteY82" fmla="*/ 1461980 h 1811856"/>
                <a:gd name="connsiteX83" fmla="*/ 1159095 w 1159926"/>
                <a:gd name="connsiteY83" fmla="*/ 1377760 h 1811856"/>
                <a:gd name="connsiteX84" fmla="*/ 1146284 w 1159926"/>
                <a:gd name="connsiteY84" fmla="*/ 1296231 h 1811856"/>
                <a:gd name="connsiteX85" fmla="*/ 478570 w 1159926"/>
                <a:gd name="connsiteY85" fmla="*/ 245195 h 1811856"/>
                <a:gd name="connsiteX86" fmla="*/ 472790 w 1159926"/>
                <a:gd name="connsiteY86" fmla="*/ 227521 h 1811856"/>
                <a:gd name="connsiteX87" fmla="*/ 507369 w 1159926"/>
                <a:gd name="connsiteY87" fmla="*/ 181380 h 1811856"/>
                <a:gd name="connsiteX88" fmla="*/ 513385 w 1159926"/>
                <a:gd name="connsiteY88" fmla="*/ 165234 h 1811856"/>
                <a:gd name="connsiteX89" fmla="*/ 524048 w 1159926"/>
                <a:gd name="connsiteY89" fmla="*/ 111546 h 1811856"/>
                <a:gd name="connsiteX90" fmla="*/ 524004 w 1159926"/>
                <a:gd name="connsiteY90" fmla="*/ 83171 h 1811856"/>
                <a:gd name="connsiteX91" fmla="*/ 524416 w 1159926"/>
                <a:gd name="connsiteY91" fmla="*/ 83962 h 1811856"/>
                <a:gd name="connsiteX92" fmla="*/ 536771 w 1159926"/>
                <a:gd name="connsiteY92" fmla="*/ 131112 h 1811856"/>
                <a:gd name="connsiteX93" fmla="*/ 519150 w 1159926"/>
                <a:gd name="connsiteY93" fmla="*/ 289776 h 1811856"/>
                <a:gd name="connsiteX94" fmla="*/ 503604 w 1159926"/>
                <a:gd name="connsiteY94" fmla="*/ 276385 h 1811856"/>
                <a:gd name="connsiteX95" fmla="*/ 478570 w 1159926"/>
                <a:gd name="connsiteY95" fmla="*/ 245195 h 1811856"/>
                <a:gd name="connsiteX96" fmla="*/ 541433 w 1159926"/>
                <a:gd name="connsiteY96" fmla="*/ 469020 h 1811856"/>
                <a:gd name="connsiteX97" fmla="*/ 638538 w 1159926"/>
                <a:gd name="connsiteY97" fmla="*/ 537517 h 1811856"/>
                <a:gd name="connsiteX98" fmla="*/ 541433 w 1159926"/>
                <a:gd name="connsiteY98" fmla="*/ 639402 h 1811856"/>
                <a:gd name="connsiteX99" fmla="*/ 541433 w 1159926"/>
                <a:gd name="connsiteY99" fmla="*/ 469020 h 181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159926" h="1811856">
                  <a:moveTo>
                    <a:pt x="1146284" y="1296231"/>
                  </a:moveTo>
                  <a:cubicBezTo>
                    <a:pt x="1130620" y="1289877"/>
                    <a:pt x="1115191" y="1305027"/>
                    <a:pt x="1115191" y="1305027"/>
                  </a:cubicBezTo>
                  <a:cubicBezTo>
                    <a:pt x="1052136" y="1302674"/>
                    <a:pt x="1047797" y="1320780"/>
                    <a:pt x="1047797" y="1320780"/>
                  </a:cubicBezTo>
                  <a:cubicBezTo>
                    <a:pt x="1047797" y="1320780"/>
                    <a:pt x="1048650" y="1324177"/>
                    <a:pt x="1050665" y="1328707"/>
                  </a:cubicBezTo>
                  <a:cubicBezTo>
                    <a:pt x="1045017" y="1326369"/>
                    <a:pt x="950207" y="1287200"/>
                    <a:pt x="910804" y="1267521"/>
                  </a:cubicBezTo>
                  <a:cubicBezTo>
                    <a:pt x="870209" y="1247223"/>
                    <a:pt x="794976" y="1211394"/>
                    <a:pt x="687502" y="1225734"/>
                  </a:cubicBezTo>
                  <a:lnTo>
                    <a:pt x="607489" y="942717"/>
                  </a:lnTo>
                  <a:cubicBezTo>
                    <a:pt x="607489" y="942717"/>
                    <a:pt x="632566" y="881809"/>
                    <a:pt x="617049" y="819726"/>
                  </a:cubicBezTo>
                  <a:cubicBezTo>
                    <a:pt x="601517" y="757627"/>
                    <a:pt x="549258" y="738756"/>
                    <a:pt x="545493" y="701735"/>
                  </a:cubicBezTo>
                  <a:cubicBezTo>
                    <a:pt x="545493" y="701735"/>
                    <a:pt x="744820" y="592835"/>
                    <a:pt x="748394" y="545062"/>
                  </a:cubicBezTo>
                  <a:cubicBezTo>
                    <a:pt x="750689" y="514704"/>
                    <a:pt x="677265" y="436633"/>
                    <a:pt x="606885" y="369651"/>
                  </a:cubicBezTo>
                  <a:cubicBezTo>
                    <a:pt x="586220" y="319854"/>
                    <a:pt x="579469" y="267351"/>
                    <a:pt x="589986" y="208495"/>
                  </a:cubicBezTo>
                  <a:cubicBezTo>
                    <a:pt x="594501" y="183195"/>
                    <a:pt x="602017" y="113629"/>
                    <a:pt x="600929" y="87951"/>
                  </a:cubicBezTo>
                  <a:cubicBezTo>
                    <a:pt x="599826" y="62275"/>
                    <a:pt x="589500" y="35295"/>
                    <a:pt x="567614" y="21818"/>
                  </a:cubicBezTo>
                  <a:cubicBezTo>
                    <a:pt x="546964" y="9091"/>
                    <a:pt x="515459" y="14058"/>
                    <a:pt x="503795" y="34663"/>
                  </a:cubicBezTo>
                  <a:cubicBezTo>
                    <a:pt x="499721" y="29753"/>
                    <a:pt x="496676" y="26760"/>
                    <a:pt x="496676" y="26760"/>
                  </a:cubicBezTo>
                  <a:cubicBezTo>
                    <a:pt x="473128" y="6602"/>
                    <a:pt x="436254" y="-4145"/>
                    <a:pt x="398998" y="1492"/>
                  </a:cubicBezTo>
                  <a:cubicBezTo>
                    <a:pt x="352181" y="4038"/>
                    <a:pt x="337208" y="23583"/>
                    <a:pt x="332575" y="38078"/>
                  </a:cubicBezTo>
                  <a:cubicBezTo>
                    <a:pt x="329604" y="37006"/>
                    <a:pt x="326427" y="36522"/>
                    <a:pt x="323280" y="36753"/>
                  </a:cubicBezTo>
                  <a:cubicBezTo>
                    <a:pt x="316734" y="37235"/>
                    <a:pt x="310483" y="40736"/>
                    <a:pt x="306644" y="46057"/>
                  </a:cubicBezTo>
                  <a:cubicBezTo>
                    <a:pt x="302306" y="52080"/>
                    <a:pt x="301202" y="59820"/>
                    <a:pt x="300879" y="67236"/>
                  </a:cubicBezTo>
                  <a:cubicBezTo>
                    <a:pt x="300570" y="74652"/>
                    <a:pt x="300879" y="82209"/>
                    <a:pt x="298878" y="89357"/>
                  </a:cubicBezTo>
                  <a:cubicBezTo>
                    <a:pt x="296864" y="96505"/>
                    <a:pt x="291936" y="103393"/>
                    <a:pt x="284758" y="105263"/>
                  </a:cubicBezTo>
                  <a:cubicBezTo>
                    <a:pt x="292127" y="106298"/>
                    <a:pt x="299834" y="107241"/>
                    <a:pt x="307115" y="106350"/>
                  </a:cubicBezTo>
                  <a:cubicBezTo>
                    <a:pt x="306497" y="108613"/>
                    <a:pt x="305924" y="110699"/>
                    <a:pt x="305424" y="112451"/>
                  </a:cubicBezTo>
                  <a:cubicBezTo>
                    <a:pt x="303026" y="120667"/>
                    <a:pt x="307130" y="139868"/>
                    <a:pt x="306997" y="141779"/>
                  </a:cubicBezTo>
                  <a:cubicBezTo>
                    <a:pt x="301938" y="149183"/>
                    <a:pt x="287362" y="170677"/>
                    <a:pt x="283832" y="174355"/>
                  </a:cubicBezTo>
                  <a:cubicBezTo>
                    <a:pt x="280287" y="177985"/>
                    <a:pt x="288700" y="183383"/>
                    <a:pt x="295672" y="186964"/>
                  </a:cubicBezTo>
                  <a:cubicBezTo>
                    <a:pt x="303276" y="191120"/>
                    <a:pt x="303070" y="194224"/>
                    <a:pt x="300835" y="201724"/>
                  </a:cubicBezTo>
                  <a:cubicBezTo>
                    <a:pt x="300305" y="203539"/>
                    <a:pt x="299305" y="205307"/>
                    <a:pt x="299540" y="207169"/>
                  </a:cubicBezTo>
                  <a:cubicBezTo>
                    <a:pt x="300408" y="214429"/>
                    <a:pt x="311395" y="211945"/>
                    <a:pt x="315396" y="211133"/>
                  </a:cubicBezTo>
                  <a:cubicBezTo>
                    <a:pt x="316881" y="210799"/>
                    <a:pt x="321323" y="210034"/>
                    <a:pt x="321323" y="209796"/>
                  </a:cubicBezTo>
                  <a:cubicBezTo>
                    <a:pt x="322235" y="211324"/>
                    <a:pt x="318882" y="216149"/>
                    <a:pt x="309674" y="220399"/>
                  </a:cubicBezTo>
                  <a:cubicBezTo>
                    <a:pt x="308424" y="221020"/>
                    <a:pt x="303129" y="223647"/>
                    <a:pt x="303129" y="226465"/>
                  </a:cubicBezTo>
                  <a:cubicBezTo>
                    <a:pt x="303085" y="229283"/>
                    <a:pt x="304850" y="231623"/>
                    <a:pt x="306615" y="233916"/>
                  </a:cubicBezTo>
                  <a:cubicBezTo>
                    <a:pt x="306953" y="234346"/>
                    <a:pt x="307233" y="234728"/>
                    <a:pt x="307527" y="235158"/>
                  </a:cubicBezTo>
                  <a:cubicBezTo>
                    <a:pt x="309616" y="238167"/>
                    <a:pt x="310763" y="241750"/>
                    <a:pt x="310866" y="245380"/>
                  </a:cubicBezTo>
                  <a:cubicBezTo>
                    <a:pt x="310910" y="246670"/>
                    <a:pt x="310822" y="248055"/>
                    <a:pt x="310719" y="249488"/>
                  </a:cubicBezTo>
                  <a:cubicBezTo>
                    <a:pt x="310586" y="252067"/>
                    <a:pt x="310336" y="254790"/>
                    <a:pt x="311822" y="256797"/>
                  </a:cubicBezTo>
                  <a:cubicBezTo>
                    <a:pt x="314440" y="260380"/>
                    <a:pt x="321279" y="261192"/>
                    <a:pt x="326486" y="261239"/>
                  </a:cubicBezTo>
                  <a:cubicBezTo>
                    <a:pt x="327295" y="261239"/>
                    <a:pt x="328016" y="261286"/>
                    <a:pt x="328677" y="261239"/>
                  </a:cubicBezTo>
                  <a:cubicBezTo>
                    <a:pt x="329163" y="261239"/>
                    <a:pt x="329545" y="261239"/>
                    <a:pt x="329972" y="261192"/>
                  </a:cubicBezTo>
                  <a:cubicBezTo>
                    <a:pt x="331399" y="261143"/>
                    <a:pt x="332399" y="261049"/>
                    <a:pt x="332781" y="261049"/>
                  </a:cubicBezTo>
                  <a:cubicBezTo>
                    <a:pt x="334840" y="260811"/>
                    <a:pt x="336900" y="260475"/>
                    <a:pt x="338959" y="260046"/>
                  </a:cubicBezTo>
                  <a:cubicBezTo>
                    <a:pt x="344106" y="259281"/>
                    <a:pt x="367375" y="255938"/>
                    <a:pt x="373538" y="259855"/>
                  </a:cubicBezTo>
                  <a:cubicBezTo>
                    <a:pt x="377597" y="262434"/>
                    <a:pt x="384143" y="279295"/>
                    <a:pt x="388158" y="299023"/>
                  </a:cubicBezTo>
                  <a:cubicBezTo>
                    <a:pt x="388158" y="299023"/>
                    <a:pt x="343974" y="369518"/>
                    <a:pt x="324868" y="399759"/>
                  </a:cubicBezTo>
                  <a:cubicBezTo>
                    <a:pt x="305762" y="430043"/>
                    <a:pt x="254842" y="539091"/>
                    <a:pt x="254842" y="539091"/>
                  </a:cubicBezTo>
                  <a:lnTo>
                    <a:pt x="135425" y="434823"/>
                  </a:lnTo>
                  <a:cubicBezTo>
                    <a:pt x="135425" y="434823"/>
                    <a:pt x="141779" y="389198"/>
                    <a:pt x="132792" y="362355"/>
                  </a:cubicBezTo>
                  <a:cubicBezTo>
                    <a:pt x="123864" y="335514"/>
                    <a:pt x="102993" y="319942"/>
                    <a:pt x="89800" y="325340"/>
                  </a:cubicBezTo>
                  <a:cubicBezTo>
                    <a:pt x="76724" y="330738"/>
                    <a:pt x="76724" y="339671"/>
                    <a:pt x="76724" y="339671"/>
                  </a:cubicBezTo>
                  <a:cubicBezTo>
                    <a:pt x="76724" y="339671"/>
                    <a:pt x="39071" y="351618"/>
                    <a:pt x="37879" y="370724"/>
                  </a:cubicBezTo>
                  <a:cubicBezTo>
                    <a:pt x="36688" y="389831"/>
                    <a:pt x="56985" y="424454"/>
                    <a:pt x="89800" y="449532"/>
                  </a:cubicBezTo>
                  <a:cubicBezTo>
                    <a:pt x="89800" y="449532"/>
                    <a:pt x="202053" y="642358"/>
                    <a:pt x="251635" y="644755"/>
                  </a:cubicBezTo>
                  <a:cubicBezTo>
                    <a:pt x="301217" y="647138"/>
                    <a:pt x="323280" y="583892"/>
                    <a:pt x="323280" y="583892"/>
                  </a:cubicBezTo>
                  <a:lnTo>
                    <a:pt x="350755" y="681203"/>
                  </a:lnTo>
                  <a:cubicBezTo>
                    <a:pt x="350755" y="681203"/>
                    <a:pt x="363889" y="787470"/>
                    <a:pt x="389585" y="879427"/>
                  </a:cubicBezTo>
                  <a:cubicBezTo>
                    <a:pt x="389585" y="879427"/>
                    <a:pt x="304850" y="1067237"/>
                    <a:pt x="264770" y="1225720"/>
                  </a:cubicBezTo>
                  <a:cubicBezTo>
                    <a:pt x="264770" y="1225720"/>
                    <a:pt x="257607" y="1280655"/>
                    <a:pt x="270742" y="1310513"/>
                  </a:cubicBezTo>
                  <a:cubicBezTo>
                    <a:pt x="270742" y="1310513"/>
                    <a:pt x="209555" y="1616594"/>
                    <a:pt x="186860" y="1654806"/>
                  </a:cubicBezTo>
                  <a:cubicBezTo>
                    <a:pt x="186389" y="1652555"/>
                    <a:pt x="186095" y="1651276"/>
                    <a:pt x="186095" y="1651276"/>
                  </a:cubicBezTo>
                  <a:cubicBezTo>
                    <a:pt x="172681" y="1661116"/>
                    <a:pt x="88608" y="1690444"/>
                    <a:pt x="51308" y="1672103"/>
                  </a:cubicBezTo>
                  <a:cubicBezTo>
                    <a:pt x="14008" y="1653761"/>
                    <a:pt x="2535" y="1674059"/>
                    <a:pt x="2535" y="1674059"/>
                  </a:cubicBezTo>
                  <a:cubicBezTo>
                    <a:pt x="1873" y="1675206"/>
                    <a:pt x="1344" y="1676486"/>
                    <a:pt x="961" y="1677692"/>
                  </a:cubicBezTo>
                  <a:cubicBezTo>
                    <a:pt x="-10453" y="1712271"/>
                    <a:pt x="83122" y="1760029"/>
                    <a:pt x="105184" y="1764574"/>
                  </a:cubicBezTo>
                  <a:cubicBezTo>
                    <a:pt x="128071" y="1769339"/>
                    <a:pt x="145412" y="1778282"/>
                    <a:pt x="183330" y="1796285"/>
                  </a:cubicBezTo>
                  <a:cubicBezTo>
                    <a:pt x="225557" y="1816347"/>
                    <a:pt x="264490" y="1811288"/>
                    <a:pt x="264490" y="1811288"/>
                  </a:cubicBezTo>
                  <a:cubicBezTo>
                    <a:pt x="275669" y="1798624"/>
                    <a:pt x="266535" y="1779091"/>
                    <a:pt x="266535" y="1779091"/>
                  </a:cubicBezTo>
                  <a:cubicBezTo>
                    <a:pt x="289612" y="1720390"/>
                    <a:pt x="274036" y="1710256"/>
                    <a:pt x="274036" y="1710256"/>
                  </a:cubicBezTo>
                  <a:cubicBezTo>
                    <a:pt x="274036" y="1710256"/>
                    <a:pt x="272845" y="1710168"/>
                    <a:pt x="270888" y="1710124"/>
                  </a:cubicBezTo>
                  <a:cubicBezTo>
                    <a:pt x="280243" y="1672103"/>
                    <a:pt x="277478" y="1628051"/>
                    <a:pt x="300982" y="1596296"/>
                  </a:cubicBezTo>
                  <a:cubicBezTo>
                    <a:pt x="332840" y="1553304"/>
                    <a:pt x="383804" y="1406853"/>
                    <a:pt x="377406" y="1284244"/>
                  </a:cubicBezTo>
                  <a:lnTo>
                    <a:pt x="466583" y="1152075"/>
                  </a:lnTo>
                  <a:cubicBezTo>
                    <a:pt x="466583" y="1152075"/>
                    <a:pt x="582793" y="1332002"/>
                    <a:pt x="606680" y="1330428"/>
                  </a:cubicBezTo>
                  <a:cubicBezTo>
                    <a:pt x="630566" y="1328810"/>
                    <a:pt x="721316" y="1327222"/>
                    <a:pt x="759528" y="1335208"/>
                  </a:cubicBezTo>
                  <a:cubicBezTo>
                    <a:pt x="797741" y="1343136"/>
                    <a:pt x="996789" y="1378201"/>
                    <a:pt x="1027014" y="1411633"/>
                  </a:cubicBezTo>
                  <a:cubicBezTo>
                    <a:pt x="1027014" y="1411633"/>
                    <a:pt x="1029456" y="1413207"/>
                    <a:pt x="1033471" y="1415545"/>
                  </a:cubicBezTo>
                  <a:cubicBezTo>
                    <a:pt x="1026440" y="1420223"/>
                    <a:pt x="1021337" y="1423282"/>
                    <a:pt x="1021337" y="1423282"/>
                  </a:cubicBezTo>
                  <a:cubicBezTo>
                    <a:pt x="1035089" y="1432695"/>
                    <a:pt x="1090687" y="1502295"/>
                    <a:pt x="1085715" y="1543552"/>
                  </a:cubicBezTo>
                  <a:cubicBezTo>
                    <a:pt x="1080803" y="1584824"/>
                    <a:pt x="1103777" y="1588883"/>
                    <a:pt x="1103777" y="1588883"/>
                  </a:cubicBezTo>
                  <a:cubicBezTo>
                    <a:pt x="1105071" y="1589133"/>
                    <a:pt x="1106454" y="1589221"/>
                    <a:pt x="1107748" y="1589177"/>
                  </a:cubicBezTo>
                  <a:cubicBezTo>
                    <a:pt x="1144092" y="1588456"/>
                    <a:pt x="1158139" y="1484336"/>
                    <a:pt x="1155080" y="1461980"/>
                  </a:cubicBezTo>
                  <a:cubicBezTo>
                    <a:pt x="1151976" y="1438858"/>
                    <a:pt x="1154638" y="1419561"/>
                    <a:pt x="1159095" y="1377760"/>
                  </a:cubicBezTo>
                  <a:cubicBezTo>
                    <a:pt x="1163905" y="1331296"/>
                    <a:pt x="1146284" y="1296231"/>
                    <a:pt x="1146284" y="1296231"/>
                  </a:cubicBezTo>
                  <a:close/>
                  <a:moveTo>
                    <a:pt x="478570" y="245195"/>
                  </a:moveTo>
                  <a:cubicBezTo>
                    <a:pt x="476570" y="239510"/>
                    <a:pt x="474599" y="233540"/>
                    <a:pt x="472790" y="227521"/>
                  </a:cubicBezTo>
                  <a:cubicBezTo>
                    <a:pt x="476702" y="226805"/>
                    <a:pt x="489939" y="221360"/>
                    <a:pt x="507369" y="181380"/>
                  </a:cubicBezTo>
                  <a:cubicBezTo>
                    <a:pt x="509516" y="176460"/>
                    <a:pt x="511532" y="171015"/>
                    <a:pt x="513385" y="165234"/>
                  </a:cubicBezTo>
                  <a:cubicBezTo>
                    <a:pt x="513385" y="165234"/>
                    <a:pt x="523769" y="130246"/>
                    <a:pt x="524048" y="111546"/>
                  </a:cubicBezTo>
                  <a:cubicBezTo>
                    <a:pt x="524798" y="101869"/>
                    <a:pt x="524828" y="92272"/>
                    <a:pt x="524004" y="83171"/>
                  </a:cubicBezTo>
                  <a:cubicBezTo>
                    <a:pt x="524136" y="83437"/>
                    <a:pt x="524284" y="83694"/>
                    <a:pt x="524416" y="83962"/>
                  </a:cubicBezTo>
                  <a:cubicBezTo>
                    <a:pt x="531344" y="98722"/>
                    <a:pt x="534388" y="114979"/>
                    <a:pt x="536771" y="131112"/>
                  </a:cubicBezTo>
                  <a:cubicBezTo>
                    <a:pt x="544552" y="183838"/>
                    <a:pt x="527063" y="236827"/>
                    <a:pt x="519150" y="289776"/>
                  </a:cubicBezTo>
                  <a:cubicBezTo>
                    <a:pt x="513399" y="284756"/>
                    <a:pt x="508663" y="280698"/>
                    <a:pt x="503604" y="276385"/>
                  </a:cubicBezTo>
                  <a:lnTo>
                    <a:pt x="478570" y="245195"/>
                  </a:lnTo>
                  <a:close/>
                  <a:moveTo>
                    <a:pt x="541433" y="469020"/>
                  </a:moveTo>
                  <a:lnTo>
                    <a:pt x="638538" y="537517"/>
                  </a:lnTo>
                  <a:lnTo>
                    <a:pt x="541433" y="639402"/>
                  </a:lnTo>
                  <a:lnTo>
                    <a:pt x="541433" y="46902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4863A3AB-ED56-0B45-A76F-96442F166ACF}"/>
                </a:ext>
              </a:extLst>
            </p:cNvPr>
            <p:cNvSpPr/>
            <p:nvPr/>
          </p:nvSpPr>
          <p:spPr>
            <a:xfrm>
              <a:off x="9419079" y="2613741"/>
              <a:ext cx="657198" cy="1259816"/>
            </a:xfrm>
            <a:custGeom>
              <a:avLst/>
              <a:gdLst>
                <a:gd name="connsiteX0" fmla="*/ 990822 w 993108"/>
                <a:gd name="connsiteY0" fmla="*/ 1390173 h 1903738"/>
                <a:gd name="connsiteX1" fmla="*/ 958199 w 993108"/>
                <a:gd name="connsiteY1" fmla="*/ 1315881 h 1903738"/>
                <a:gd name="connsiteX2" fmla="*/ 974966 w 993108"/>
                <a:gd name="connsiteY2" fmla="*/ 1311630 h 1903738"/>
                <a:gd name="connsiteX3" fmla="*/ 961391 w 993108"/>
                <a:gd name="connsiteY3" fmla="*/ 1225233 h 1903738"/>
                <a:gd name="connsiteX4" fmla="*/ 839870 w 993108"/>
                <a:gd name="connsiteY4" fmla="*/ 1248869 h 1903738"/>
                <a:gd name="connsiteX5" fmla="*/ 839547 w 993108"/>
                <a:gd name="connsiteY5" fmla="*/ 1246605 h 1903738"/>
                <a:gd name="connsiteX6" fmla="*/ 729735 w 993108"/>
                <a:gd name="connsiteY6" fmla="*/ 1264755 h 1903738"/>
                <a:gd name="connsiteX7" fmla="*/ 532172 w 993108"/>
                <a:gd name="connsiteY7" fmla="*/ 1303791 h 1903738"/>
                <a:gd name="connsiteX8" fmla="*/ 510786 w 993108"/>
                <a:gd name="connsiteY8" fmla="*/ 1202097 h 1903738"/>
                <a:gd name="connsiteX9" fmla="*/ 482517 w 993108"/>
                <a:gd name="connsiteY9" fmla="*/ 927596 h 1903738"/>
                <a:gd name="connsiteX10" fmla="*/ 539497 w 993108"/>
                <a:gd name="connsiteY10" fmla="*/ 883573 h 1903738"/>
                <a:gd name="connsiteX11" fmla="*/ 468867 w 993108"/>
                <a:gd name="connsiteY11" fmla="*/ 716046 h 1903738"/>
                <a:gd name="connsiteX12" fmla="*/ 582783 w 993108"/>
                <a:gd name="connsiteY12" fmla="*/ 571874 h 1903738"/>
                <a:gd name="connsiteX13" fmla="*/ 334081 w 993108"/>
                <a:gd name="connsiteY13" fmla="*/ 265325 h 1903738"/>
                <a:gd name="connsiteX14" fmla="*/ 318122 w 993108"/>
                <a:gd name="connsiteY14" fmla="*/ 257347 h 1903738"/>
                <a:gd name="connsiteX15" fmla="*/ 313945 w 993108"/>
                <a:gd name="connsiteY15" fmla="*/ 229682 h 1903738"/>
                <a:gd name="connsiteX16" fmla="*/ 317357 w 993108"/>
                <a:gd name="connsiteY16" fmla="*/ 230824 h 1903738"/>
                <a:gd name="connsiteX17" fmla="*/ 343773 w 993108"/>
                <a:gd name="connsiteY17" fmla="*/ 171587 h 1903738"/>
                <a:gd name="connsiteX18" fmla="*/ 316945 w 993108"/>
                <a:gd name="connsiteY18" fmla="*/ 33406 h 1903738"/>
                <a:gd name="connsiteX19" fmla="*/ 156977 w 993108"/>
                <a:gd name="connsiteY19" fmla="*/ 23705 h 1903738"/>
                <a:gd name="connsiteX20" fmla="*/ 144020 w 993108"/>
                <a:gd name="connsiteY20" fmla="*/ 0 h 1903738"/>
                <a:gd name="connsiteX21" fmla="*/ 115853 w 993108"/>
                <a:gd name="connsiteY21" fmla="*/ 62919 h 1903738"/>
                <a:gd name="connsiteX22" fmla="*/ 141828 w 993108"/>
                <a:gd name="connsiteY22" fmla="*/ 86779 h 1903738"/>
                <a:gd name="connsiteX23" fmla="*/ 128708 w 993108"/>
                <a:gd name="connsiteY23" fmla="*/ 113129 h 1903738"/>
                <a:gd name="connsiteX24" fmla="*/ 125546 w 993108"/>
                <a:gd name="connsiteY24" fmla="*/ 135745 h 1903738"/>
                <a:gd name="connsiteX25" fmla="*/ 127781 w 993108"/>
                <a:gd name="connsiteY25" fmla="*/ 147675 h 1903738"/>
                <a:gd name="connsiteX26" fmla="*/ 125443 w 993108"/>
                <a:gd name="connsiteY26" fmla="*/ 158463 h 1903738"/>
                <a:gd name="connsiteX27" fmla="*/ 105366 w 993108"/>
                <a:gd name="connsiteY27" fmla="*/ 187459 h 1903738"/>
                <a:gd name="connsiteX28" fmla="*/ 108528 w 993108"/>
                <a:gd name="connsiteY28" fmla="*/ 199182 h 1903738"/>
                <a:gd name="connsiteX29" fmla="*/ 123634 w 993108"/>
                <a:gd name="connsiteY29" fmla="*/ 206236 h 1903738"/>
                <a:gd name="connsiteX30" fmla="*/ 125546 w 993108"/>
                <a:gd name="connsiteY30" fmla="*/ 226827 h 1903738"/>
                <a:gd name="connsiteX31" fmla="*/ 154801 w 993108"/>
                <a:gd name="connsiteY31" fmla="*/ 223923 h 1903738"/>
                <a:gd name="connsiteX32" fmla="*/ 128296 w 993108"/>
                <a:gd name="connsiteY32" fmla="*/ 255823 h 1903738"/>
                <a:gd name="connsiteX33" fmla="*/ 129958 w 993108"/>
                <a:gd name="connsiteY33" fmla="*/ 272629 h 1903738"/>
                <a:gd name="connsiteX34" fmla="*/ 144063 w 993108"/>
                <a:gd name="connsiteY34" fmla="*/ 286167 h 1903738"/>
                <a:gd name="connsiteX35" fmla="*/ 191777 w 993108"/>
                <a:gd name="connsiteY35" fmla="*/ 281654 h 1903738"/>
                <a:gd name="connsiteX36" fmla="*/ 201647 w 993108"/>
                <a:gd name="connsiteY36" fmla="*/ 303803 h 1903738"/>
                <a:gd name="connsiteX37" fmla="*/ 205221 w 993108"/>
                <a:gd name="connsiteY37" fmla="*/ 314126 h 1903738"/>
                <a:gd name="connsiteX38" fmla="*/ 150962 w 993108"/>
                <a:gd name="connsiteY38" fmla="*/ 615955 h 1903738"/>
                <a:gd name="connsiteX39" fmla="*/ 92614 w 993108"/>
                <a:gd name="connsiteY39" fmla="*/ 615955 h 1903738"/>
                <a:gd name="connsiteX40" fmla="*/ 41620 w 993108"/>
                <a:gd name="connsiteY40" fmla="*/ 610352 h 1903738"/>
                <a:gd name="connsiteX41" fmla="*/ 5305 w 993108"/>
                <a:gd name="connsiteY41" fmla="*/ 632811 h 1903738"/>
                <a:gd name="connsiteX42" fmla="*/ 45047 w 993108"/>
                <a:gd name="connsiteY42" fmla="*/ 691586 h 1903738"/>
                <a:gd name="connsiteX43" fmla="*/ 155742 w 993108"/>
                <a:gd name="connsiteY43" fmla="*/ 691586 h 1903738"/>
                <a:gd name="connsiteX44" fmla="*/ 185100 w 993108"/>
                <a:gd name="connsiteY44" fmla="*/ 950938 h 1903738"/>
                <a:gd name="connsiteX45" fmla="*/ 142769 w 993108"/>
                <a:gd name="connsiteY45" fmla="*/ 1220659 h 1903738"/>
                <a:gd name="connsiteX46" fmla="*/ 140181 w 993108"/>
                <a:gd name="connsiteY46" fmla="*/ 1398792 h 1903738"/>
                <a:gd name="connsiteX47" fmla="*/ 225018 w 993108"/>
                <a:gd name="connsiteY47" fmla="*/ 1777237 h 1903738"/>
                <a:gd name="connsiteX48" fmla="*/ 182040 w 993108"/>
                <a:gd name="connsiteY48" fmla="*/ 1822038 h 1903738"/>
                <a:gd name="connsiteX49" fmla="*/ 101189 w 993108"/>
                <a:gd name="connsiteY49" fmla="*/ 1850323 h 1903738"/>
                <a:gd name="connsiteX50" fmla="*/ 78626 w 993108"/>
                <a:gd name="connsiteY50" fmla="*/ 1861824 h 1903738"/>
                <a:gd name="connsiteX51" fmla="*/ 84804 w 993108"/>
                <a:gd name="connsiteY51" fmla="*/ 1880136 h 1903738"/>
                <a:gd name="connsiteX52" fmla="*/ 190895 w 993108"/>
                <a:gd name="connsiteY52" fmla="*/ 1902655 h 1903738"/>
                <a:gd name="connsiteX53" fmla="*/ 267363 w 993108"/>
                <a:gd name="connsiteY53" fmla="*/ 1875533 h 1903738"/>
                <a:gd name="connsiteX54" fmla="*/ 270364 w 993108"/>
                <a:gd name="connsiteY54" fmla="*/ 1892565 h 1903738"/>
                <a:gd name="connsiteX55" fmla="*/ 357526 w 993108"/>
                <a:gd name="connsiteY55" fmla="*/ 1885343 h 1903738"/>
                <a:gd name="connsiteX56" fmla="*/ 343626 w 993108"/>
                <a:gd name="connsiteY56" fmla="*/ 1764897 h 1903738"/>
                <a:gd name="connsiteX57" fmla="*/ 367189 w 993108"/>
                <a:gd name="connsiteY57" fmla="*/ 1761999 h 1903738"/>
                <a:gd name="connsiteX58" fmla="*/ 284219 w 993108"/>
                <a:gd name="connsiteY58" fmla="*/ 1394129 h 1903738"/>
                <a:gd name="connsiteX59" fmla="*/ 316136 w 993108"/>
                <a:gd name="connsiteY59" fmla="*/ 1210643 h 1903738"/>
                <a:gd name="connsiteX60" fmla="*/ 464367 w 993108"/>
                <a:gd name="connsiteY60" fmla="*/ 1437695 h 1903738"/>
                <a:gd name="connsiteX61" fmla="*/ 858594 w 993108"/>
                <a:gd name="connsiteY61" fmla="*/ 1380171 h 1903738"/>
                <a:gd name="connsiteX62" fmla="*/ 855564 w 993108"/>
                <a:gd name="connsiteY62" fmla="*/ 1358903 h 1903738"/>
                <a:gd name="connsiteX63" fmla="*/ 911073 w 993108"/>
                <a:gd name="connsiteY63" fmla="*/ 1404881 h 1903738"/>
                <a:gd name="connsiteX64" fmla="*/ 945182 w 993108"/>
                <a:gd name="connsiteY64" fmla="*/ 1483453 h 1903738"/>
                <a:gd name="connsiteX65" fmla="*/ 958302 w 993108"/>
                <a:gd name="connsiteY65" fmla="*/ 1505103 h 1903738"/>
                <a:gd name="connsiteX66" fmla="*/ 976099 w 993108"/>
                <a:gd name="connsiteY66" fmla="*/ 1497602 h 1903738"/>
                <a:gd name="connsiteX67" fmla="*/ 990822 w 993108"/>
                <a:gd name="connsiteY67" fmla="*/ 1390173 h 1903738"/>
                <a:gd name="connsiteX68" fmla="*/ 441437 w 993108"/>
                <a:gd name="connsiteY68" fmla="*/ 614661 h 1903738"/>
                <a:gd name="connsiteX69" fmla="*/ 441437 w 993108"/>
                <a:gd name="connsiteY69" fmla="*/ 531677 h 1903738"/>
                <a:gd name="connsiteX70" fmla="*/ 481634 w 993108"/>
                <a:gd name="connsiteY70" fmla="*/ 573169 h 1903738"/>
                <a:gd name="connsiteX71" fmla="*/ 441437 w 993108"/>
                <a:gd name="connsiteY71" fmla="*/ 614661 h 190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993108" h="1903738">
                  <a:moveTo>
                    <a:pt x="990822" y="1390173"/>
                  </a:moveTo>
                  <a:cubicBezTo>
                    <a:pt x="979438" y="1346209"/>
                    <a:pt x="960641" y="1335472"/>
                    <a:pt x="958199" y="1315881"/>
                  </a:cubicBezTo>
                  <a:lnTo>
                    <a:pt x="974966" y="1311630"/>
                  </a:lnTo>
                  <a:lnTo>
                    <a:pt x="961391" y="1225233"/>
                  </a:lnTo>
                  <a:cubicBezTo>
                    <a:pt x="923443" y="1218335"/>
                    <a:pt x="868537" y="1237294"/>
                    <a:pt x="839870" y="1248869"/>
                  </a:cubicBezTo>
                  <a:lnTo>
                    <a:pt x="839547" y="1246605"/>
                  </a:lnTo>
                  <a:cubicBezTo>
                    <a:pt x="839547" y="1246605"/>
                    <a:pt x="791142" y="1263048"/>
                    <a:pt x="729735" y="1264755"/>
                  </a:cubicBezTo>
                  <a:cubicBezTo>
                    <a:pt x="668371" y="1266519"/>
                    <a:pt x="603964" y="1264887"/>
                    <a:pt x="532172" y="1303791"/>
                  </a:cubicBezTo>
                  <a:lnTo>
                    <a:pt x="510786" y="1202097"/>
                  </a:lnTo>
                  <a:cubicBezTo>
                    <a:pt x="510786" y="1202097"/>
                    <a:pt x="488797" y="984340"/>
                    <a:pt x="482517" y="927596"/>
                  </a:cubicBezTo>
                  <a:lnTo>
                    <a:pt x="539497" y="883573"/>
                  </a:lnTo>
                  <a:cubicBezTo>
                    <a:pt x="523259" y="829064"/>
                    <a:pt x="468867" y="716046"/>
                    <a:pt x="468867" y="716046"/>
                  </a:cubicBezTo>
                  <a:cubicBezTo>
                    <a:pt x="468867" y="716046"/>
                    <a:pt x="582489" y="613543"/>
                    <a:pt x="582783" y="571874"/>
                  </a:cubicBezTo>
                  <a:cubicBezTo>
                    <a:pt x="583372" y="490023"/>
                    <a:pt x="407990" y="305524"/>
                    <a:pt x="334081" y="265325"/>
                  </a:cubicBezTo>
                  <a:cubicBezTo>
                    <a:pt x="329874" y="263042"/>
                    <a:pt x="322064" y="258747"/>
                    <a:pt x="318122" y="257347"/>
                  </a:cubicBezTo>
                  <a:cubicBezTo>
                    <a:pt x="318490" y="253820"/>
                    <a:pt x="313371" y="232743"/>
                    <a:pt x="313945" y="229682"/>
                  </a:cubicBezTo>
                  <a:cubicBezTo>
                    <a:pt x="316121" y="230565"/>
                    <a:pt x="317357" y="230824"/>
                    <a:pt x="317357" y="230824"/>
                  </a:cubicBezTo>
                  <a:cubicBezTo>
                    <a:pt x="317357" y="230824"/>
                    <a:pt x="325814" y="200427"/>
                    <a:pt x="343773" y="171587"/>
                  </a:cubicBezTo>
                  <a:cubicBezTo>
                    <a:pt x="356628" y="150943"/>
                    <a:pt x="366012" y="77806"/>
                    <a:pt x="316945" y="33406"/>
                  </a:cubicBezTo>
                  <a:cubicBezTo>
                    <a:pt x="267878" y="-10943"/>
                    <a:pt x="172951" y="21423"/>
                    <a:pt x="156977" y="23705"/>
                  </a:cubicBezTo>
                  <a:cubicBezTo>
                    <a:pt x="141004" y="25935"/>
                    <a:pt x="144020" y="0"/>
                    <a:pt x="144020" y="0"/>
                  </a:cubicBezTo>
                  <a:cubicBezTo>
                    <a:pt x="144020" y="0"/>
                    <a:pt x="109367" y="20333"/>
                    <a:pt x="115853" y="62919"/>
                  </a:cubicBezTo>
                  <a:cubicBezTo>
                    <a:pt x="118647" y="81230"/>
                    <a:pt x="130429" y="86364"/>
                    <a:pt x="141828" y="86779"/>
                  </a:cubicBezTo>
                  <a:lnTo>
                    <a:pt x="128708" y="113129"/>
                  </a:lnTo>
                  <a:cubicBezTo>
                    <a:pt x="125237" y="120132"/>
                    <a:pt x="124090" y="128015"/>
                    <a:pt x="125546" y="135745"/>
                  </a:cubicBezTo>
                  <a:lnTo>
                    <a:pt x="127781" y="147675"/>
                  </a:lnTo>
                  <a:cubicBezTo>
                    <a:pt x="128502" y="151409"/>
                    <a:pt x="127620" y="155299"/>
                    <a:pt x="125443" y="158463"/>
                  </a:cubicBezTo>
                  <a:lnTo>
                    <a:pt x="105366" y="187459"/>
                  </a:lnTo>
                  <a:cubicBezTo>
                    <a:pt x="102615" y="191452"/>
                    <a:pt x="104130" y="197055"/>
                    <a:pt x="108528" y="199182"/>
                  </a:cubicBezTo>
                  <a:lnTo>
                    <a:pt x="123634" y="206236"/>
                  </a:lnTo>
                  <a:lnTo>
                    <a:pt x="125546" y="226827"/>
                  </a:lnTo>
                  <a:lnTo>
                    <a:pt x="154801" y="223923"/>
                  </a:lnTo>
                  <a:cubicBezTo>
                    <a:pt x="154801" y="224286"/>
                    <a:pt x="154697" y="249131"/>
                    <a:pt x="128296" y="255823"/>
                  </a:cubicBezTo>
                  <a:lnTo>
                    <a:pt x="129958" y="272629"/>
                  </a:lnTo>
                  <a:cubicBezTo>
                    <a:pt x="130635" y="280047"/>
                    <a:pt x="136651" y="285752"/>
                    <a:pt x="144063" y="286167"/>
                  </a:cubicBezTo>
                  <a:cubicBezTo>
                    <a:pt x="158375" y="286893"/>
                    <a:pt x="175495" y="285803"/>
                    <a:pt x="191777" y="281654"/>
                  </a:cubicBezTo>
                  <a:lnTo>
                    <a:pt x="201647" y="303803"/>
                  </a:lnTo>
                  <a:lnTo>
                    <a:pt x="205221" y="314126"/>
                  </a:lnTo>
                  <a:cubicBezTo>
                    <a:pt x="184261" y="341513"/>
                    <a:pt x="122795" y="439289"/>
                    <a:pt x="150962" y="615955"/>
                  </a:cubicBezTo>
                  <a:lnTo>
                    <a:pt x="92614" y="615955"/>
                  </a:lnTo>
                  <a:cubicBezTo>
                    <a:pt x="92614" y="615955"/>
                    <a:pt x="64962" y="591319"/>
                    <a:pt x="41620" y="610352"/>
                  </a:cubicBezTo>
                  <a:cubicBezTo>
                    <a:pt x="41620" y="610352"/>
                    <a:pt x="12218" y="606880"/>
                    <a:pt x="5305" y="632811"/>
                  </a:cubicBezTo>
                  <a:cubicBezTo>
                    <a:pt x="-1637" y="658757"/>
                    <a:pt x="-11124" y="688997"/>
                    <a:pt x="45047" y="691586"/>
                  </a:cubicBezTo>
                  <a:cubicBezTo>
                    <a:pt x="101277" y="694174"/>
                    <a:pt x="155742" y="691586"/>
                    <a:pt x="155742" y="691586"/>
                  </a:cubicBezTo>
                  <a:cubicBezTo>
                    <a:pt x="155742" y="691586"/>
                    <a:pt x="202426" y="905136"/>
                    <a:pt x="185100" y="950938"/>
                  </a:cubicBezTo>
                  <a:cubicBezTo>
                    <a:pt x="167818" y="996783"/>
                    <a:pt x="142769" y="1220659"/>
                    <a:pt x="142769" y="1220659"/>
                  </a:cubicBezTo>
                  <a:cubicBezTo>
                    <a:pt x="142769" y="1220659"/>
                    <a:pt x="131517" y="1371964"/>
                    <a:pt x="140181" y="1398792"/>
                  </a:cubicBezTo>
                  <a:cubicBezTo>
                    <a:pt x="146211" y="1417545"/>
                    <a:pt x="218370" y="1746879"/>
                    <a:pt x="225018" y="1777237"/>
                  </a:cubicBezTo>
                  <a:cubicBezTo>
                    <a:pt x="210604" y="1792195"/>
                    <a:pt x="194439" y="1809022"/>
                    <a:pt x="182040" y="1822038"/>
                  </a:cubicBezTo>
                  <a:cubicBezTo>
                    <a:pt x="159875" y="1845307"/>
                    <a:pt x="122016" y="1850881"/>
                    <a:pt x="101189" y="1850323"/>
                  </a:cubicBezTo>
                  <a:cubicBezTo>
                    <a:pt x="92202" y="1850087"/>
                    <a:pt x="83730" y="1854426"/>
                    <a:pt x="78626" y="1861824"/>
                  </a:cubicBezTo>
                  <a:cubicBezTo>
                    <a:pt x="74067" y="1868458"/>
                    <a:pt x="77141" y="1877636"/>
                    <a:pt x="84804" y="1880136"/>
                  </a:cubicBezTo>
                  <a:cubicBezTo>
                    <a:pt x="110381" y="1888447"/>
                    <a:pt x="158183" y="1908612"/>
                    <a:pt x="190895" y="1902655"/>
                  </a:cubicBezTo>
                  <a:cubicBezTo>
                    <a:pt x="235564" y="1894521"/>
                    <a:pt x="247640" y="1876547"/>
                    <a:pt x="267363" y="1875533"/>
                  </a:cubicBezTo>
                  <a:lnTo>
                    <a:pt x="270364" y="1892565"/>
                  </a:lnTo>
                  <a:lnTo>
                    <a:pt x="357526" y="1885343"/>
                  </a:lnTo>
                  <a:cubicBezTo>
                    <a:pt x="366909" y="1849043"/>
                    <a:pt x="353084" y="1794916"/>
                    <a:pt x="343626" y="1764897"/>
                  </a:cubicBezTo>
                  <a:lnTo>
                    <a:pt x="367189" y="1761999"/>
                  </a:lnTo>
                  <a:cubicBezTo>
                    <a:pt x="362879" y="1721375"/>
                    <a:pt x="314386" y="1499955"/>
                    <a:pt x="284219" y="1394129"/>
                  </a:cubicBezTo>
                  <a:lnTo>
                    <a:pt x="316136" y="1210643"/>
                  </a:lnTo>
                  <a:cubicBezTo>
                    <a:pt x="316136" y="1210643"/>
                    <a:pt x="412490" y="1434209"/>
                    <a:pt x="464367" y="1437695"/>
                  </a:cubicBezTo>
                  <a:cubicBezTo>
                    <a:pt x="503506" y="1440269"/>
                    <a:pt x="858594" y="1380171"/>
                    <a:pt x="858594" y="1380171"/>
                  </a:cubicBezTo>
                  <a:lnTo>
                    <a:pt x="855564" y="1358903"/>
                  </a:lnTo>
                  <a:cubicBezTo>
                    <a:pt x="873199" y="1373581"/>
                    <a:pt x="894894" y="1391584"/>
                    <a:pt x="911073" y="1404881"/>
                  </a:cubicBezTo>
                  <a:cubicBezTo>
                    <a:pt x="935901" y="1425281"/>
                    <a:pt x="944226" y="1462640"/>
                    <a:pt x="945182" y="1483453"/>
                  </a:cubicBezTo>
                  <a:cubicBezTo>
                    <a:pt x="945594" y="1492439"/>
                    <a:pt x="950551" y="1500558"/>
                    <a:pt x="958302" y="1505103"/>
                  </a:cubicBezTo>
                  <a:cubicBezTo>
                    <a:pt x="965244" y="1509177"/>
                    <a:pt x="974187" y="1505427"/>
                    <a:pt x="976099" y="1497602"/>
                  </a:cubicBezTo>
                  <a:cubicBezTo>
                    <a:pt x="982541" y="1471495"/>
                    <a:pt x="999147" y="1422354"/>
                    <a:pt x="990822" y="1390173"/>
                  </a:cubicBezTo>
                  <a:close/>
                  <a:moveTo>
                    <a:pt x="441437" y="614661"/>
                  </a:moveTo>
                  <a:lnTo>
                    <a:pt x="441437" y="531677"/>
                  </a:lnTo>
                  <a:lnTo>
                    <a:pt x="481634" y="573169"/>
                  </a:lnTo>
                  <a:lnTo>
                    <a:pt x="441437" y="614661"/>
                  </a:ln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3" name="그래픽 6">
              <a:extLst>
                <a:ext uri="{FF2B5EF4-FFF2-40B4-BE49-F238E27FC236}">
                  <a16:creationId xmlns:a16="http://schemas.microsoft.com/office/drawing/2014/main" id="{7E505B74-DA5D-FEF7-67CA-DE2CB29E490F}"/>
                </a:ext>
              </a:extLst>
            </p:cNvPr>
            <p:cNvGrpSpPr/>
            <p:nvPr/>
          </p:nvGrpSpPr>
          <p:grpSpPr>
            <a:xfrm>
              <a:off x="7978513" y="2620900"/>
              <a:ext cx="1075216" cy="1275241"/>
              <a:chOff x="6178183" y="2607586"/>
              <a:chExt cx="1624785" cy="1927048"/>
            </a:xfrm>
          </p:grpSpPr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8F220BCF-3C4E-EA93-AB5F-D950F133386E}"/>
                  </a:ext>
                </a:extLst>
              </p:cNvPr>
              <p:cNvSpPr/>
              <p:nvPr/>
            </p:nvSpPr>
            <p:spPr>
              <a:xfrm>
                <a:off x="6237694" y="2780478"/>
                <a:ext cx="73539" cy="59270"/>
              </a:xfrm>
              <a:custGeom>
                <a:avLst/>
                <a:gdLst>
                  <a:gd name="connsiteX0" fmla="*/ 26162 w 73539"/>
                  <a:gd name="connsiteY0" fmla="*/ 0 h 59270"/>
                  <a:gd name="connsiteX1" fmla="*/ 292 w 73539"/>
                  <a:gd name="connsiteY1" fmla="*/ 24947 h 59270"/>
                  <a:gd name="connsiteX2" fmla="*/ 14171 w 73539"/>
                  <a:gd name="connsiteY2" fmla="*/ 59270 h 59270"/>
                  <a:gd name="connsiteX3" fmla="*/ 73539 w 73539"/>
                  <a:gd name="connsiteY3" fmla="*/ 42128 h 59270"/>
                  <a:gd name="connsiteX4" fmla="*/ 63077 w 73539"/>
                  <a:gd name="connsiteY4" fmla="*/ 3562 h 59270"/>
                  <a:gd name="connsiteX5" fmla="*/ 26162 w 73539"/>
                  <a:gd name="connsiteY5" fmla="*/ 0 h 59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539" h="59270">
                    <a:moveTo>
                      <a:pt x="26162" y="0"/>
                    </a:moveTo>
                    <a:cubicBezTo>
                      <a:pt x="26162" y="0"/>
                      <a:pt x="2965" y="15028"/>
                      <a:pt x="292" y="24947"/>
                    </a:cubicBezTo>
                    <a:cubicBezTo>
                      <a:pt x="-2380" y="34866"/>
                      <a:pt x="14171" y="59270"/>
                      <a:pt x="14171" y="59270"/>
                    </a:cubicBezTo>
                    <a:lnTo>
                      <a:pt x="73539" y="42128"/>
                    </a:lnTo>
                    <a:lnTo>
                      <a:pt x="63077" y="3562"/>
                    </a:lnTo>
                    <a:lnTo>
                      <a:pt x="26162" y="0"/>
                    </a:lnTo>
                    <a:close/>
                  </a:path>
                </a:pathLst>
              </a:custGeom>
              <a:solidFill>
                <a:srgbClr val="E59183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C5FC8AC7-2E3A-70E7-E18F-B4F55571A975}"/>
                  </a:ext>
                </a:extLst>
              </p:cNvPr>
              <p:cNvSpPr/>
              <p:nvPr/>
            </p:nvSpPr>
            <p:spPr>
              <a:xfrm>
                <a:off x="6178183" y="2724016"/>
                <a:ext cx="232969" cy="151641"/>
              </a:xfrm>
              <a:custGeom>
                <a:avLst/>
                <a:gdLst>
                  <a:gd name="connsiteX0" fmla="*/ 881 w 232969"/>
                  <a:gd name="connsiteY0" fmla="*/ 0 h 151641"/>
                  <a:gd name="connsiteX1" fmla="*/ 97059 w 232969"/>
                  <a:gd name="connsiteY1" fmla="*/ 66192 h 151641"/>
                  <a:gd name="connsiteX2" fmla="*/ 110663 w 232969"/>
                  <a:gd name="connsiteY2" fmla="*/ 75341 h 151641"/>
                  <a:gd name="connsiteX3" fmla="*/ 99504 w 232969"/>
                  <a:gd name="connsiteY3" fmla="*/ 100864 h 151641"/>
                  <a:gd name="connsiteX4" fmla="*/ 68247 w 232969"/>
                  <a:gd name="connsiteY4" fmla="*/ 99309 h 151641"/>
                  <a:gd name="connsiteX5" fmla="*/ 58985 w 232969"/>
                  <a:gd name="connsiteY5" fmla="*/ 123703 h 151641"/>
                  <a:gd name="connsiteX6" fmla="*/ 160392 w 232969"/>
                  <a:gd name="connsiteY6" fmla="*/ 141262 h 151641"/>
                  <a:gd name="connsiteX7" fmla="*/ 232964 w 232969"/>
                  <a:gd name="connsiteY7" fmla="*/ 139978 h 151641"/>
                  <a:gd name="connsiteX8" fmla="*/ 197620 w 232969"/>
                  <a:gd name="connsiteY8" fmla="*/ 76151 h 151641"/>
                  <a:gd name="connsiteX9" fmla="*/ 96756 w 232969"/>
                  <a:gd name="connsiteY9" fmla="*/ 32691 h 151641"/>
                  <a:gd name="connsiteX10" fmla="*/ 881 w 232969"/>
                  <a:gd name="connsiteY10" fmla="*/ 0 h 151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969" h="151641">
                    <a:moveTo>
                      <a:pt x="881" y="0"/>
                    </a:moveTo>
                    <a:cubicBezTo>
                      <a:pt x="-8769" y="20021"/>
                      <a:pt x="63287" y="52323"/>
                      <a:pt x="97059" y="66192"/>
                    </a:cubicBezTo>
                    <a:cubicBezTo>
                      <a:pt x="102198" y="68303"/>
                      <a:pt x="107655" y="70669"/>
                      <a:pt x="110663" y="75341"/>
                    </a:cubicBezTo>
                    <a:cubicBezTo>
                      <a:pt x="116418" y="84277"/>
                      <a:pt x="109410" y="97009"/>
                      <a:pt x="99504" y="100864"/>
                    </a:cubicBezTo>
                    <a:cubicBezTo>
                      <a:pt x="89599" y="104719"/>
                      <a:pt x="78743" y="100984"/>
                      <a:pt x="68247" y="99309"/>
                    </a:cubicBezTo>
                    <a:cubicBezTo>
                      <a:pt x="40022" y="94803"/>
                      <a:pt x="49123" y="121045"/>
                      <a:pt x="58985" y="123703"/>
                    </a:cubicBezTo>
                    <a:cubicBezTo>
                      <a:pt x="84881" y="132849"/>
                      <a:pt x="109429" y="137293"/>
                      <a:pt x="160392" y="141262"/>
                    </a:cubicBezTo>
                    <a:cubicBezTo>
                      <a:pt x="185190" y="143193"/>
                      <a:pt x="232193" y="164401"/>
                      <a:pt x="232964" y="139978"/>
                    </a:cubicBezTo>
                    <a:cubicBezTo>
                      <a:pt x="233401" y="126174"/>
                      <a:pt x="207376" y="86341"/>
                      <a:pt x="197620" y="76151"/>
                    </a:cubicBezTo>
                    <a:cubicBezTo>
                      <a:pt x="170835" y="48177"/>
                      <a:pt x="109711" y="22513"/>
                      <a:pt x="96756" y="32691"/>
                    </a:cubicBezTo>
                    <a:cubicBezTo>
                      <a:pt x="56126" y="20227"/>
                      <a:pt x="881" y="0"/>
                      <a:pt x="881" y="0"/>
                    </a:cubicBezTo>
                    <a:close/>
                  </a:path>
                </a:pathLst>
              </a:custGeom>
              <a:solidFill>
                <a:srgbClr val="FFAC99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EA9DC01D-9A61-771A-99B3-4A4BDE206EFC}"/>
                  </a:ext>
                </a:extLst>
              </p:cNvPr>
              <p:cNvSpPr/>
              <p:nvPr/>
            </p:nvSpPr>
            <p:spPr>
              <a:xfrm>
                <a:off x="6353977" y="2786541"/>
                <a:ext cx="740103" cy="320362"/>
              </a:xfrm>
              <a:custGeom>
                <a:avLst/>
                <a:gdLst>
                  <a:gd name="connsiteX0" fmla="*/ 25495 w 740103"/>
                  <a:gd name="connsiteY0" fmla="*/ 0 h 320362"/>
                  <a:gd name="connsiteX1" fmla="*/ 0 w 740103"/>
                  <a:gd name="connsiteY1" fmla="*/ 90511 h 320362"/>
                  <a:gd name="connsiteX2" fmla="*/ 681077 w 740103"/>
                  <a:gd name="connsiteY2" fmla="*/ 316105 h 320362"/>
                  <a:gd name="connsiteX3" fmla="*/ 586623 w 740103"/>
                  <a:gd name="connsiteY3" fmla="*/ 99853 h 320362"/>
                  <a:gd name="connsiteX4" fmla="*/ 25495 w 740103"/>
                  <a:gd name="connsiteY4" fmla="*/ 0 h 32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103" h="320362">
                    <a:moveTo>
                      <a:pt x="25495" y="0"/>
                    </a:moveTo>
                    <a:lnTo>
                      <a:pt x="0" y="90511"/>
                    </a:lnTo>
                    <a:cubicBezTo>
                      <a:pt x="0" y="90511"/>
                      <a:pt x="375484" y="246019"/>
                      <a:pt x="681077" y="316105"/>
                    </a:cubicBezTo>
                    <a:cubicBezTo>
                      <a:pt x="855929" y="356200"/>
                      <a:pt x="586623" y="99853"/>
                      <a:pt x="586623" y="99853"/>
                    </a:cubicBezTo>
                    <a:lnTo>
                      <a:pt x="25495" y="0"/>
                    </a:lnTo>
                    <a:close/>
                  </a:path>
                </a:pathLst>
              </a:custGeom>
              <a:solidFill>
                <a:srgbClr val="93430C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093699B8-2A24-1CBE-721D-EBAD09C9EA69}"/>
                  </a:ext>
                </a:extLst>
              </p:cNvPr>
              <p:cNvSpPr/>
              <p:nvPr/>
            </p:nvSpPr>
            <p:spPr>
              <a:xfrm>
                <a:off x="6871675" y="2915461"/>
                <a:ext cx="231287" cy="663176"/>
              </a:xfrm>
              <a:custGeom>
                <a:avLst/>
                <a:gdLst>
                  <a:gd name="connsiteX0" fmla="*/ 0 w 231287"/>
                  <a:gd name="connsiteY0" fmla="*/ 189098 h 663176"/>
                  <a:gd name="connsiteX1" fmla="*/ 53046 w 231287"/>
                  <a:gd name="connsiteY1" fmla="*/ 663176 h 663176"/>
                  <a:gd name="connsiteX2" fmla="*/ 231287 w 231287"/>
                  <a:gd name="connsiteY2" fmla="*/ 550496 h 663176"/>
                  <a:gd name="connsiteX3" fmla="*/ 59400 w 231287"/>
                  <a:gd name="connsiteY3" fmla="*/ 0 h 663176"/>
                  <a:gd name="connsiteX4" fmla="*/ 15869 w 231287"/>
                  <a:gd name="connsiteY4" fmla="*/ 101432 h 663176"/>
                  <a:gd name="connsiteX5" fmla="*/ 0 w 231287"/>
                  <a:gd name="connsiteY5" fmla="*/ 189098 h 66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287" h="663176">
                    <a:moveTo>
                      <a:pt x="0" y="189098"/>
                    </a:moveTo>
                    <a:cubicBezTo>
                      <a:pt x="0" y="189098"/>
                      <a:pt x="1297" y="478528"/>
                      <a:pt x="53046" y="663176"/>
                    </a:cubicBezTo>
                    <a:lnTo>
                      <a:pt x="231287" y="550496"/>
                    </a:lnTo>
                    <a:lnTo>
                      <a:pt x="59400" y="0"/>
                    </a:lnTo>
                    <a:cubicBezTo>
                      <a:pt x="59400" y="0"/>
                      <a:pt x="23691" y="74645"/>
                      <a:pt x="15869" y="101432"/>
                    </a:cubicBezTo>
                    <a:cubicBezTo>
                      <a:pt x="9557" y="123051"/>
                      <a:pt x="0" y="189098"/>
                      <a:pt x="0" y="189098"/>
                    </a:cubicBezTo>
                    <a:close/>
                  </a:path>
                </a:pathLst>
              </a:custGeom>
              <a:solidFill>
                <a:srgbClr val="7C3708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9FE963A1-2DD2-B987-1D09-EED52D5AB763}"/>
                  </a:ext>
                </a:extLst>
              </p:cNvPr>
              <p:cNvSpPr/>
              <p:nvPr/>
            </p:nvSpPr>
            <p:spPr>
              <a:xfrm>
                <a:off x="6907213" y="2711321"/>
                <a:ext cx="136488" cy="243137"/>
              </a:xfrm>
              <a:custGeom>
                <a:avLst/>
                <a:gdLst>
                  <a:gd name="connsiteX0" fmla="*/ 120619 w 136488"/>
                  <a:gd name="connsiteY0" fmla="*/ 83682 h 243137"/>
                  <a:gd name="connsiteX1" fmla="*/ 136489 w 136488"/>
                  <a:gd name="connsiteY1" fmla="*/ 160500 h 243137"/>
                  <a:gd name="connsiteX2" fmla="*/ 45253 w 136488"/>
                  <a:gd name="connsiteY2" fmla="*/ 243137 h 243137"/>
                  <a:gd name="connsiteX3" fmla="*/ 19842 w 136488"/>
                  <a:gd name="connsiteY3" fmla="*/ 196824 h 243137"/>
                  <a:gd name="connsiteX4" fmla="*/ 0 w 136488"/>
                  <a:gd name="connsiteY4" fmla="*/ 166966 h 243137"/>
                  <a:gd name="connsiteX5" fmla="*/ 17191 w 136488"/>
                  <a:gd name="connsiteY5" fmla="*/ 0 h 243137"/>
                  <a:gd name="connsiteX6" fmla="*/ 107425 w 136488"/>
                  <a:gd name="connsiteY6" fmla="*/ 53682 h 243137"/>
                  <a:gd name="connsiteX7" fmla="*/ 120619 w 136488"/>
                  <a:gd name="connsiteY7" fmla="*/ 83682 h 24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488" h="243137">
                    <a:moveTo>
                      <a:pt x="120619" y="83682"/>
                    </a:moveTo>
                    <a:cubicBezTo>
                      <a:pt x="120619" y="83682"/>
                      <a:pt x="109882" y="131682"/>
                      <a:pt x="136489" y="160500"/>
                    </a:cubicBezTo>
                    <a:lnTo>
                      <a:pt x="45253" y="243137"/>
                    </a:lnTo>
                    <a:lnTo>
                      <a:pt x="19842" y="196824"/>
                    </a:lnTo>
                    <a:lnTo>
                      <a:pt x="0" y="166966"/>
                    </a:lnTo>
                    <a:lnTo>
                      <a:pt x="17191" y="0"/>
                    </a:lnTo>
                    <a:lnTo>
                      <a:pt x="107425" y="53682"/>
                    </a:lnTo>
                    <a:lnTo>
                      <a:pt x="120619" y="83682"/>
                    </a:lnTo>
                    <a:close/>
                  </a:path>
                </a:pathLst>
              </a:custGeom>
              <a:solidFill>
                <a:srgbClr val="FFAC99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48DB0574-41ED-F96A-2716-5573D3261830}"/>
                  </a:ext>
                </a:extLst>
              </p:cNvPr>
              <p:cNvSpPr/>
              <p:nvPr/>
            </p:nvSpPr>
            <p:spPr>
              <a:xfrm>
                <a:off x="6910690" y="2824562"/>
                <a:ext cx="366771" cy="644807"/>
              </a:xfrm>
              <a:custGeom>
                <a:avLst/>
                <a:gdLst>
                  <a:gd name="connsiteX0" fmla="*/ 24306 w 366771"/>
                  <a:gd name="connsiteY0" fmla="*/ 105995 h 644807"/>
                  <a:gd name="connsiteX1" fmla="*/ 124452 w 366771"/>
                  <a:gd name="connsiteY1" fmla="*/ 644807 h 644807"/>
                  <a:gd name="connsiteX2" fmla="*/ 366772 w 366771"/>
                  <a:gd name="connsiteY2" fmla="*/ 485119 h 644807"/>
                  <a:gd name="connsiteX3" fmla="*/ 121128 w 366771"/>
                  <a:gd name="connsiteY3" fmla="*/ 0 h 644807"/>
                  <a:gd name="connsiteX4" fmla="*/ 24306 w 366771"/>
                  <a:gd name="connsiteY4" fmla="*/ 105995 h 64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6771" h="644807">
                    <a:moveTo>
                      <a:pt x="24306" y="105995"/>
                    </a:moveTo>
                    <a:cubicBezTo>
                      <a:pt x="24306" y="105995"/>
                      <a:pt x="-73887" y="345610"/>
                      <a:pt x="124452" y="644807"/>
                    </a:cubicBezTo>
                    <a:lnTo>
                      <a:pt x="366772" y="485119"/>
                    </a:lnTo>
                    <a:lnTo>
                      <a:pt x="121128" y="0"/>
                    </a:lnTo>
                    <a:cubicBezTo>
                      <a:pt x="50499" y="125119"/>
                      <a:pt x="24306" y="105995"/>
                      <a:pt x="24306" y="1059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AA3788FA-EC05-B0E8-5986-E71089301C50}"/>
                  </a:ext>
                </a:extLst>
              </p:cNvPr>
              <p:cNvSpPr/>
              <p:nvPr/>
            </p:nvSpPr>
            <p:spPr>
              <a:xfrm>
                <a:off x="6920034" y="2931230"/>
                <a:ext cx="63613" cy="60571"/>
              </a:xfrm>
              <a:custGeom>
                <a:avLst/>
                <a:gdLst>
                  <a:gd name="connsiteX0" fmla="*/ 0 w 63613"/>
                  <a:gd name="connsiteY0" fmla="*/ 54428 h 60571"/>
                  <a:gd name="connsiteX1" fmla="*/ 22933 w 63613"/>
                  <a:gd name="connsiteY1" fmla="*/ 30846 h 60571"/>
                  <a:gd name="connsiteX2" fmla="*/ 63614 w 63613"/>
                  <a:gd name="connsiteY2" fmla="*/ 60572 h 60571"/>
                  <a:gd name="connsiteX3" fmla="*/ 62540 w 63613"/>
                  <a:gd name="connsiteY3" fmla="*/ 13902 h 60571"/>
                  <a:gd name="connsiteX4" fmla="*/ 3857 w 63613"/>
                  <a:gd name="connsiteY4" fmla="*/ 0 h 60571"/>
                  <a:gd name="connsiteX5" fmla="*/ 3101 w 63613"/>
                  <a:gd name="connsiteY5" fmla="*/ 36050 h 60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613" h="60571">
                    <a:moveTo>
                      <a:pt x="0" y="54428"/>
                    </a:moveTo>
                    <a:lnTo>
                      <a:pt x="22933" y="30846"/>
                    </a:lnTo>
                    <a:lnTo>
                      <a:pt x="63614" y="60572"/>
                    </a:lnTo>
                    <a:lnTo>
                      <a:pt x="62540" y="13902"/>
                    </a:lnTo>
                    <a:lnTo>
                      <a:pt x="3857" y="0"/>
                    </a:lnTo>
                    <a:lnTo>
                      <a:pt x="3101" y="36050"/>
                    </a:lnTo>
                    <a:close/>
                  </a:path>
                </a:pathLst>
              </a:custGeom>
              <a:solidFill>
                <a:srgbClr val="C7CEFF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380A64E4-63DE-1347-E167-835F5DB427A1}"/>
                  </a:ext>
                </a:extLst>
              </p:cNvPr>
              <p:cNvSpPr/>
              <p:nvPr/>
            </p:nvSpPr>
            <p:spPr>
              <a:xfrm>
                <a:off x="6927227" y="2923345"/>
                <a:ext cx="36285" cy="39381"/>
              </a:xfrm>
              <a:custGeom>
                <a:avLst/>
                <a:gdLst>
                  <a:gd name="connsiteX0" fmla="*/ 11918 w 36285"/>
                  <a:gd name="connsiteY0" fmla="*/ 0 h 39381"/>
                  <a:gd name="connsiteX1" fmla="*/ 36285 w 36285"/>
                  <a:gd name="connsiteY1" fmla="*/ 2353 h 39381"/>
                  <a:gd name="connsiteX2" fmla="*/ 33520 w 36285"/>
                  <a:gd name="connsiteY2" fmla="*/ 30993 h 39381"/>
                  <a:gd name="connsiteX3" fmla="*/ 17047 w 36285"/>
                  <a:gd name="connsiteY3" fmla="*/ 39382 h 39381"/>
                  <a:gd name="connsiteX4" fmla="*/ 0 w 36285"/>
                  <a:gd name="connsiteY4" fmla="*/ 30904 h 39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85" h="39381">
                    <a:moveTo>
                      <a:pt x="11918" y="0"/>
                    </a:moveTo>
                    <a:lnTo>
                      <a:pt x="36285" y="2353"/>
                    </a:lnTo>
                    <a:lnTo>
                      <a:pt x="33520" y="30993"/>
                    </a:lnTo>
                    <a:lnTo>
                      <a:pt x="17047" y="39382"/>
                    </a:lnTo>
                    <a:lnTo>
                      <a:pt x="0" y="30904"/>
                    </a:lnTo>
                    <a:close/>
                  </a:path>
                </a:pathLst>
              </a:custGeom>
              <a:solidFill>
                <a:srgbClr val="ED1C24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EF034FA7-59E8-CADD-2861-1C1AF94677FA}"/>
                  </a:ext>
                </a:extLst>
              </p:cNvPr>
              <p:cNvSpPr/>
              <p:nvPr/>
            </p:nvSpPr>
            <p:spPr>
              <a:xfrm>
                <a:off x="6916292" y="2908147"/>
                <a:ext cx="22852" cy="69799"/>
              </a:xfrm>
              <a:custGeom>
                <a:avLst/>
                <a:gdLst>
                  <a:gd name="connsiteX0" fmla="*/ 22852 w 22852"/>
                  <a:gd name="connsiteY0" fmla="*/ 15198 h 69799"/>
                  <a:gd name="connsiteX1" fmla="*/ 6017 w 22852"/>
                  <a:gd name="connsiteY1" fmla="*/ 69800 h 69799"/>
                  <a:gd name="connsiteX2" fmla="*/ 0 w 22852"/>
                  <a:gd name="connsiteY2" fmla="*/ 8162 h 69799"/>
                  <a:gd name="connsiteX3" fmla="*/ 10762 w 22852"/>
                  <a:gd name="connsiteY3" fmla="*/ 0 h 69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2" h="69799">
                    <a:moveTo>
                      <a:pt x="22852" y="15198"/>
                    </a:moveTo>
                    <a:lnTo>
                      <a:pt x="6017" y="69800"/>
                    </a:lnTo>
                    <a:lnTo>
                      <a:pt x="0" y="8162"/>
                    </a:lnTo>
                    <a:lnTo>
                      <a:pt x="1076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048B8D0-5EEE-4004-BDBE-58774058853E}"/>
                  </a:ext>
                </a:extLst>
              </p:cNvPr>
              <p:cNvSpPr/>
              <p:nvPr/>
            </p:nvSpPr>
            <p:spPr>
              <a:xfrm>
                <a:off x="6939145" y="2808580"/>
                <a:ext cx="93967" cy="161145"/>
              </a:xfrm>
              <a:custGeom>
                <a:avLst/>
                <a:gdLst>
                  <a:gd name="connsiteX0" fmla="*/ 0 w 93967"/>
                  <a:gd name="connsiteY0" fmla="*/ 114765 h 161145"/>
                  <a:gd name="connsiteX1" fmla="*/ 28633 w 93967"/>
                  <a:gd name="connsiteY1" fmla="*/ 161146 h 161145"/>
                  <a:gd name="connsiteX2" fmla="*/ 93967 w 93967"/>
                  <a:gd name="connsiteY2" fmla="*/ 13030 h 161145"/>
                  <a:gd name="connsiteX3" fmla="*/ 79847 w 93967"/>
                  <a:gd name="connsiteY3" fmla="*/ 0 h 161145"/>
                  <a:gd name="connsiteX4" fmla="*/ 0 w 93967"/>
                  <a:gd name="connsiteY4" fmla="*/ 114765 h 161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967" h="161145">
                    <a:moveTo>
                      <a:pt x="0" y="114765"/>
                    </a:moveTo>
                    <a:lnTo>
                      <a:pt x="28633" y="161146"/>
                    </a:lnTo>
                    <a:lnTo>
                      <a:pt x="93967" y="13030"/>
                    </a:lnTo>
                    <a:lnTo>
                      <a:pt x="79847" y="0"/>
                    </a:lnTo>
                    <a:cubicBezTo>
                      <a:pt x="79847" y="0"/>
                      <a:pt x="27132" y="57262"/>
                      <a:pt x="0" y="1147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9E555BF3-3741-961A-DF58-71D6814BDC8F}"/>
                  </a:ext>
                </a:extLst>
              </p:cNvPr>
              <p:cNvSpPr/>
              <p:nvPr/>
            </p:nvSpPr>
            <p:spPr>
              <a:xfrm>
                <a:off x="7476578" y="4300390"/>
                <a:ext cx="219997" cy="234244"/>
              </a:xfrm>
              <a:custGeom>
                <a:avLst/>
                <a:gdLst>
                  <a:gd name="connsiteX0" fmla="*/ 69869 w 219997"/>
                  <a:gd name="connsiteY0" fmla="*/ 23121 h 234244"/>
                  <a:gd name="connsiteX1" fmla="*/ 53352 w 219997"/>
                  <a:gd name="connsiteY1" fmla="*/ 131375 h 234244"/>
                  <a:gd name="connsiteX2" fmla="*/ 5888 w 219997"/>
                  <a:gd name="connsiteY2" fmla="*/ 209152 h 234244"/>
                  <a:gd name="connsiteX3" fmla="*/ 93 w 219997"/>
                  <a:gd name="connsiteY3" fmla="*/ 222022 h 234244"/>
                  <a:gd name="connsiteX4" fmla="*/ 93 w 219997"/>
                  <a:gd name="connsiteY4" fmla="*/ 222022 h 234244"/>
                  <a:gd name="connsiteX5" fmla="*/ 13801 w 219997"/>
                  <a:gd name="connsiteY5" fmla="*/ 234245 h 234244"/>
                  <a:gd name="connsiteX6" fmla="*/ 24818 w 219997"/>
                  <a:gd name="connsiteY6" fmla="*/ 234245 h 234244"/>
                  <a:gd name="connsiteX7" fmla="*/ 112288 w 219997"/>
                  <a:gd name="connsiteY7" fmla="*/ 179868 h 234244"/>
                  <a:gd name="connsiteX8" fmla="*/ 152986 w 219997"/>
                  <a:gd name="connsiteY8" fmla="*/ 116211 h 234244"/>
                  <a:gd name="connsiteX9" fmla="*/ 166371 w 219997"/>
                  <a:gd name="connsiteY9" fmla="*/ 127183 h 234244"/>
                  <a:gd name="connsiteX10" fmla="*/ 219997 w 219997"/>
                  <a:gd name="connsiteY10" fmla="*/ 57392 h 234244"/>
                  <a:gd name="connsiteX11" fmla="*/ 150883 w 219997"/>
                  <a:gd name="connsiteY11" fmla="*/ 0 h 234244"/>
                  <a:gd name="connsiteX12" fmla="*/ 69869 w 219997"/>
                  <a:gd name="connsiteY12" fmla="*/ 23121 h 23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9997" h="234244">
                    <a:moveTo>
                      <a:pt x="69869" y="23121"/>
                    </a:moveTo>
                    <a:cubicBezTo>
                      <a:pt x="69869" y="23121"/>
                      <a:pt x="55529" y="89471"/>
                      <a:pt x="53352" y="131375"/>
                    </a:cubicBezTo>
                    <a:cubicBezTo>
                      <a:pt x="51528" y="166704"/>
                      <a:pt x="21376" y="198224"/>
                      <a:pt x="5888" y="209152"/>
                    </a:cubicBezTo>
                    <a:cubicBezTo>
                      <a:pt x="1740" y="212065"/>
                      <a:pt x="-495" y="216992"/>
                      <a:pt x="93" y="222022"/>
                    </a:cubicBezTo>
                    <a:lnTo>
                      <a:pt x="93" y="222022"/>
                    </a:lnTo>
                    <a:cubicBezTo>
                      <a:pt x="902" y="228994"/>
                      <a:pt x="6800" y="234245"/>
                      <a:pt x="13801" y="234245"/>
                    </a:cubicBezTo>
                    <a:lnTo>
                      <a:pt x="24818" y="234245"/>
                    </a:lnTo>
                    <a:cubicBezTo>
                      <a:pt x="52940" y="234245"/>
                      <a:pt x="91344" y="205770"/>
                      <a:pt x="112288" y="179868"/>
                    </a:cubicBezTo>
                    <a:cubicBezTo>
                      <a:pt x="140911" y="144480"/>
                      <a:pt x="138675" y="129860"/>
                      <a:pt x="152986" y="116211"/>
                    </a:cubicBezTo>
                    <a:lnTo>
                      <a:pt x="166371" y="127183"/>
                    </a:lnTo>
                    <a:lnTo>
                      <a:pt x="219997" y="57392"/>
                    </a:lnTo>
                    <a:cubicBezTo>
                      <a:pt x="192875" y="12326"/>
                      <a:pt x="150883" y="0"/>
                      <a:pt x="150883" y="0"/>
                    </a:cubicBezTo>
                    <a:lnTo>
                      <a:pt x="69869" y="23121"/>
                    </a:lnTo>
                    <a:close/>
                  </a:path>
                </a:pathLst>
              </a:custGeom>
              <a:solidFill>
                <a:srgbClr val="141C35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EA647C74-B9A1-0486-FB4D-B0B5FBFE6E9C}"/>
                  </a:ext>
                </a:extLst>
              </p:cNvPr>
              <p:cNvSpPr/>
              <p:nvPr/>
            </p:nvSpPr>
            <p:spPr>
              <a:xfrm>
                <a:off x="6878284" y="4207536"/>
                <a:ext cx="269950" cy="187180"/>
              </a:xfrm>
              <a:custGeom>
                <a:avLst/>
                <a:gdLst>
                  <a:gd name="connsiteX0" fmla="*/ 145753 w 269950"/>
                  <a:gd name="connsiteY0" fmla="*/ 8796 h 187180"/>
                  <a:gd name="connsiteX1" fmla="*/ 87640 w 269950"/>
                  <a:gd name="connsiteY1" fmla="*/ 101620 h 187180"/>
                  <a:gd name="connsiteX2" fmla="*/ 18711 w 269950"/>
                  <a:gd name="connsiteY2" fmla="*/ 152805 h 187180"/>
                  <a:gd name="connsiteX3" fmla="*/ 557 w 269950"/>
                  <a:gd name="connsiteY3" fmla="*/ 170543 h 187180"/>
                  <a:gd name="connsiteX4" fmla="*/ 557 w 269950"/>
                  <a:gd name="connsiteY4" fmla="*/ 170543 h 187180"/>
                  <a:gd name="connsiteX5" fmla="*/ 11891 w 269950"/>
                  <a:gd name="connsiteY5" fmla="*/ 186178 h 187180"/>
                  <a:gd name="connsiteX6" fmla="*/ 120013 w 269950"/>
                  <a:gd name="connsiteY6" fmla="*/ 176000 h 187180"/>
                  <a:gd name="connsiteX7" fmla="*/ 185113 w 269950"/>
                  <a:gd name="connsiteY7" fmla="*/ 127227 h 187180"/>
                  <a:gd name="connsiteX8" fmla="*/ 193040 w 269950"/>
                  <a:gd name="connsiteY8" fmla="*/ 142597 h 187180"/>
                  <a:gd name="connsiteX9" fmla="*/ 269950 w 269950"/>
                  <a:gd name="connsiteY9" fmla="*/ 99811 h 187180"/>
                  <a:gd name="connsiteX10" fmla="*/ 226399 w 269950"/>
                  <a:gd name="connsiteY10" fmla="*/ 0 h 187180"/>
                  <a:gd name="connsiteX11" fmla="*/ 145753 w 269950"/>
                  <a:gd name="connsiteY11" fmla="*/ 8796 h 187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950" h="187180">
                    <a:moveTo>
                      <a:pt x="145753" y="8796"/>
                    </a:moveTo>
                    <a:cubicBezTo>
                      <a:pt x="145753" y="8796"/>
                      <a:pt x="106261" y="64025"/>
                      <a:pt x="87640" y="101620"/>
                    </a:cubicBezTo>
                    <a:cubicBezTo>
                      <a:pt x="73359" y="130478"/>
                      <a:pt x="38799" y="147113"/>
                      <a:pt x="18711" y="152805"/>
                    </a:cubicBezTo>
                    <a:cubicBezTo>
                      <a:pt x="10048" y="155261"/>
                      <a:pt x="3241" y="161953"/>
                      <a:pt x="557" y="170543"/>
                    </a:cubicBezTo>
                    <a:lnTo>
                      <a:pt x="557" y="170543"/>
                    </a:lnTo>
                    <a:cubicBezTo>
                      <a:pt x="-1847" y="178235"/>
                      <a:pt x="3825" y="186090"/>
                      <a:pt x="11891" y="186178"/>
                    </a:cubicBezTo>
                    <a:cubicBezTo>
                      <a:pt x="38821" y="186487"/>
                      <a:pt x="90509" y="191458"/>
                      <a:pt x="120013" y="176000"/>
                    </a:cubicBezTo>
                    <a:cubicBezTo>
                      <a:pt x="160329" y="154864"/>
                      <a:pt x="166551" y="134081"/>
                      <a:pt x="185113" y="127227"/>
                    </a:cubicBezTo>
                    <a:lnTo>
                      <a:pt x="193040" y="142597"/>
                    </a:lnTo>
                    <a:lnTo>
                      <a:pt x="269950" y="99811"/>
                    </a:lnTo>
                    <a:cubicBezTo>
                      <a:pt x="267361" y="45507"/>
                      <a:pt x="226399" y="0"/>
                      <a:pt x="226399" y="0"/>
                    </a:cubicBezTo>
                    <a:lnTo>
                      <a:pt x="145753" y="8796"/>
                    </a:lnTo>
                    <a:close/>
                  </a:path>
                </a:pathLst>
              </a:custGeom>
              <a:solidFill>
                <a:srgbClr val="141C35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8875AFFE-BFD2-ED21-9D49-35E6E30B65BA}"/>
                  </a:ext>
                </a:extLst>
              </p:cNvPr>
              <p:cNvSpPr/>
              <p:nvPr/>
            </p:nvSpPr>
            <p:spPr>
              <a:xfrm>
                <a:off x="6907213" y="2794440"/>
                <a:ext cx="52011" cy="99606"/>
              </a:xfrm>
              <a:custGeom>
                <a:avLst/>
                <a:gdLst>
                  <a:gd name="connsiteX0" fmla="*/ 10472 w 52011"/>
                  <a:gd name="connsiteY0" fmla="*/ 99607 h 99606"/>
                  <a:gd name="connsiteX1" fmla="*/ 49357 w 52011"/>
                  <a:gd name="connsiteY1" fmla="*/ 11377 h 99606"/>
                  <a:gd name="connsiteX2" fmla="*/ 0 w 52011"/>
                  <a:gd name="connsiteY2" fmla="*/ 83847 h 99606"/>
                  <a:gd name="connsiteX3" fmla="*/ 10472 w 52011"/>
                  <a:gd name="connsiteY3" fmla="*/ 99607 h 9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11" h="99606">
                    <a:moveTo>
                      <a:pt x="10472" y="99607"/>
                    </a:moveTo>
                    <a:cubicBezTo>
                      <a:pt x="10472" y="99607"/>
                      <a:pt x="64418" y="65416"/>
                      <a:pt x="49357" y="11377"/>
                    </a:cubicBezTo>
                    <a:cubicBezTo>
                      <a:pt x="35902" y="-36850"/>
                      <a:pt x="0" y="83847"/>
                      <a:pt x="0" y="83847"/>
                    </a:cubicBezTo>
                    <a:lnTo>
                      <a:pt x="10472" y="99607"/>
                    </a:lnTo>
                    <a:close/>
                  </a:path>
                </a:pathLst>
              </a:custGeom>
              <a:solidFill>
                <a:srgbClr val="E59183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4343A3F6-4289-68D6-1D24-34EC22B03CE6}"/>
                  </a:ext>
                </a:extLst>
              </p:cNvPr>
              <p:cNvSpPr/>
              <p:nvPr/>
            </p:nvSpPr>
            <p:spPr>
              <a:xfrm>
                <a:off x="7070206" y="3418140"/>
                <a:ext cx="587303" cy="945525"/>
              </a:xfrm>
              <a:custGeom>
                <a:avLst/>
                <a:gdLst>
                  <a:gd name="connsiteX0" fmla="*/ 0 w 587303"/>
                  <a:gd name="connsiteY0" fmla="*/ 117593 h 945525"/>
                  <a:gd name="connsiteX1" fmla="*/ 465842 w 587303"/>
                  <a:gd name="connsiteY1" fmla="*/ 945525 h 945525"/>
                  <a:gd name="connsiteX2" fmla="*/ 587303 w 587303"/>
                  <a:gd name="connsiteY2" fmla="*/ 895884 h 945525"/>
                  <a:gd name="connsiteX3" fmla="*/ 222125 w 587303"/>
                  <a:gd name="connsiteY3" fmla="*/ 0 h 945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7303" h="945525">
                    <a:moveTo>
                      <a:pt x="0" y="117593"/>
                    </a:moveTo>
                    <a:lnTo>
                      <a:pt x="465842" y="945525"/>
                    </a:lnTo>
                    <a:lnTo>
                      <a:pt x="587303" y="895884"/>
                    </a:lnTo>
                    <a:lnTo>
                      <a:pt x="222125" y="0"/>
                    </a:lnTo>
                    <a:close/>
                  </a:path>
                </a:pathLst>
              </a:custGeom>
              <a:solidFill>
                <a:srgbClr val="7C3708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DDA60837-F4DE-7A48-DB31-A58FEB938A91}"/>
                  </a:ext>
                </a:extLst>
              </p:cNvPr>
              <p:cNvSpPr/>
              <p:nvPr/>
            </p:nvSpPr>
            <p:spPr>
              <a:xfrm>
                <a:off x="7203184" y="3292266"/>
                <a:ext cx="147238" cy="242893"/>
              </a:xfrm>
              <a:custGeom>
                <a:avLst/>
                <a:gdLst>
                  <a:gd name="connsiteX0" fmla="*/ 147171 w 147238"/>
                  <a:gd name="connsiteY0" fmla="*/ 200783 h 242893"/>
                  <a:gd name="connsiteX1" fmla="*/ 130242 w 147238"/>
                  <a:gd name="connsiteY1" fmla="*/ 242893 h 242893"/>
                  <a:gd name="connsiteX2" fmla="*/ 0 w 147238"/>
                  <a:gd name="connsiteY2" fmla="*/ 35123 h 242893"/>
                  <a:gd name="connsiteX3" fmla="*/ 12737 w 147238"/>
                  <a:gd name="connsiteY3" fmla="*/ 25181 h 242893"/>
                  <a:gd name="connsiteX4" fmla="*/ 82749 w 147238"/>
                  <a:gd name="connsiteY4" fmla="*/ 0 h 242893"/>
                  <a:gd name="connsiteX5" fmla="*/ 147171 w 147238"/>
                  <a:gd name="connsiteY5" fmla="*/ 200783 h 242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238" h="242893">
                    <a:moveTo>
                      <a:pt x="147171" y="200783"/>
                    </a:moveTo>
                    <a:cubicBezTo>
                      <a:pt x="147966" y="212991"/>
                      <a:pt x="141715" y="227317"/>
                      <a:pt x="130242" y="242893"/>
                    </a:cubicBezTo>
                    <a:cubicBezTo>
                      <a:pt x="112945" y="210417"/>
                      <a:pt x="59980" y="113901"/>
                      <a:pt x="0" y="35123"/>
                    </a:cubicBezTo>
                    <a:cubicBezTo>
                      <a:pt x="8192" y="28711"/>
                      <a:pt x="12737" y="25181"/>
                      <a:pt x="12737" y="25181"/>
                    </a:cubicBezTo>
                    <a:lnTo>
                      <a:pt x="82749" y="0"/>
                    </a:lnTo>
                    <a:cubicBezTo>
                      <a:pt x="82749" y="0"/>
                      <a:pt x="141244" y="110695"/>
                      <a:pt x="147171" y="200783"/>
                    </a:cubicBezTo>
                    <a:close/>
                  </a:path>
                </a:pathLst>
              </a:custGeom>
              <a:solidFill>
                <a:srgbClr val="C7CEFF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6A86BED8-1E17-B5F6-461B-721309F1FB6A}"/>
                  </a:ext>
                </a:extLst>
              </p:cNvPr>
              <p:cNvSpPr/>
              <p:nvPr/>
            </p:nvSpPr>
            <p:spPr>
              <a:xfrm>
                <a:off x="6789995" y="3292266"/>
                <a:ext cx="560428" cy="940877"/>
              </a:xfrm>
              <a:custGeom>
                <a:avLst/>
                <a:gdLst>
                  <a:gd name="connsiteX0" fmla="*/ 560361 w 560428"/>
                  <a:gd name="connsiteY0" fmla="*/ 200783 h 940877"/>
                  <a:gd name="connsiteX1" fmla="*/ 543431 w 560428"/>
                  <a:gd name="connsiteY1" fmla="*/ 242893 h 940877"/>
                  <a:gd name="connsiteX2" fmla="*/ 188372 w 560428"/>
                  <a:gd name="connsiteY2" fmla="*/ 493597 h 940877"/>
                  <a:gd name="connsiteX3" fmla="*/ 321953 w 560428"/>
                  <a:gd name="connsiteY3" fmla="*/ 915961 h 940877"/>
                  <a:gd name="connsiteX4" fmla="*/ 222363 w 560428"/>
                  <a:gd name="connsiteY4" fmla="*/ 940877 h 940877"/>
                  <a:gd name="connsiteX5" fmla="*/ 1473 w 560428"/>
                  <a:gd name="connsiteY5" fmla="*/ 448133 h 940877"/>
                  <a:gd name="connsiteX6" fmla="*/ 413189 w 560428"/>
                  <a:gd name="connsiteY6" fmla="*/ 35123 h 940877"/>
                  <a:gd name="connsiteX7" fmla="*/ 425926 w 560428"/>
                  <a:gd name="connsiteY7" fmla="*/ 25181 h 940877"/>
                  <a:gd name="connsiteX8" fmla="*/ 495938 w 560428"/>
                  <a:gd name="connsiteY8" fmla="*/ 0 h 940877"/>
                  <a:gd name="connsiteX9" fmla="*/ 560361 w 560428"/>
                  <a:gd name="connsiteY9" fmla="*/ 200783 h 94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0428" h="940877">
                    <a:moveTo>
                      <a:pt x="560361" y="200783"/>
                    </a:moveTo>
                    <a:cubicBezTo>
                      <a:pt x="561155" y="212991"/>
                      <a:pt x="554904" y="227317"/>
                      <a:pt x="543431" y="242893"/>
                    </a:cubicBezTo>
                    <a:cubicBezTo>
                      <a:pt x="470654" y="342145"/>
                      <a:pt x="188372" y="493597"/>
                      <a:pt x="188372" y="493597"/>
                    </a:cubicBezTo>
                    <a:cubicBezTo>
                      <a:pt x="242102" y="533912"/>
                      <a:pt x="321953" y="915961"/>
                      <a:pt x="321953" y="915961"/>
                    </a:cubicBezTo>
                    <a:lnTo>
                      <a:pt x="222363" y="940877"/>
                    </a:lnTo>
                    <a:cubicBezTo>
                      <a:pt x="222363" y="940877"/>
                      <a:pt x="-21063" y="536619"/>
                      <a:pt x="1473" y="448133"/>
                    </a:cubicBezTo>
                    <a:cubicBezTo>
                      <a:pt x="28471" y="342204"/>
                      <a:pt x="345369" y="88456"/>
                      <a:pt x="413189" y="35123"/>
                    </a:cubicBezTo>
                    <a:cubicBezTo>
                      <a:pt x="421382" y="28711"/>
                      <a:pt x="425926" y="25181"/>
                      <a:pt x="425926" y="25181"/>
                    </a:cubicBezTo>
                    <a:lnTo>
                      <a:pt x="495938" y="0"/>
                    </a:lnTo>
                    <a:cubicBezTo>
                      <a:pt x="495938" y="0"/>
                      <a:pt x="554433" y="110695"/>
                      <a:pt x="560361" y="200783"/>
                    </a:cubicBezTo>
                    <a:close/>
                  </a:path>
                </a:pathLst>
              </a:custGeom>
              <a:solidFill>
                <a:srgbClr val="93430C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3877A015-006C-800B-3D17-7629C6CA8236}"/>
                  </a:ext>
                </a:extLst>
              </p:cNvPr>
              <p:cNvSpPr/>
              <p:nvPr/>
            </p:nvSpPr>
            <p:spPr>
              <a:xfrm>
                <a:off x="7204435" y="3288707"/>
                <a:ext cx="149658" cy="246585"/>
              </a:xfrm>
              <a:custGeom>
                <a:avLst/>
                <a:gdLst>
                  <a:gd name="connsiteX0" fmla="*/ 139479 w 149658"/>
                  <a:gd name="connsiteY0" fmla="*/ 229729 h 246585"/>
                  <a:gd name="connsiteX1" fmla="*/ 128919 w 149658"/>
                  <a:gd name="connsiteY1" fmla="*/ 246585 h 246585"/>
                  <a:gd name="connsiteX2" fmla="*/ 0 w 149658"/>
                  <a:gd name="connsiteY2" fmla="*/ 37712 h 246585"/>
                  <a:gd name="connsiteX3" fmla="*/ 44669 w 149658"/>
                  <a:gd name="connsiteY3" fmla="*/ 0 h 246585"/>
                  <a:gd name="connsiteX4" fmla="*/ 96384 w 149658"/>
                  <a:gd name="connsiteY4" fmla="*/ 41139 h 246585"/>
                  <a:gd name="connsiteX5" fmla="*/ 131478 w 149658"/>
                  <a:gd name="connsiteY5" fmla="*/ 119446 h 246585"/>
                  <a:gd name="connsiteX6" fmla="*/ 139479 w 149658"/>
                  <a:gd name="connsiteY6" fmla="*/ 229729 h 246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9658" h="246585">
                    <a:moveTo>
                      <a:pt x="139479" y="229729"/>
                    </a:moveTo>
                    <a:lnTo>
                      <a:pt x="128919" y="246585"/>
                    </a:lnTo>
                    <a:cubicBezTo>
                      <a:pt x="128919" y="246585"/>
                      <a:pt x="67717" y="128904"/>
                      <a:pt x="0" y="37712"/>
                    </a:cubicBezTo>
                    <a:lnTo>
                      <a:pt x="44669" y="0"/>
                    </a:lnTo>
                    <a:lnTo>
                      <a:pt x="96384" y="41139"/>
                    </a:lnTo>
                    <a:lnTo>
                      <a:pt x="131478" y="119446"/>
                    </a:lnTo>
                    <a:cubicBezTo>
                      <a:pt x="150040" y="160909"/>
                      <a:pt x="157188" y="190899"/>
                      <a:pt x="139479" y="229729"/>
                    </a:cubicBezTo>
                    <a:close/>
                  </a:path>
                </a:pathLst>
              </a:custGeom>
              <a:solidFill>
                <a:srgbClr val="7C3708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1" name="자유형: 도형 50">
                <a:extLst>
                  <a:ext uri="{FF2B5EF4-FFF2-40B4-BE49-F238E27FC236}">
                    <a16:creationId xmlns:a16="http://schemas.microsoft.com/office/drawing/2014/main" id="{EE69BA65-A1DC-0060-2F81-71F0194B5D9C}"/>
                  </a:ext>
                </a:extLst>
              </p:cNvPr>
              <p:cNvSpPr/>
              <p:nvPr/>
            </p:nvSpPr>
            <p:spPr>
              <a:xfrm>
                <a:off x="6976011" y="2817288"/>
                <a:ext cx="527988" cy="692398"/>
              </a:xfrm>
              <a:custGeom>
                <a:avLst/>
                <a:gdLst>
                  <a:gd name="connsiteX0" fmla="*/ 472920 w 527988"/>
                  <a:gd name="connsiteY0" fmla="*/ 631416 h 692398"/>
                  <a:gd name="connsiteX1" fmla="*/ 472890 w 527988"/>
                  <a:gd name="connsiteY1" fmla="*/ 631416 h 692398"/>
                  <a:gd name="connsiteX2" fmla="*/ 417013 w 527988"/>
                  <a:gd name="connsiteY2" fmla="*/ 684130 h 692398"/>
                  <a:gd name="connsiteX3" fmla="*/ 366005 w 527988"/>
                  <a:gd name="connsiteY3" fmla="*/ 676041 h 692398"/>
                  <a:gd name="connsiteX4" fmla="*/ 157529 w 527988"/>
                  <a:gd name="connsiteY4" fmla="*/ 408761 h 692398"/>
                  <a:gd name="connsiteX5" fmla="*/ 356 w 527988"/>
                  <a:gd name="connsiteY5" fmla="*/ 139480 h 692398"/>
                  <a:gd name="connsiteX6" fmla="*/ 45113 w 527988"/>
                  <a:gd name="connsiteY6" fmla="*/ 15199 h 692398"/>
                  <a:gd name="connsiteX7" fmla="*/ 75721 w 527988"/>
                  <a:gd name="connsiteY7" fmla="*/ 87 h 692398"/>
                  <a:gd name="connsiteX8" fmla="*/ 141217 w 527988"/>
                  <a:gd name="connsiteY8" fmla="*/ 4797 h 692398"/>
                  <a:gd name="connsiteX9" fmla="*/ 167869 w 527988"/>
                  <a:gd name="connsiteY9" fmla="*/ 21322 h 692398"/>
                  <a:gd name="connsiteX10" fmla="*/ 320232 w 527988"/>
                  <a:gd name="connsiteY10" fmla="*/ 279887 h 692398"/>
                  <a:gd name="connsiteX11" fmla="*/ 323674 w 527988"/>
                  <a:gd name="connsiteY11" fmla="*/ 284711 h 692398"/>
                  <a:gd name="connsiteX12" fmla="*/ 446092 w 527988"/>
                  <a:gd name="connsiteY12" fmla="*/ 427676 h 692398"/>
                  <a:gd name="connsiteX13" fmla="*/ 519869 w 527988"/>
                  <a:gd name="connsiteY13" fmla="*/ 513852 h 692398"/>
                  <a:gd name="connsiteX14" fmla="*/ 527046 w 527988"/>
                  <a:gd name="connsiteY14" fmla="*/ 543725 h 692398"/>
                  <a:gd name="connsiteX15" fmla="*/ 472920 w 527988"/>
                  <a:gd name="connsiteY15" fmla="*/ 631416 h 69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27988" h="692398">
                    <a:moveTo>
                      <a:pt x="472920" y="631416"/>
                    </a:moveTo>
                    <a:lnTo>
                      <a:pt x="472890" y="631416"/>
                    </a:lnTo>
                    <a:cubicBezTo>
                      <a:pt x="453887" y="651199"/>
                      <a:pt x="433354" y="669922"/>
                      <a:pt x="417013" y="684130"/>
                    </a:cubicBezTo>
                    <a:cubicBezTo>
                      <a:pt x="401187" y="697883"/>
                      <a:pt x="376801" y="694000"/>
                      <a:pt x="366005" y="676041"/>
                    </a:cubicBezTo>
                    <a:cubicBezTo>
                      <a:pt x="328498" y="613560"/>
                      <a:pt x="243308" y="480611"/>
                      <a:pt x="157529" y="408761"/>
                    </a:cubicBezTo>
                    <a:cubicBezTo>
                      <a:pt x="27551" y="299875"/>
                      <a:pt x="5945" y="199484"/>
                      <a:pt x="356" y="139480"/>
                    </a:cubicBezTo>
                    <a:cubicBezTo>
                      <a:pt x="-3674" y="96124"/>
                      <a:pt x="27507" y="41932"/>
                      <a:pt x="45113" y="15199"/>
                    </a:cubicBezTo>
                    <a:cubicBezTo>
                      <a:pt x="51850" y="4991"/>
                      <a:pt x="63543" y="-789"/>
                      <a:pt x="75721" y="87"/>
                    </a:cubicBezTo>
                    <a:lnTo>
                      <a:pt x="141217" y="4797"/>
                    </a:lnTo>
                    <a:cubicBezTo>
                      <a:pt x="152278" y="5593"/>
                      <a:pt x="162236" y="11769"/>
                      <a:pt x="167869" y="21322"/>
                    </a:cubicBezTo>
                    <a:lnTo>
                      <a:pt x="320232" y="279887"/>
                    </a:lnTo>
                    <a:cubicBezTo>
                      <a:pt x="321233" y="281593"/>
                      <a:pt x="322380" y="283211"/>
                      <a:pt x="323674" y="284711"/>
                    </a:cubicBezTo>
                    <a:lnTo>
                      <a:pt x="446092" y="427676"/>
                    </a:lnTo>
                    <a:lnTo>
                      <a:pt x="519869" y="513852"/>
                    </a:lnTo>
                    <a:cubicBezTo>
                      <a:pt x="526914" y="522074"/>
                      <a:pt x="529591" y="533194"/>
                      <a:pt x="527046" y="543725"/>
                    </a:cubicBezTo>
                    <a:cubicBezTo>
                      <a:pt x="519383" y="575642"/>
                      <a:pt x="497350" y="606000"/>
                      <a:pt x="472920" y="631416"/>
                    </a:cubicBezTo>
                    <a:close/>
                  </a:path>
                </a:pathLst>
              </a:custGeom>
              <a:solidFill>
                <a:srgbClr val="93430C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CFF1CC1F-816E-79C2-003A-DE72248505FB}"/>
                  </a:ext>
                </a:extLst>
              </p:cNvPr>
              <p:cNvSpPr/>
              <p:nvPr/>
            </p:nvSpPr>
            <p:spPr>
              <a:xfrm>
                <a:off x="7412410" y="3233639"/>
                <a:ext cx="93397" cy="215065"/>
              </a:xfrm>
              <a:custGeom>
                <a:avLst/>
                <a:gdLst>
                  <a:gd name="connsiteX0" fmla="*/ 36521 w 93397"/>
                  <a:gd name="connsiteY0" fmla="*/ 215065 h 215065"/>
                  <a:gd name="connsiteX1" fmla="*/ 36491 w 93397"/>
                  <a:gd name="connsiteY1" fmla="*/ 215065 h 215065"/>
                  <a:gd name="connsiteX2" fmla="*/ 33256 w 93397"/>
                  <a:gd name="connsiteY2" fmla="*/ 106591 h 215065"/>
                  <a:gd name="connsiteX3" fmla="*/ 0 w 93397"/>
                  <a:gd name="connsiteY3" fmla="*/ 0 h 215065"/>
                  <a:gd name="connsiteX4" fmla="*/ 93398 w 93397"/>
                  <a:gd name="connsiteY4" fmla="*/ 109077 h 215065"/>
                  <a:gd name="connsiteX5" fmla="*/ 36521 w 93397"/>
                  <a:gd name="connsiteY5" fmla="*/ 215065 h 215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397" h="215065">
                    <a:moveTo>
                      <a:pt x="36521" y="215065"/>
                    </a:moveTo>
                    <a:lnTo>
                      <a:pt x="36491" y="215065"/>
                    </a:lnTo>
                    <a:cubicBezTo>
                      <a:pt x="28711" y="157600"/>
                      <a:pt x="33256" y="106591"/>
                      <a:pt x="33256" y="106591"/>
                    </a:cubicBezTo>
                    <a:lnTo>
                      <a:pt x="0" y="0"/>
                    </a:lnTo>
                    <a:lnTo>
                      <a:pt x="93398" y="109077"/>
                    </a:lnTo>
                    <a:cubicBezTo>
                      <a:pt x="91250" y="147583"/>
                      <a:pt x="65584" y="184840"/>
                      <a:pt x="36521" y="215065"/>
                    </a:cubicBezTo>
                    <a:close/>
                  </a:path>
                </a:pathLst>
              </a:custGeom>
              <a:solidFill>
                <a:srgbClr val="7C3708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53" name="그래픽 6">
                <a:extLst>
                  <a:ext uri="{FF2B5EF4-FFF2-40B4-BE49-F238E27FC236}">
                    <a16:creationId xmlns:a16="http://schemas.microsoft.com/office/drawing/2014/main" id="{F86DE18D-2C00-D1F7-28A6-43A9C15C698A}"/>
                  </a:ext>
                </a:extLst>
              </p:cNvPr>
              <p:cNvGrpSpPr/>
              <p:nvPr/>
            </p:nvGrpSpPr>
            <p:grpSpPr>
              <a:xfrm>
                <a:off x="7363799" y="3262676"/>
                <a:ext cx="439168" cy="481148"/>
                <a:chOff x="7363799" y="3262676"/>
                <a:chExt cx="439168" cy="481148"/>
              </a:xfrm>
            </p:grpSpPr>
            <p:sp>
              <p:nvSpPr>
                <p:cNvPr id="54" name="자유형: 도형 53">
                  <a:extLst>
                    <a:ext uri="{FF2B5EF4-FFF2-40B4-BE49-F238E27FC236}">
                      <a16:creationId xmlns:a16="http://schemas.microsoft.com/office/drawing/2014/main" id="{C418F744-4569-72F9-B1AA-84F780EFDFC7}"/>
                    </a:ext>
                  </a:extLst>
                </p:cNvPr>
                <p:cNvSpPr/>
                <p:nvPr/>
              </p:nvSpPr>
              <p:spPr>
                <a:xfrm>
                  <a:off x="7458465" y="3350408"/>
                  <a:ext cx="47453" cy="112165"/>
                </a:xfrm>
                <a:custGeom>
                  <a:avLst/>
                  <a:gdLst>
                    <a:gd name="connsiteX0" fmla="*/ 115 w 47453"/>
                    <a:gd name="connsiteY0" fmla="*/ 0 h 112165"/>
                    <a:gd name="connsiteX1" fmla="*/ 27869 w 47453"/>
                    <a:gd name="connsiteY1" fmla="*/ 111607 h 112165"/>
                    <a:gd name="connsiteX2" fmla="*/ 46946 w 47453"/>
                    <a:gd name="connsiteY2" fmla="*/ 97546 h 112165"/>
                    <a:gd name="connsiteX3" fmla="*/ 115 w 47453"/>
                    <a:gd name="connsiteY3" fmla="*/ 0 h 11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453" h="112165">
                      <a:moveTo>
                        <a:pt x="115" y="0"/>
                      </a:moveTo>
                      <a:cubicBezTo>
                        <a:pt x="115" y="0"/>
                        <a:pt x="-3356" y="82896"/>
                        <a:pt x="27869" y="111607"/>
                      </a:cubicBezTo>
                      <a:cubicBezTo>
                        <a:pt x="27869" y="111607"/>
                        <a:pt x="40725" y="116460"/>
                        <a:pt x="46946" y="97546"/>
                      </a:cubicBezTo>
                      <a:cubicBezTo>
                        <a:pt x="53168" y="78631"/>
                        <a:pt x="115" y="0"/>
                        <a:pt x="115" y="0"/>
                      </a:cubicBezTo>
                      <a:close/>
                    </a:path>
                  </a:pathLst>
                </a:custGeom>
                <a:solidFill>
                  <a:srgbClr val="E59183"/>
                </a:solidFill>
                <a:ln w="14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55" name="그래픽 6">
                  <a:extLst>
                    <a:ext uri="{FF2B5EF4-FFF2-40B4-BE49-F238E27FC236}">
                      <a16:creationId xmlns:a16="http://schemas.microsoft.com/office/drawing/2014/main" id="{72AB780F-D183-B93A-146E-E0DCCF65F467}"/>
                    </a:ext>
                  </a:extLst>
                </p:cNvPr>
                <p:cNvGrpSpPr/>
                <p:nvPr/>
              </p:nvGrpSpPr>
              <p:grpSpPr>
                <a:xfrm>
                  <a:off x="7363799" y="3364434"/>
                  <a:ext cx="439168" cy="379390"/>
                  <a:chOff x="7363799" y="3364434"/>
                  <a:chExt cx="439168" cy="379390"/>
                </a:xfrm>
              </p:grpSpPr>
              <p:sp>
                <p:nvSpPr>
                  <p:cNvPr id="56" name="자유형: 도형 55">
                    <a:extLst>
                      <a:ext uri="{FF2B5EF4-FFF2-40B4-BE49-F238E27FC236}">
                        <a16:creationId xmlns:a16="http://schemas.microsoft.com/office/drawing/2014/main" id="{FFB00BA9-0A1D-5EA7-810E-CB79D68B3460}"/>
                      </a:ext>
                    </a:extLst>
                  </p:cNvPr>
                  <p:cNvSpPr/>
                  <p:nvPr/>
                </p:nvSpPr>
                <p:spPr>
                  <a:xfrm>
                    <a:off x="7370800" y="3368706"/>
                    <a:ext cx="432167" cy="375118"/>
                  </a:xfrm>
                  <a:custGeom>
                    <a:avLst/>
                    <a:gdLst>
                      <a:gd name="connsiteX0" fmla="*/ 418555 w 432167"/>
                      <a:gd name="connsiteY0" fmla="*/ 248733 h 375118"/>
                      <a:gd name="connsiteX1" fmla="*/ 113122 w 432167"/>
                      <a:gd name="connsiteY1" fmla="*/ 373489 h 375118"/>
                      <a:gd name="connsiteX2" fmla="*/ 84367 w 432167"/>
                      <a:gd name="connsiteY2" fmla="*/ 360913 h 375118"/>
                      <a:gd name="connsiteX3" fmla="*/ 0 w 432167"/>
                      <a:gd name="connsiteY3" fmla="*/ 136067 h 375118"/>
                      <a:gd name="connsiteX4" fmla="*/ 333129 w 432167"/>
                      <a:gd name="connsiteY4" fmla="*/ 0 h 375118"/>
                      <a:gd name="connsiteX5" fmla="*/ 430292 w 432167"/>
                      <a:gd name="connsiteY5" fmla="*/ 219625 h 375118"/>
                      <a:gd name="connsiteX6" fmla="*/ 418555 w 432167"/>
                      <a:gd name="connsiteY6" fmla="*/ 248733 h 3751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32167" h="375118">
                        <a:moveTo>
                          <a:pt x="418555" y="248733"/>
                        </a:moveTo>
                        <a:lnTo>
                          <a:pt x="113122" y="373489"/>
                        </a:lnTo>
                        <a:cubicBezTo>
                          <a:pt x="101708" y="378151"/>
                          <a:pt x="88691" y="372459"/>
                          <a:pt x="84367" y="360913"/>
                        </a:cubicBezTo>
                        <a:lnTo>
                          <a:pt x="0" y="136067"/>
                        </a:lnTo>
                        <a:lnTo>
                          <a:pt x="333129" y="0"/>
                        </a:lnTo>
                        <a:lnTo>
                          <a:pt x="430292" y="219625"/>
                        </a:lnTo>
                        <a:cubicBezTo>
                          <a:pt x="435278" y="230906"/>
                          <a:pt x="429969" y="244070"/>
                          <a:pt x="418555" y="248733"/>
                        </a:cubicBezTo>
                        <a:close/>
                      </a:path>
                    </a:pathLst>
                  </a:custGeom>
                  <a:solidFill>
                    <a:srgbClr val="141C35"/>
                  </a:solidFill>
                  <a:ln w="14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57" name="자유형: 도형 56">
                    <a:extLst>
                      <a:ext uri="{FF2B5EF4-FFF2-40B4-BE49-F238E27FC236}">
                        <a16:creationId xmlns:a16="http://schemas.microsoft.com/office/drawing/2014/main" id="{E27DAB77-B77F-153D-F279-E6DDCD3BD250}"/>
                      </a:ext>
                    </a:extLst>
                  </p:cNvPr>
                  <p:cNvSpPr/>
                  <p:nvPr/>
                </p:nvSpPr>
                <p:spPr>
                  <a:xfrm>
                    <a:off x="7441510" y="3364434"/>
                    <a:ext cx="169015" cy="107407"/>
                  </a:xfrm>
                  <a:custGeom>
                    <a:avLst/>
                    <a:gdLst>
                      <a:gd name="connsiteX0" fmla="*/ 5215 w 169015"/>
                      <a:gd name="connsiteY0" fmla="*/ 56780 h 107407"/>
                      <a:gd name="connsiteX1" fmla="*/ 626 w 169015"/>
                      <a:gd name="connsiteY1" fmla="*/ 67709 h 107407"/>
                      <a:gd name="connsiteX2" fmla="*/ 3347 w 169015"/>
                      <a:gd name="connsiteY2" fmla="*/ 74386 h 107407"/>
                      <a:gd name="connsiteX3" fmla="*/ 5127 w 169015"/>
                      <a:gd name="connsiteY3" fmla="*/ 78755 h 107407"/>
                      <a:gd name="connsiteX4" fmla="*/ 15702 w 169015"/>
                      <a:gd name="connsiteY4" fmla="*/ 104980 h 107407"/>
                      <a:gd name="connsiteX5" fmla="*/ 20791 w 169015"/>
                      <a:gd name="connsiteY5" fmla="*/ 107112 h 107407"/>
                      <a:gd name="connsiteX6" fmla="*/ 32264 w 169015"/>
                      <a:gd name="connsiteY6" fmla="*/ 102435 h 107407"/>
                      <a:gd name="connsiteX7" fmla="*/ 34396 w 169015"/>
                      <a:gd name="connsiteY7" fmla="*/ 97346 h 107407"/>
                      <a:gd name="connsiteX8" fmla="*/ 23821 w 169015"/>
                      <a:gd name="connsiteY8" fmla="*/ 71121 h 107407"/>
                      <a:gd name="connsiteX9" fmla="*/ 139458 w 169015"/>
                      <a:gd name="connsiteY9" fmla="*/ 23893 h 107407"/>
                      <a:gd name="connsiteX10" fmla="*/ 150033 w 169015"/>
                      <a:gd name="connsiteY10" fmla="*/ 50117 h 107407"/>
                      <a:gd name="connsiteX11" fmla="*/ 155108 w 169015"/>
                      <a:gd name="connsiteY11" fmla="*/ 52250 h 107407"/>
                      <a:gd name="connsiteX12" fmla="*/ 166595 w 169015"/>
                      <a:gd name="connsiteY12" fmla="*/ 47573 h 107407"/>
                      <a:gd name="connsiteX13" fmla="*/ 168727 w 169015"/>
                      <a:gd name="connsiteY13" fmla="*/ 42484 h 107407"/>
                      <a:gd name="connsiteX14" fmla="*/ 158152 w 169015"/>
                      <a:gd name="connsiteY14" fmla="*/ 16259 h 107407"/>
                      <a:gd name="connsiteX15" fmla="*/ 156358 w 169015"/>
                      <a:gd name="connsiteY15" fmla="*/ 11876 h 107407"/>
                      <a:gd name="connsiteX16" fmla="*/ 153637 w 169015"/>
                      <a:gd name="connsiteY16" fmla="*/ 5213 h 107407"/>
                      <a:gd name="connsiteX17" fmla="*/ 142708 w 169015"/>
                      <a:gd name="connsiteY17" fmla="*/ 624 h 107407"/>
                      <a:gd name="connsiteX18" fmla="*/ 5215 w 169015"/>
                      <a:gd name="connsiteY18" fmla="*/ 56780 h 1074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69015" h="107407">
                        <a:moveTo>
                          <a:pt x="5215" y="56780"/>
                        </a:moveTo>
                        <a:cubicBezTo>
                          <a:pt x="920" y="58531"/>
                          <a:pt x="-1124" y="63429"/>
                          <a:pt x="626" y="67709"/>
                        </a:cubicBezTo>
                        <a:lnTo>
                          <a:pt x="3347" y="74386"/>
                        </a:lnTo>
                        <a:lnTo>
                          <a:pt x="5127" y="78755"/>
                        </a:lnTo>
                        <a:lnTo>
                          <a:pt x="15702" y="104980"/>
                        </a:lnTo>
                        <a:cubicBezTo>
                          <a:pt x="16526" y="106980"/>
                          <a:pt x="18791" y="107936"/>
                          <a:pt x="20791" y="107112"/>
                        </a:cubicBezTo>
                        <a:lnTo>
                          <a:pt x="32264" y="102435"/>
                        </a:lnTo>
                        <a:cubicBezTo>
                          <a:pt x="34249" y="101611"/>
                          <a:pt x="35205" y="99346"/>
                          <a:pt x="34396" y="97346"/>
                        </a:cubicBezTo>
                        <a:lnTo>
                          <a:pt x="23821" y="71121"/>
                        </a:lnTo>
                        <a:lnTo>
                          <a:pt x="139458" y="23893"/>
                        </a:lnTo>
                        <a:lnTo>
                          <a:pt x="150033" y="50117"/>
                        </a:lnTo>
                        <a:cubicBezTo>
                          <a:pt x="150842" y="52103"/>
                          <a:pt x="153122" y="53074"/>
                          <a:pt x="155108" y="52250"/>
                        </a:cubicBezTo>
                        <a:lnTo>
                          <a:pt x="166595" y="47573"/>
                        </a:lnTo>
                        <a:cubicBezTo>
                          <a:pt x="168580" y="46749"/>
                          <a:pt x="169536" y="44484"/>
                          <a:pt x="168727" y="42484"/>
                        </a:cubicBezTo>
                        <a:lnTo>
                          <a:pt x="158152" y="16259"/>
                        </a:lnTo>
                        <a:lnTo>
                          <a:pt x="156358" y="11876"/>
                        </a:lnTo>
                        <a:lnTo>
                          <a:pt x="153637" y="5213"/>
                        </a:lnTo>
                        <a:cubicBezTo>
                          <a:pt x="151886" y="933"/>
                          <a:pt x="146989" y="-1126"/>
                          <a:pt x="142708" y="624"/>
                        </a:cubicBezTo>
                        <a:lnTo>
                          <a:pt x="5215" y="56780"/>
                        </a:lnTo>
                        <a:close/>
                      </a:path>
                    </a:pathLst>
                  </a:custGeom>
                  <a:solidFill>
                    <a:srgbClr val="1A2033"/>
                  </a:solidFill>
                  <a:ln w="14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58" name="자유형: 도형 57">
                    <a:extLst>
                      <a:ext uri="{FF2B5EF4-FFF2-40B4-BE49-F238E27FC236}">
                        <a16:creationId xmlns:a16="http://schemas.microsoft.com/office/drawing/2014/main" id="{630B1126-CA34-91A6-EC99-489C59542933}"/>
                      </a:ext>
                    </a:extLst>
                  </p:cNvPr>
                  <p:cNvSpPr/>
                  <p:nvPr/>
                </p:nvSpPr>
                <p:spPr>
                  <a:xfrm>
                    <a:off x="7363799" y="3365852"/>
                    <a:ext cx="359317" cy="217326"/>
                  </a:xfrm>
                  <a:custGeom>
                    <a:avLst/>
                    <a:gdLst>
                      <a:gd name="connsiteX0" fmla="*/ 321171 w 359317"/>
                      <a:gd name="connsiteY0" fmla="*/ 124859 h 217326"/>
                      <a:gd name="connsiteX1" fmla="*/ 105944 w 359317"/>
                      <a:gd name="connsiteY1" fmla="*/ 212771 h 217326"/>
                      <a:gd name="connsiteX2" fmla="*/ 31505 w 359317"/>
                      <a:gd name="connsiteY2" fmla="*/ 189693 h 217326"/>
                      <a:gd name="connsiteX3" fmla="*/ 0 w 359317"/>
                      <a:gd name="connsiteY3" fmla="*/ 141774 h 217326"/>
                      <a:gd name="connsiteX4" fmla="*/ 347117 w 359317"/>
                      <a:gd name="connsiteY4" fmla="*/ 0 h 217326"/>
                      <a:gd name="connsiteX5" fmla="*/ 358163 w 359317"/>
                      <a:gd name="connsiteY5" fmla="*/ 56274 h 217326"/>
                      <a:gd name="connsiteX6" fmla="*/ 321171 w 359317"/>
                      <a:gd name="connsiteY6" fmla="*/ 124859 h 217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9317" h="217326">
                        <a:moveTo>
                          <a:pt x="321171" y="124859"/>
                        </a:moveTo>
                        <a:lnTo>
                          <a:pt x="105944" y="212771"/>
                        </a:lnTo>
                        <a:cubicBezTo>
                          <a:pt x="78807" y="223846"/>
                          <a:pt x="47611" y="214183"/>
                          <a:pt x="31505" y="189693"/>
                        </a:cubicBezTo>
                        <a:lnTo>
                          <a:pt x="0" y="141774"/>
                        </a:lnTo>
                        <a:lnTo>
                          <a:pt x="347117" y="0"/>
                        </a:lnTo>
                        <a:lnTo>
                          <a:pt x="358163" y="56274"/>
                        </a:lnTo>
                        <a:cubicBezTo>
                          <a:pt x="363810" y="85043"/>
                          <a:pt x="348308" y="113784"/>
                          <a:pt x="321171" y="124859"/>
                        </a:cubicBezTo>
                        <a:close/>
                      </a:path>
                    </a:pathLst>
                  </a:custGeom>
                  <a:solidFill>
                    <a:srgbClr val="273A68"/>
                  </a:solidFill>
                  <a:ln w="14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59" name="자유형: 도형 58">
                    <a:extLst>
                      <a:ext uri="{FF2B5EF4-FFF2-40B4-BE49-F238E27FC236}">
                        <a16:creationId xmlns:a16="http://schemas.microsoft.com/office/drawing/2014/main" id="{6A85D3E3-BE2C-C846-A1DB-BDA2AEF47A92}"/>
                      </a:ext>
                    </a:extLst>
                  </p:cNvPr>
                  <p:cNvSpPr/>
                  <p:nvPr/>
                </p:nvSpPr>
                <p:spPr>
                  <a:xfrm>
                    <a:off x="7463739" y="3553336"/>
                    <a:ext cx="52131" cy="57132"/>
                  </a:xfrm>
                  <a:custGeom>
                    <a:avLst/>
                    <a:gdLst>
                      <a:gd name="connsiteX0" fmla="*/ 40437 w 52131"/>
                      <a:gd name="connsiteY0" fmla="*/ 342 h 57132"/>
                      <a:gd name="connsiteX1" fmla="*/ 2842 w 52131"/>
                      <a:gd name="connsiteY1" fmla="*/ 15697 h 57132"/>
                      <a:gd name="connsiteX2" fmla="*/ 342 w 52131"/>
                      <a:gd name="connsiteY2" fmla="*/ 21639 h 57132"/>
                      <a:gd name="connsiteX3" fmla="*/ 3798 w 52131"/>
                      <a:gd name="connsiteY3" fmla="*/ 30097 h 57132"/>
                      <a:gd name="connsiteX4" fmla="*/ 9740 w 52131"/>
                      <a:gd name="connsiteY4" fmla="*/ 32597 h 57132"/>
                      <a:gd name="connsiteX5" fmla="*/ 12226 w 52131"/>
                      <a:gd name="connsiteY5" fmla="*/ 31582 h 57132"/>
                      <a:gd name="connsiteX6" fmla="*/ 18183 w 52131"/>
                      <a:gd name="connsiteY6" fmla="*/ 46158 h 57132"/>
                      <a:gd name="connsiteX7" fmla="*/ 41157 w 52131"/>
                      <a:gd name="connsiteY7" fmla="*/ 55822 h 57132"/>
                      <a:gd name="connsiteX8" fmla="*/ 50821 w 52131"/>
                      <a:gd name="connsiteY8" fmla="*/ 32833 h 57132"/>
                      <a:gd name="connsiteX9" fmla="*/ 44864 w 52131"/>
                      <a:gd name="connsiteY9" fmla="*/ 18257 h 57132"/>
                      <a:gd name="connsiteX10" fmla="*/ 47350 w 52131"/>
                      <a:gd name="connsiteY10" fmla="*/ 17242 h 57132"/>
                      <a:gd name="connsiteX11" fmla="*/ 49850 w 52131"/>
                      <a:gd name="connsiteY11" fmla="*/ 11285 h 57132"/>
                      <a:gd name="connsiteX12" fmla="*/ 46394 w 52131"/>
                      <a:gd name="connsiteY12" fmla="*/ 2842 h 57132"/>
                      <a:gd name="connsiteX13" fmla="*/ 40437 w 52131"/>
                      <a:gd name="connsiteY13" fmla="*/ 342 h 5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2131" h="57132">
                        <a:moveTo>
                          <a:pt x="40437" y="342"/>
                        </a:moveTo>
                        <a:lnTo>
                          <a:pt x="2842" y="15697"/>
                        </a:lnTo>
                        <a:cubicBezTo>
                          <a:pt x="504" y="16653"/>
                          <a:pt x="-614" y="19316"/>
                          <a:pt x="342" y="21639"/>
                        </a:cubicBezTo>
                        <a:lnTo>
                          <a:pt x="3798" y="30097"/>
                        </a:lnTo>
                        <a:cubicBezTo>
                          <a:pt x="4754" y="32436"/>
                          <a:pt x="7417" y="33553"/>
                          <a:pt x="9740" y="32597"/>
                        </a:cubicBezTo>
                        <a:lnTo>
                          <a:pt x="12226" y="31582"/>
                        </a:lnTo>
                        <a:lnTo>
                          <a:pt x="18183" y="46158"/>
                        </a:lnTo>
                        <a:cubicBezTo>
                          <a:pt x="21860" y="55175"/>
                          <a:pt x="32156" y="59499"/>
                          <a:pt x="41157" y="55822"/>
                        </a:cubicBezTo>
                        <a:cubicBezTo>
                          <a:pt x="50174" y="52130"/>
                          <a:pt x="54498" y="41849"/>
                          <a:pt x="50821" y="32833"/>
                        </a:cubicBezTo>
                        <a:lnTo>
                          <a:pt x="44864" y="18257"/>
                        </a:lnTo>
                        <a:lnTo>
                          <a:pt x="47350" y="17242"/>
                        </a:lnTo>
                        <a:cubicBezTo>
                          <a:pt x="49674" y="16286"/>
                          <a:pt x="50791" y="13623"/>
                          <a:pt x="49850" y="11285"/>
                        </a:cubicBezTo>
                        <a:lnTo>
                          <a:pt x="46394" y="2842"/>
                        </a:lnTo>
                        <a:cubicBezTo>
                          <a:pt x="45438" y="504"/>
                          <a:pt x="42775" y="-614"/>
                          <a:pt x="40437" y="3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4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60" name="자유형: 도형 59">
                    <a:extLst>
                      <a:ext uri="{FF2B5EF4-FFF2-40B4-BE49-F238E27FC236}">
                        <a16:creationId xmlns:a16="http://schemas.microsoft.com/office/drawing/2014/main" id="{A2169188-D851-6907-AA4A-C0CFC7956780}"/>
                      </a:ext>
                    </a:extLst>
                  </p:cNvPr>
                  <p:cNvSpPr/>
                  <p:nvPr/>
                </p:nvSpPr>
                <p:spPr>
                  <a:xfrm>
                    <a:off x="7637738" y="3482265"/>
                    <a:ext cx="52131" cy="57132"/>
                  </a:xfrm>
                  <a:custGeom>
                    <a:avLst/>
                    <a:gdLst>
                      <a:gd name="connsiteX0" fmla="*/ 40437 w 52131"/>
                      <a:gd name="connsiteY0" fmla="*/ 342 h 57132"/>
                      <a:gd name="connsiteX1" fmla="*/ 2842 w 52131"/>
                      <a:gd name="connsiteY1" fmla="*/ 15697 h 57132"/>
                      <a:gd name="connsiteX2" fmla="*/ 342 w 52131"/>
                      <a:gd name="connsiteY2" fmla="*/ 21654 h 57132"/>
                      <a:gd name="connsiteX3" fmla="*/ 3798 w 52131"/>
                      <a:gd name="connsiteY3" fmla="*/ 30097 h 57132"/>
                      <a:gd name="connsiteX4" fmla="*/ 9755 w 52131"/>
                      <a:gd name="connsiteY4" fmla="*/ 32597 h 57132"/>
                      <a:gd name="connsiteX5" fmla="*/ 12226 w 52131"/>
                      <a:gd name="connsiteY5" fmla="*/ 31597 h 57132"/>
                      <a:gd name="connsiteX6" fmla="*/ 18183 w 52131"/>
                      <a:gd name="connsiteY6" fmla="*/ 46158 h 57132"/>
                      <a:gd name="connsiteX7" fmla="*/ 41157 w 52131"/>
                      <a:gd name="connsiteY7" fmla="*/ 55822 h 57132"/>
                      <a:gd name="connsiteX8" fmla="*/ 50821 w 52131"/>
                      <a:gd name="connsiteY8" fmla="*/ 32832 h 57132"/>
                      <a:gd name="connsiteX9" fmla="*/ 44864 w 52131"/>
                      <a:gd name="connsiteY9" fmla="*/ 18256 h 57132"/>
                      <a:gd name="connsiteX10" fmla="*/ 47350 w 52131"/>
                      <a:gd name="connsiteY10" fmla="*/ 17242 h 57132"/>
                      <a:gd name="connsiteX11" fmla="*/ 49850 w 52131"/>
                      <a:gd name="connsiteY11" fmla="*/ 11285 h 57132"/>
                      <a:gd name="connsiteX12" fmla="*/ 46394 w 52131"/>
                      <a:gd name="connsiteY12" fmla="*/ 2842 h 57132"/>
                      <a:gd name="connsiteX13" fmla="*/ 40437 w 52131"/>
                      <a:gd name="connsiteY13" fmla="*/ 342 h 57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2131" h="57132">
                        <a:moveTo>
                          <a:pt x="40437" y="342"/>
                        </a:moveTo>
                        <a:lnTo>
                          <a:pt x="2842" y="15697"/>
                        </a:lnTo>
                        <a:cubicBezTo>
                          <a:pt x="504" y="16653"/>
                          <a:pt x="-614" y="19316"/>
                          <a:pt x="342" y="21654"/>
                        </a:cubicBezTo>
                        <a:lnTo>
                          <a:pt x="3798" y="30097"/>
                        </a:lnTo>
                        <a:cubicBezTo>
                          <a:pt x="4754" y="32435"/>
                          <a:pt x="7417" y="33553"/>
                          <a:pt x="9755" y="32597"/>
                        </a:cubicBezTo>
                        <a:lnTo>
                          <a:pt x="12226" y="31597"/>
                        </a:lnTo>
                        <a:lnTo>
                          <a:pt x="18183" y="46158"/>
                        </a:lnTo>
                        <a:cubicBezTo>
                          <a:pt x="21860" y="55175"/>
                          <a:pt x="32156" y="59499"/>
                          <a:pt x="41157" y="55822"/>
                        </a:cubicBezTo>
                        <a:cubicBezTo>
                          <a:pt x="50174" y="52130"/>
                          <a:pt x="54498" y="41849"/>
                          <a:pt x="50821" y="32832"/>
                        </a:cubicBezTo>
                        <a:lnTo>
                          <a:pt x="44864" y="18256"/>
                        </a:lnTo>
                        <a:lnTo>
                          <a:pt x="47350" y="17242"/>
                        </a:lnTo>
                        <a:cubicBezTo>
                          <a:pt x="49674" y="16286"/>
                          <a:pt x="50791" y="13623"/>
                          <a:pt x="49850" y="11285"/>
                        </a:cubicBezTo>
                        <a:lnTo>
                          <a:pt x="46394" y="2842"/>
                        </a:lnTo>
                        <a:cubicBezTo>
                          <a:pt x="45438" y="504"/>
                          <a:pt x="42775" y="-614"/>
                          <a:pt x="40437" y="3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46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61" name="자유형: 도형 60">
                  <a:extLst>
                    <a:ext uri="{FF2B5EF4-FFF2-40B4-BE49-F238E27FC236}">
                      <a16:creationId xmlns:a16="http://schemas.microsoft.com/office/drawing/2014/main" id="{17EAF8B3-4845-085A-4806-7A6C6C4EC39E}"/>
                    </a:ext>
                  </a:extLst>
                </p:cNvPr>
                <p:cNvSpPr/>
                <p:nvPr/>
              </p:nvSpPr>
              <p:spPr>
                <a:xfrm>
                  <a:off x="7458484" y="3262676"/>
                  <a:ext cx="120866" cy="177187"/>
                </a:xfrm>
                <a:custGeom>
                  <a:avLst/>
                  <a:gdLst>
                    <a:gd name="connsiteX0" fmla="*/ 71901 w 120866"/>
                    <a:gd name="connsiteY0" fmla="*/ 9249 h 177187"/>
                    <a:gd name="connsiteX1" fmla="*/ 88684 w 120866"/>
                    <a:gd name="connsiteY1" fmla="*/ 49976 h 177187"/>
                    <a:gd name="connsiteX2" fmla="*/ 116232 w 120866"/>
                    <a:gd name="connsiteY2" fmla="*/ 138315 h 177187"/>
                    <a:gd name="connsiteX3" fmla="*/ 104804 w 120866"/>
                    <a:gd name="connsiteY3" fmla="*/ 143139 h 177187"/>
                    <a:gd name="connsiteX4" fmla="*/ 84212 w 120866"/>
                    <a:gd name="connsiteY4" fmla="*/ 159215 h 177187"/>
                    <a:gd name="connsiteX5" fmla="*/ 62826 w 120866"/>
                    <a:gd name="connsiteY5" fmla="*/ 166863 h 177187"/>
                    <a:gd name="connsiteX6" fmla="*/ 42588 w 120866"/>
                    <a:gd name="connsiteY6" fmla="*/ 176130 h 177187"/>
                    <a:gd name="connsiteX7" fmla="*/ 13406 w 120866"/>
                    <a:gd name="connsiteY7" fmla="*/ 119547 h 177187"/>
                    <a:gd name="connsiteX8" fmla="*/ 4405 w 120866"/>
                    <a:gd name="connsiteY8" fmla="*/ 70465 h 177187"/>
                    <a:gd name="connsiteX9" fmla="*/ 4316 w 120866"/>
                    <a:gd name="connsiteY9" fmla="*/ 17824 h 177187"/>
                    <a:gd name="connsiteX10" fmla="*/ 71901 w 120866"/>
                    <a:gd name="connsiteY10" fmla="*/ 9249 h 177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0866" h="177187">
                      <a:moveTo>
                        <a:pt x="71901" y="9249"/>
                      </a:moveTo>
                      <a:cubicBezTo>
                        <a:pt x="71901" y="9249"/>
                        <a:pt x="78035" y="32650"/>
                        <a:pt x="88684" y="49976"/>
                      </a:cubicBezTo>
                      <a:cubicBezTo>
                        <a:pt x="99332" y="67318"/>
                        <a:pt x="133088" y="123106"/>
                        <a:pt x="116232" y="138315"/>
                      </a:cubicBezTo>
                      <a:cubicBezTo>
                        <a:pt x="106701" y="146904"/>
                        <a:pt x="104804" y="143139"/>
                        <a:pt x="104804" y="143139"/>
                      </a:cubicBezTo>
                      <a:cubicBezTo>
                        <a:pt x="104804" y="143139"/>
                        <a:pt x="99994" y="168599"/>
                        <a:pt x="84212" y="159215"/>
                      </a:cubicBezTo>
                      <a:cubicBezTo>
                        <a:pt x="84212" y="159215"/>
                        <a:pt x="73681" y="173365"/>
                        <a:pt x="62826" y="166863"/>
                      </a:cubicBezTo>
                      <a:cubicBezTo>
                        <a:pt x="62826" y="166863"/>
                        <a:pt x="54575" y="181116"/>
                        <a:pt x="42588" y="176130"/>
                      </a:cubicBezTo>
                      <a:cubicBezTo>
                        <a:pt x="30615" y="171144"/>
                        <a:pt x="13406" y="119547"/>
                        <a:pt x="13406" y="119547"/>
                      </a:cubicBezTo>
                      <a:cubicBezTo>
                        <a:pt x="13406" y="119547"/>
                        <a:pt x="-9318" y="102647"/>
                        <a:pt x="4405" y="70465"/>
                      </a:cubicBezTo>
                      <a:cubicBezTo>
                        <a:pt x="18128" y="38298"/>
                        <a:pt x="4316" y="17824"/>
                        <a:pt x="4316" y="17824"/>
                      </a:cubicBezTo>
                      <a:cubicBezTo>
                        <a:pt x="4316" y="17824"/>
                        <a:pt x="55178" y="-15740"/>
                        <a:pt x="71901" y="9249"/>
                      </a:cubicBezTo>
                      <a:close/>
                    </a:path>
                  </a:pathLst>
                </a:custGeom>
                <a:solidFill>
                  <a:srgbClr val="FFAC99"/>
                </a:solidFill>
                <a:ln w="146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A301C5C4-6F86-6FC9-404B-BCD4C6ABFCD9}"/>
                  </a:ext>
                </a:extLst>
              </p:cNvPr>
              <p:cNvSpPr/>
              <p:nvPr/>
            </p:nvSpPr>
            <p:spPr>
              <a:xfrm>
                <a:off x="6806332" y="2667685"/>
                <a:ext cx="150885" cy="226361"/>
              </a:xfrm>
              <a:custGeom>
                <a:avLst/>
                <a:gdLst>
                  <a:gd name="connsiteX0" fmla="*/ 150885 w 150885"/>
                  <a:gd name="connsiteY0" fmla="*/ 120339 h 226361"/>
                  <a:gd name="connsiteX1" fmla="*/ 149091 w 150885"/>
                  <a:gd name="connsiteY1" fmla="*/ 158829 h 226361"/>
                  <a:gd name="connsiteX2" fmla="*/ 46862 w 150885"/>
                  <a:gd name="connsiteY2" fmla="*/ 226358 h 226361"/>
                  <a:gd name="connsiteX3" fmla="*/ 31784 w 150885"/>
                  <a:gd name="connsiteY3" fmla="*/ 213874 h 226361"/>
                  <a:gd name="connsiteX4" fmla="*/ 28953 w 150885"/>
                  <a:gd name="connsiteY4" fmla="*/ 197121 h 226361"/>
                  <a:gd name="connsiteX5" fmla="*/ 52945 w 150885"/>
                  <a:gd name="connsiteY5" fmla="*/ 168322 h 226361"/>
                  <a:gd name="connsiteX6" fmla="*/ 23601 w 150885"/>
                  <a:gd name="connsiteY6" fmla="*/ 165204 h 226361"/>
                  <a:gd name="connsiteX7" fmla="*/ 20657 w 150885"/>
                  <a:gd name="connsiteY7" fmla="*/ 147780 h 226361"/>
                  <a:gd name="connsiteX8" fmla="*/ 5102 w 150885"/>
                  <a:gd name="connsiteY8" fmla="*/ 141797 h 226361"/>
                  <a:gd name="connsiteX9" fmla="*/ 1113 w 150885"/>
                  <a:gd name="connsiteY9" fmla="*/ 130350 h 226361"/>
                  <a:gd name="connsiteX10" fmla="*/ 19100 w 150885"/>
                  <a:gd name="connsiteY10" fmla="*/ 99877 h 226361"/>
                  <a:gd name="connsiteX11" fmla="*/ 20656 w 150885"/>
                  <a:gd name="connsiteY11" fmla="*/ 88868 h 226361"/>
                  <a:gd name="connsiteX12" fmla="*/ 17585 w 150885"/>
                  <a:gd name="connsiteY12" fmla="*/ 77101 h 226361"/>
                  <a:gd name="connsiteX13" fmla="*/ 19141 w 150885"/>
                  <a:gd name="connsiteY13" fmla="*/ 54246 h 226361"/>
                  <a:gd name="connsiteX14" fmla="*/ 41518 w 150885"/>
                  <a:gd name="connsiteY14" fmla="*/ 0 h 226361"/>
                  <a:gd name="connsiteX15" fmla="*/ 112437 w 150885"/>
                  <a:gd name="connsiteY15" fmla="*/ 1356 h 226361"/>
                  <a:gd name="connsiteX16" fmla="*/ 150885 w 150885"/>
                  <a:gd name="connsiteY16" fmla="*/ 120339 h 226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0885" h="226361">
                    <a:moveTo>
                      <a:pt x="150885" y="120339"/>
                    </a:moveTo>
                    <a:cubicBezTo>
                      <a:pt x="150885" y="120339"/>
                      <a:pt x="149973" y="149257"/>
                      <a:pt x="149091" y="158829"/>
                    </a:cubicBezTo>
                    <a:cubicBezTo>
                      <a:pt x="144310" y="210284"/>
                      <a:pt x="85951" y="225520"/>
                      <a:pt x="46862" y="226358"/>
                    </a:cubicBezTo>
                    <a:cubicBezTo>
                      <a:pt x="39443" y="226517"/>
                      <a:pt x="33021" y="221172"/>
                      <a:pt x="31784" y="213874"/>
                    </a:cubicBezTo>
                    <a:lnTo>
                      <a:pt x="28953" y="197121"/>
                    </a:lnTo>
                    <a:cubicBezTo>
                      <a:pt x="55040" y="188505"/>
                      <a:pt x="52945" y="168322"/>
                      <a:pt x="52945" y="168322"/>
                    </a:cubicBezTo>
                    <a:lnTo>
                      <a:pt x="23601" y="165204"/>
                    </a:lnTo>
                    <a:lnTo>
                      <a:pt x="20657" y="147780"/>
                    </a:lnTo>
                    <a:lnTo>
                      <a:pt x="5102" y="141797"/>
                    </a:lnTo>
                    <a:cubicBezTo>
                      <a:pt x="516" y="140042"/>
                      <a:pt x="-1399" y="134577"/>
                      <a:pt x="1113" y="130350"/>
                    </a:cubicBezTo>
                    <a:lnTo>
                      <a:pt x="19100" y="99877"/>
                    </a:lnTo>
                    <a:cubicBezTo>
                      <a:pt x="21094" y="96566"/>
                      <a:pt x="21653" y="92577"/>
                      <a:pt x="20656" y="88868"/>
                    </a:cubicBezTo>
                    <a:lnTo>
                      <a:pt x="17585" y="77101"/>
                    </a:lnTo>
                    <a:cubicBezTo>
                      <a:pt x="15590" y="69522"/>
                      <a:pt x="16149" y="61465"/>
                      <a:pt x="19141" y="54246"/>
                    </a:cubicBezTo>
                    <a:lnTo>
                      <a:pt x="41518" y="0"/>
                    </a:lnTo>
                    <a:lnTo>
                      <a:pt x="112437" y="1356"/>
                    </a:lnTo>
                    <a:lnTo>
                      <a:pt x="150885" y="120339"/>
                    </a:lnTo>
                    <a:close/>
                  </a:path>
                </a:pathLst>
              </a:custGeom>
              <a:solidFill>
                <a:srgbClr val="FFAC99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0E58F346-C1C7-6CB3-7201-B20CC434B84B}"/>
                  </a:ext>
                </a:extLst>
              </p:cNvPr>
              <p:cNvSpPr/>
              <p:nvPr/>
            </p:nvSpPr>
            <p:spPr>
              <a:xfrm>
                <a:off x="7076634" y="2822078"/>
                <a:ext cx="466062" cy="498486"/>
              </a:xfrm>
              <a:custGeom>
                <a:avLst/>
                <a:gdLst>
                  <a:gd name="connsiteX0" fmla="*/ 462091 w 466062"/>
                  <a:gd name="connsiteY0" fmla="*/ 450008 h 498486"/>
                  <a:gd name="connsiteX1" fmla="*/ 446148 w 466062"/>
                  <a:gd name="connsiteY1" fmla="*/ 361038 h 498486"/>
                  <a:gd name="connsiteX2" fmla="*/ 438485 w 466062"/>
                  <a:gd name="connsiteY2" fmla="*/ 321766 h 498486"/>
                  <a:gd name="connsiteX3" fmla="*/ 422614 w 466062"/>
                  <a:gd name="connsiteY3" fmla="*/ 245695 h 498486"/>
                  <a:gd name="connsiteX4" fmla="*/ 420540 w 466062"/>
                  <a:gd name="connsiteY4" fmla="*/ 236208 h 498486"/>
                  <a:gd name="connsiteX5" fmla="*/ 420026 w 466062"/>
                  <a:gd name="connsiteY5" fmla="*/ 233840 h 498486"/>
                  <a:gd name="connsiteX6" fmla="*/ 419893 w 466062"/>
                  <a:gd name="connsiteY6" fmla="*/ 233252 h 498486"/>
                  <a:gd name="connsiteX7" fmla="*/ 419658 w 466062"/>
                  <a:gd name="connsiteY7" fmla="*/ 232281 h 498486"/>
                  <a:gd name="connsiteX8" fmla="*/ 418834 w 466062"/>
                  <a:gd name="connsiteY8" fmla="*/ 229251 h 498486"/>
                  <a:gd name="connsiteX9" fmla="*/ 414539 w 466062"/>
                  <a:gd name="connsiteY9" fmla="*/ 217281 h 498486"/>
                  <a:gd name="connsiteX10" fmla="*/ 383726 w 466062"/>
                  <a:gd name="connsiteY10" fmla="*/ 177033 h 498486"/>
                  <a:gd name="connsiteX11" fmla="*/ 373180 w 466062"/>
                  <a:gd name="connsiteY11" fmla="*/ 169676 h 498486"/>
                  <a:gd name="connsiteX12" fmla="*/ 367605 w 466062"/>
                  <a:gd name="connsiteY12" fmla="*/ 166504 h 498486"/>
                  <a:gd name="connsiteX13" fmla="*/ 365502 w 466062"/>
                  <a:gd name="connsiteY13" fmla="*/ 165305 h 498486"/>
                  <a:gd name="connsiteX14" fmla="*/ 357015 w 466062"/>
                  <a:gd name="connsiteY14" fmla="*/ 160560 h 498486"/>
                  <a:gd name="connsiteX15" fmla="*/ 354029 w 466062"/>
                  <a:gd name="connsiteY15" fmla="*/ 158880 h 498486"/>
                  <a:gd name="connsiteX16" fmla="*/ 340086 w 466062"/>
                  <a:gd name="connsiteY16" fmla="*/ 151097 h 498486"/>
                  <a:gd name="connsiteX17" fmla="*/ 272207 w 466062"/>
                  <a:gd name="connsiteY17" fmla="*/ 113460 h 498486"/>
                  <a:gd name="connsiteX18" fmla="*/ 238172 w 466062"/>
                  <a:gd name="connsiteY18" fmla="*/ 94829 h 498486"/>
                  <a:gd name="connsiteX19" fmla="*/ 203990 w 466062"/>
                  <a:gd name="connsiteY19" fmla="*/ 76490 h 498486"/>
                  <a:gd name="connsiteX20" fmla="*/ 193547 w 466062"/>
                  <a:gd name="connsiteY20" fmla="*/ 70707 h 498486"/>
                  <a:gd name="connsiteX21" fmla="*/ 40595 w 466062"/>
                  <a:gd name="connsiteY21" fmla="*/ 19 h 498486"/>
                  <a:gd name="connsiteX22" fmla="*/ 2780 w 466062"/>
                  <a:gd name="connsiteY22" fmla="*/ 96482 h 498486"/>
                  <a:gd name="connsiteX23" fmla="*/ 2780 w 466062"/>
                  <a:gd name="connsiteY23" fmla="*/ 96508 h 498486"/>
                  <a:gd name="connsiteX24" fmla="*/ 0 w 466062"/>
                  <a:gd name="connsiteY24" fmla="*/ 136303 h 498486"/>
                  <a:gd name="connsiteX25" fmla="*/ 30932 w 466062"/>
                  <a:gd name="connsiteY25" fmla="*/ 152110 h 498486"/>
                  <a:gd name="connsiteX26" fmla="*/ 67997 w 466062"/>
                  <a:gd name="connsiteY26" fmla="*/ 170609 h 498486"/>
                  <a:gd name="connsiteX27" fmla="*/ 69261 w 466062"/>
                  <a:gd name="connsiteY27" fmla="*/ 171222 h 498486"/>
                  <a:gd name="connsiteX28" fmla="*/ 139111 w 466062"/>
                  <a:gd name="connsiteY28" fmla="*/ 204967 h 498486"/>
                  <a:gd name="connsiteX29" fmla="*/ 174176 w 466062"/>
                  <a:gd name="connsiteY29" fmla="*/ 221573 h 498486"/>
                  <a:gd name="connsiteX30" fmla="*/ 192723 w 466062"/>
                  <a:gd name="connsiteY30" fmla="*/ 230177 h 498486"/>
                  <a:gd name="connsiteX31" fmla="*/ 193282 w 466062"/>
                  <a:gd name="connsiteY31" fmla="*/ 230442 h 498486"/>
                  <a:gd name="connsiteX32" fmla="*/ 193311 w 466062"/>
                  <a:gd name="connsiteY32" fmla="*/ 230442 h 498486"/>
                  <a:gd name="connsiteX33" fmla="*/ 193547 w 466062"/>
                  <a:gd name="connsiteY33" fmla="*/ 230560 h 498486"/>
                  <a:gd name="connsiteX34" fmla="*/ 209373 w 466062"/>
                  <a:gd name="connsiteY34" fmla="*/ 237914 h 498486"/>
                  <a:gd name="connsiteX35" fmla="*/ 279958 w 466062"/>
                  <a:gd name="connsiteY35" fmla="*/ 270199 h 498486"/>
                  <a:gd name="connsiteX36" fmla="*/ 297638 w 466062"/>
                  <a:gd name="connsiteY36" fmla="*/ 278185 h 498486"/>
                  <a:gd name="connsiteX37" fmla="*/ 301447 w 466062"/>
                  <a:gd name="connsiteY37" fmla="*/ 279921 h 498486"/>
                  <a:gd name="connsiteX38" fmla="*/ 325995 w 466062"/>
                  <a:gd name="connsiteY38" fmla="*/ 352418 h 498486"/>
                  <a:gd name="connsiteX39" fmla="*/ 329011 w 466062"/>
                  <a:gd name="connsiteY39" fmla="*/ 361038 h 498486"/>
                  <a:gd name="connsiteX40" fmla="*/ 354029 w 466062"/>
                  <a:gd name="connsiteY40" fmla="*/ 430814 h 498486"/>
                  <a:gd name="connsiteX41" fmla="*/ 355309 w 466062"/>
                  <a:gd name="connsiteY41" fmla="*/ 434388 h 498486"/>
                  <a:gd name="connsiteX42" fmla="*/ 355338 w 466062"/>
                  <a:gd name="connsiteY42" fmla="*/ 434447 h 498486"/>
                  <a:gd name="connsiteX43" fmla="*/ 355368 w 466062"/>
                  <a:gd name="connsiteY43" fmla="*/ 434461 h 498486"/>
                  <a:gd name="connsiteX44" fmla="*/ 361178 w 466062"/>
                  <a:gd name="connsiteY44" fmla="*/ 450008 h 498486"/>
                  <a:gd name="connsiteX45" fmla="*/ 377195 w 466062"/>
                  <a:gd name="connsiteY45" fmla="*/ 491427 h 498486"/>
                  <a:gd name="connsiteX46" fmla="*/ 379990 w 466062"/>
                  <a:gd name="connsiteY46" fmla="*/ 498487 h 498486"/>
                  <a:gd name="connsiteX47" fmla="*/ 391109 w 466062"/>
                  <a:gd name="connsiteY47" fmla="*/ 495457 h 498486"/>
                  <a:gd name="connsiteX48" fmla="*/ 404494 w 466062"/>
                  <a:gd name="connsiteY48" fmla="*/ 491824 h 498486"/>
                  <a:gd name="connsiteX49" fmla="*/ 404494 w 466062"/>
                  <a:gd name="connsiteY49" fmla="*/ 491795 h 498486"/>
                  <a:gd name="connsiteX50" fmla="*/ 405906 w 466062"/>
                  <a:gd name="connsiteY50" fmla="*/ 491427 h 498486"/>
                  <a:gd name="connsiteX51" fmla="*/ 462974 w 466062"/>
                  <a:gd name="connsiteY51" fmla="*/ 475880 h 498486"/>
                  <a:gd name="connsiteX52" fmla="*/ 466063 w 466062"/>
                  <a:gd name="connsiteY52" fmla="*/ 475027 h 498486"/>
                  <a:gd name="connsiteX53" fmla="*/ 462091 w 466062"/>
                  <a:gd name="connsiteY53" fmla="*/ 450008 h 498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66062" h="498486">
                    <a:moveTo>
                      <a:pt x="462091" y="450008"/>
                    </a:moveTo>
                    <a:cubicBezTo>
                      <a:pt x="457267" y="420224"/>
                      <a:pt x="451855" y="390587"/>
                      <a:pt x="446148" y="361038"/>
                    </a:cubicBezTo>
                    <a:cubicBezTo>
                      <a:pt x="443647" y="347947"/>
                      <a:pt x="441088" y="334857"/>
                      <a:pt x="438485" y="321766"/>
                    </a:cubicBezTo>
                    <a:cubicBezTo>
                      <a:pt x="433248" y="296394"/>
                      <a:pt x="428159" y="270993"/>
                      <a:pt x="422614" y="245695"/>
                    </a:cubicBezTo>
                    <a:lnTo>
                      <a:pt x="420540" y="236208"/>
                    </a:lnTo>
                    <a:lnTo>
                      <a:pt x="420026" y="233840"/>
                    </a:lnTo>
                    <a:lnTo>
                      <a:pt x="419893" y="233252"/>
                    </a:lnTo>
                    <a:lnTo>
                      <a:pt x="419658" y="232281"/>
                    </a:lnTo>
                    <a:lnTo>
                      <a:pt x="418834" y="229251"/>
                    </a:lnTo>
                    <a:cubicBezTo>
                      <a:pt x="417658" y="225177"/>
                      <a:pt x="416187" y="221176"/>
                      <a:pt x="414539" y="217281"/>
                    </a:cubicBezTo>
                    <a:cubicBezTo>
                      <a:pt x="407803" y="201661"/>
                      <a:pt x="397184" y="187694"/>
                      <a:pt x="383726" y="177033"/>
                    </a:cubicBezTo>
                    <a:cubicBezTo>
                      <a:pt x="380372" y="174368"/>
                      <a:pt x="376827" y="171915"/>
                      <a:pt x="373180" y="169676"/>
                    </a:cubicBezTo>
                    <a:cubicBezTo>
                      <a:pt x="371356" y="168557"/>
                      <a:pt x="369414" y="167491"/>
                      <a:pt x="367605" y="166504"/>
                    </a:cubicBezTo>
                    <a:lnTo>
                      <a:pt x="365502" y="165305"/>
                    </a:lnTo>
                    <a:lnTo>
                      <a:pt x="357015" y="160560"/>
                    </a:lnTo>
                    <a:lnTo>
                      <a:pt x="354029" y="158880"/>
                    </a:lnTo>
                    <a:lnTo>
                      <a:pt x="340086" y="151097"/>
                    </a:lnTo>
                    <a:cubicBezTo>
                      <a:pt x="317494" y="138489"/>
                      <a:pt x="294946" y="125801"/>
                      <a:pt x="272207" y="113460"/>
                    </a:cubicBezTo>
                    <a:lnTo>
                      <a:pt x="238172" y="94829"/>
                    </a:lnTo>
                    <a:lnTo>
                      <a:pt x="203990" y="76490"/>
                    </a:lnTo>
                    <a:cubicBezTo>
                      <a:pt x="200636" y="74705"/>
                      <a:pt x="197150" y="72759"/>
                      <a:pt x="193547" y="70707"/>
                    </a:cubicBezTo>
                    <a:cubicBezTo>
                      <a:pt x="148392" y="45066"/>
                      <a:pt x="86308" y="2310"/>
                      <a:pt x="40595" y="19"/>
                    </a:cubicBezTo>
                    <a:cubicBezTo>
                      <a:pt x="16900" y="-1180"/>
                      <a:pt x="6883" y="55834"/>
                      <a:pt x="2780" y="96482"/>
                    </a:cubicBezTo>
                    <a:lnTo>
                      <a:pt x="2780" y="96508"/>
                    </a:lnTo>
                    <a:cubicBezTo>
                      <a:pt x="485" y="118899"/>
                      <a:pt x="0" y="136303"/>
                      <a:pt x="0" y="136303"/>
                    </a:cubicBezTo>
                    <a:cubicBezTo>
                      <a:pt x="10296" y="141635"/>
                      <a:pt x="20577" y="146912"/>
                      <a:pt x="30932" y="152110"/>
                    </a:cubicBezTo>
                    <a:cubicBezTo>
                      <a:pt x="43243" y="158348"/>
                      <a:pt x="55612" y="164505"/>
                      <a:pt x="67997" y="170609"/>
                    </a:cubicBezTo>
                    <a:lnTo>
                      <a:pt x="69261" y="171222"/>
                    </a:lnTo>
                    <a:cubicBezTo>
                      <a:pt x="92471" y="182630"/>
                      <a:pt x="115769" y="193852"/>
                      <a:pt x="139111" y="204967"/>
                    </a:cubicBezTo>
                    <a:lnTo>
                      <a:pt x="174176" y="221573"/>
                    </a:lnTo>
                    <a:lnTo>
                      <a:pt x="192723" y="230177"/>
                    </a:lnTo>
                    <a:lnTo>
                      <a:pt x="193282" y="230442"/>
                    </a:lnTo>
                    <a:lnTo>
                      <a:pt x="193311" y="230442"/>
                    </a:lnTo>
                    <a:lnTo>
                      <a:pt x="193547" y="230560"/>
                    </a:lnTo>
                    <a:lnTo>
                      <a:pt x="209373" y="237914"/>
                    </a:lnTo>
                    <a:cubicBezTo>
                      <a:pt x="232803" y="248872"/>
                      <a:pt x="256396" y="259506"/>
                      <a:pt x="279958" y="270199"/>
                    </a:cubicBezTo>
                    <a:lnTo>
                      <a:pt x="297638" y="278185"/>
                    </a:lnTo>
                    <a:lnTo>
                      <a:pt x="301447" y="279921"/>
                    </a:lnTo>
                    <a:cubicBezTo>
                      <a:pt x="309390" y="304146"/>
                      <a:pt x="317759" y="328282"/>
                      <a:pt x="325995" y="352418"/>
                    </a:cubicBezTo>
                    <a:cubicBezTo>
                      <a:pt x="327010" y="355301"/>
                      <a:pt x="327996" y="358155"/>
                      <a:pt x="329011" y="361038"/>
                    </a:cubicBezTo>
                    <a:cubicBezTo>
                      <a:pt x="337159" y="384350"/>
                      <a:pt x="345455" y="407619"/>
                      <a:pt x="354029" y="430814"/>
                    </a:cubicBezTo>
                    <a:cubicBezTo>
                      <a:pt x="354456" y="432020"/>
                      <a:pt x="354912" y="433182"/>
                      <a:pt x="355309" y="434388"/>
                    </a:cubicBezTo>
                    <a:cubicBezTo>
                      <a:pt x="355338" y="434417"/>
                      <a:pt x="355338" y="434417"/>
                      <a:pt x="355338" y="434447"/>
                    </a:cubicBezTo>
                    <a:lnTo>
                      <a:pt x="355368" y="434461"/>
                    </a:lnTo>
                    <a:cubicBezTo>
                      <a:pt x="357280" y="439668"/>
                      <a:pt x="359236" y="444831"/>
                      <a:pt x="361178" y="450008"/>
                    </a:cubicBezTo>
                    <a:cubicBezTo>
                      <a:pt x="366370" y="463863"/>
                      <a:pt x="371709" y="477674"/>
                      <a:pt x="377195" y="491427"/>
                    </a:cubicBezTo>
                    <a:cubicBezTo>
                      <a:pt x="378107" y="493780"/>
                      <a:pt x="379063" y="496148"/>
                      <a:pt x="379990" y="498487"/>
                    </a:cubicBezTo>
                    <a:lnTo>
                      <a:pt x="391109" y="495457"/>
                    </a:lnTo>
                    <a:lnTo>
                      <a:pt x="404494" y="491824"/>
                    </a:lnTo>
                    <a:lnTo>
                      <a:pt x="404494" y="491795"/>
                    </a:lnTo>
                    <a:lnTo>
                      <a:pt x="405906" y="491427"/>
                    </a:lnTo>
                    <a:lnTo>
                      <a:pt x="462974" y="475880"/>
                    </a:lnTo>
                    <a:lnTo>
                      <a:pt x="466063" y="475027"/>
                    </a:lnTo>
                    <a:cubicBezTo>
                      <a:pt x="464783" y="466658"/>
                      <a:pt x="463474" y="458318"/>
                      <a:pt x="462091" y="450008"/>
                    </a:cubicBezTo>
                    <a:close/>
                  </a:path>
                </a:pathLst>
              </a:custGeom>
              <a:solidFill>
                <a:srgbClr val="93430C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6ACBAA65-DABA-4E7D-DC9A-35A035912ABF}"/>
                  </a:ext>
                </a:extLst>
              </p:cNvPr>
              <p:cNvSpPr/>
              <p:nvPr/>
            </p:nvSpPr>
            <p:spPr>
              <a:xfrm>
                <a:off x="6807290" y="2607586"/>
                <a:ext cx="244851" cy="218705"/>
              </a:xfrm>
              <a:custGeom>
                <a:avLst/>
                <a:gdLst>
                  <a:gd name="connsiteX0" fmla="*/ 62778 w 244851"/>
                  <a:gd name="connsiteY0" fmla="*/ 79259 h 218705"/>
                  <a:gd name="connsiteX1" fmla="*/ 1720 w 244851"/>
                  <a:gd name="connsiteY1" fmla="*/ 65005 h 218705"/>
                  <a:gd name="connsiteX2" fmla="*/ 25390 w 244851"/>
                  <a:gd name="connsiteY2" fmla="*/ 0 h 218705"/>
                  <a:gd name="connsiteX3" fmla="*/ 40101 w 244851"/>
                  <a:gd name="connsiteY3" fmla="*/ 22779 h 218705"/>
                  <a:gd name="connsiteX4" fmla="*/ 200950 w 244851"/>
                  <a:gd name="connsiteY4" fmla="*/ 21096 h 218705"/>
                  <a:gd name="connsiteX5" fmla="*/ 237647 w 244851"/>
                  <a:gd name="connsiteY5" fmla="*/ 157492 h 218705"/>
                  <a:gd name="connsiteX6" fmla="*/ 215452 w 244851"/>
                  <a:gd name="connsiteY6" fmla="*/ 218706 h 218705"/>
                  <a:gd name="connsiteX7" fmla="*/ 155119 w 244851"/>
                  <a:gd name="connsiteY7" fmla="*/ 158131 h 218705"/>
                  <a:gd name="connsiteX8" fmla="*/ 122374 w 244851"/>
                  <a:gd name="connsiteY8" fmla="*/ 142991 h 218705"/>
                  <a:gd name="connsiteX9" fmla="*/ 120429 w 244851"/>
                  <a:gd name="connsiteY9" fmla="*/ 166757 h 218705"/>
                  <a:gd name="connsiteX10" fmla="*/ 98712 w 244851"/>
                  <a:gd name="connsiteY10" fmla="*/ 148809 h 218705"/>
                  <a:gd name="connsiteX11" fmla="*/ 62778 w 244851"/>
                  <a:gd name="connsiteY11" fmla="*/ 79259 h 218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4851" h="218705">
                    <a:moveTo>
                      <a:pt x="62778" y="79259"/>
                    </a:moveTo>
                    <a:cubicBezTo>
                      <a:pt x="62778" y="79259"/>
                      <a:pt x="10142" y="102267"/>
                      <a:pt x="1720" y="65005"/>
                    </a:cubicBezTo>
                    <a:cubicBezTo>
                      <a:pt x="-7813" y="22829"/>
                      <a:pt x="25390" y="0"/>
                      <a:pt x="25390" y="0"/>
                    </a:cubicBezTo>
                    <a:cubicBezTo>
                      <a:pt x="25390" y="0"/>
                      <a:pt x="24284" y="26188"/>
                      <a:pt x="40101" y="22779"/>
                    </a:cubicBezTo>
                    <a:cubicBezTo>
                      <a:pt x="55919" y="19369"/>
                      <a:pt x="148662" y="-19805"/>
                      <a:pt x="200950" y="21096"/>
                    </a:cubicBezTo>
                    <a:cubicBezTo>
                      <a:pt x="253238" y="61997"/>
                      <a:pt x="249031" y="135899"/>
                      <a:pt x="237647" y="157492"/>
                    </a:cubicBezTo>
                    <a:cubicBezTo>
                      <a:pt x="221748" y="187634"/>
                      <a:pt x="215452" y="218706"/>
                      <a:pt x="215452" y="218706"/>
                    </a:cubicBezTo>
                    <a:cubicBezTo>
                      <a:pt x="215452" y="218706"/>
                      <a:pt x="184609" y="214200"/>
                      <a:pt x="155119" y="158131"/>
                    </a:cubicBezTo>
                    <a:cubicBezTo>
                      <a:pt x="155119" y="158131"/>
                      <a:pt x="131397" y="140765"/>
                      <a:pt x="122374" y="142991"/>
                    </a:cubicBezTo>
                    <a:cubicBezTo>
                      <a:pt x="122027" y="150182"/>
                      <a:pt x="125457" y="155760"/>
                      <a:pt x="120429" y="166757"/>
                    </a:cubicBezTo>
                    <a:cubicBezTo>
                      <a:pt x="117289" y="173629"/>
                      <a:pt x="105846" y="170746"/>
                      <a:pt x="98712" y="148809"/>
                    </a:cubicBezTo>
                    <a:cubicBezTo>
                      <a:pt x="91542" y="126755"/>
                      <a:pt x="65803" y="124018"/>
                      <a:pt x="62778" y="79259"/>
                    </a:cubicBezTo>
                    <a:close/>
                  </a:path>
                </a:pathLst>
              </a:custGeom>
              <a:solidFill>
                <a:srgbClr val="141C35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D8253D08-51DB-FF80-6418-C8D73BE2FDF2}"/>
                  </a:ext>
                </a:extLst>
              </p:cNvPr>
              <p:cNvSpPr/>
              <p:nvPr/>
            </p:nvSpPr>
            <p:spPr>
              <a:xfrm>
                <a:off x="6834773" y="2749866"/>
                <a:ext cx="11629" cy="20003"/>
              </a:xfrm>
              <a:custGeom>
                <a:avLst/>
                <a:gdLst>
                  <a:gd name="connsiteX0" fmla="*/ 0 w 11629"/>
                  <a:gd name="connsiteY0" fmla="*/ 10002 h 20003"/>
                  <a:gd name="connsiteX1" fmla="*/ 5814 w 11629"/>
                  <a:gd name="connsiteY1" fmla="*/ 20003 h 20003"/>
                  <a:gd name="connsiteX2" fmla="*/ 11630 w 11629"/>
                  <a:gd name="connsiteY2" fmla="*/ 10002 h 20003"/>
                  <a:gd name="connsiteX3" fmla="*/ 5814 w 11629"/>
                  <a:gd name="connsiteY3" fmla="*/ 0 h 20003"/>
                  <a:gd name="connsiteX4" fmla="*/ 0 w 11629"/>
                  <a:gd name="connsiteY4" fmla="*/ 10002 h 20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29" h="20003">
                    <a:moveTo>
                      <a:pt x="0" y="10002"/>
                    </a:moveTo>
                    <a:cubicBezTo>
                      <a:pt x="0" y="15525"/>
                      <a:pt x="2603" y="20003"/>
                      <a:pt x="5814" y="20003"/>
                    </a:cubicBezTo>
                    <a:cubicBezTo>
                      <a:pt x="9025" y="20003"/>
                      <a:pt x="11630" y="15526"/>
                      <a:pt x="11630" y="10002"/>
                    </a:cubicBezTo>
                    <a:cubicBezTo>
                      <a:pt x="11630" y="4479"/>
                      <a:pt x="9027" y="0"/>
                      <a:pt x="5814" y="0"/>
                    </a:cubicBezTo>
                    <a:cubicBezTo>
                      <a:pt x="2603" y="0"/>
                      <a:pt x="0" y="4479"/>
                      <a:pt x="0" y="10002"/>
                    </a:cubicBezTo>
                    <a:close/>
                  </a:path>
                </a:pathLst>
              </a:custGeom>
              <a:solidFill>
                <a:srgbClr val="1A1A1A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BFDC76D0-6345-3078-7997-63B005905B26}"/>
                  </a:ext>
                </a:extLst>
              </p:cNvPr>
              <p:cNvSpPr/>
              <p:nvPr/>
            </p:nvSpPr>
            <p:spPr>
              <a:xfrm>
                <a:off x="6819737" y="2729216"/>
                <a:ext cx="43200" cy="15461"/>
              </a:xfrm>
              <a:custGeom>
                <a:avLst/>
                <a:gdLst>
                  <a:gd name="connsiteX0" fmla="*/ 39521 w 43200"/>
                  <a:gd name="connsiteY0" fmla="*/ 2463 h 15461"/>
                  <a:gd name="connsiteX1" fmla="*/ 36565 w 43200"/>
                  <a:gd name="connsiteY1" fmla="*/ 8648 h 15461"/>
                  <a:gd name="connsiteX2" fmla="*/ 8312 w 43200"/>
                  <a:gd name="connsiteY2" fmla="*/ 14964 h 15461"/>
                  <a:gd name="connsiteX3" fmla="*/ 3243 w 43200"/>
                  <a:gd name="connsiteY3" fmla="*/ 4078 h 15461"/>
                  <a:gd name="connsiteX4" fmla="*/ 39521 w 43200"/>
                  <a:gd name="connsiteY4" fmla="*/ 2463 h 15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200" h="15461">
                    <a:moveTo>
                      <a:pt x="39521" y="2463"/>
                    </a:moveTo>
                    <a:cubicBezTo>
                      <a:pt x="45842" y="5555"/>
                      <a:pt x="43472" y="10284"/>
                      <a:pt x="36565" y="8648"/>
                    </a:cubicBezTo>
                    <a:cubicBezTo>
                      <a:pt x="27842" y="6580"/>
                      <a:pt x="17056" y="11196"/>
                      <a:pt x="8312" y="14964"/>
                    </a:cubicBezTo>
                    <a:cubicBezTo>
                      <a:pt x="1503" y="17898"/>
                      <a:pt x="-3606" y="7030"/>
                      <a:pt x="3243" y="4078"/>
                    </a:cubicBezTo>
                    <a:cubicBezTo>
                      <a:pt x="3242" y="4077"/>
                      <a:pt x="26510" y="-3901"/>
                      <a:pt x="39521" y="2463"/>
                    </a:cubicBezTo>
                    <a:close/>
                  </a:path>
                </a:pathLst>
              </a:custGeom>
              <a:solidFill>
                <a:srgbClr val="141C35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7" name="자유형: 도형 66">
                <a:extLst>
                  <a:ext uri="{FF2B5EF4-FFF2-40B4-BE49-F238E27FC236}">
                    <a16:creationId xmlns:a16="http://schemas.microsoft.com/office/drawing/2014/main" id="{779B9F24-464D-807F-1614-23A0E2B4B6F8}"/>
                  </a:ext>
                </a:extLst>
              </p:cNvPr>
              <p:cNvSpPr/>
              <p:nvPr/>
            </p:nvSpPr>
            <p:spPr>
              <a:xfrm>
                <a:off x="6929662" y="2733415"/>
                <a:ext cx="43651" cy="66984"/>
              </a:xfrm>
              <a:custGeom>
                <a:avLst/>
                <a:gdLst>
                  <a:gd name="connsiteX0" fmla="*/ 0 w 43651"/>
                  <a:gd name="connsiteY0" fmla="*/ 17161 h 66984"/>
                  <a:gd name="connsiteX1" fmla="*/ 43072 w 43651"/>
                  <a:gd name="connsiteY1" fmla="*/ 20667 h 66984"/>
                  <a:gd name="connsiteX2" fmla="*/ 20215 w 43651"/>
                  <a:gd name="connsiteY2" fmla="*/ 64944 h 66984"/>
                  <a:gd name="connsiteX3" fmla="*/ 0 w 43651"/>
                  <a:gd name="connsiteY3" fmla="*/ 17161 h 6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51" h="66984">
                    <a:moveTo>
                      <a:pt x="0" y="17161"/>
                    </a:moveTo>
                    <a:cubicBezTo>
                      <a:pt x="15700" y="-14391"/>
                      <a:pt x="39571" y="4126"/>
                      <a:pt x="43072" y="20667"/>
                    </a:cubicBezTo>
                    <a:cubicBezTo>
                      <a:pt x="46587" y="37208"/>
                      <a:pt x="33497" y="76315"/>
                      <a:pt x="20215" y="64944"/>
                    </a:cubicBezTo>
                    <a:cubicBezTo>
                      <a:pt x="6947" y="53573"/>
                      <a:pt x="0" y="17161"/>
                      <a:pt x="0" y="17161"/>
                    </a:cubicBezTo>
                    <a:close/>
                  </a:path>
                </a:pathLst>
              </a:custGeom>
              <a:solidFill>
                <a:srgbClr val="FFAC99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8" name="자유형: 도형 67">
                <a:extLst>
                  <a:ext uri="{FF2B5EF4-FFF2-40B4-BE49-F238E27FC236}">
                    <a16:creationId xmlns:a16="http://schemas.microsoft.com/office/drawing/2014/main" id="{76CBDCFC-7431-2D40-D696-087A671EA89C}"/>
                  </a:ext>
                </a:extLst>
              </p:cNvPr>
              <p:cNvSpPr/>
              <p:nvPr/>
            </p:nvSpPr>
            <p:spPr>
              <a:xfrm>
                <a:off x="6935183" y="2952797"/>
                <a:ext cx="172985" cy="417467"/>
              </a:xfrm>
              <a:custGeom>
                <a:avLst/>
                <a:gdLst>
                  <a:gd name="connsiteX0" fmla="*/ 67 w 172985"/>
                  <a:gd name="connsiteY0" fmla="*/ 0 h 417467"/>
                  <a:gd name="connsiteX1" fmla="*/ 128920 w 172985"/>
                  <a:gd name="connsiteY1" fmla="*/ 408628 h 417467"/>
                  <a:gd name="connsiteX2" fmla="*/ 172986 w 172985"/>
                  <a:gd name="connsiteY2" fmla="*/ 417468 h 417467"/>
                  <a:gd name="connsiteX3" fmla="*/ 155909 w 172985"/>
                  <a:gd name="connsiteY3" fmla="*/ 353178 h 417467"/>
                  <a:gd name="connsiteX4" fmla="*/ 17283 w 172985"/>
                  <a:gd name="connsiteY4" fmla="*/ 1663 h 417467"/>
                  <a:gd name="connsiteX5" fmla="*/ 67 w 172985"/>
                  <a:gd name="connsiteY5" fmla="*/ 0 h 417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985" h="417467">
                    <a:moveTo>
                      <a:pt x="67" y="0"/>
                    </a:moveTo>
                    <a:cubicBezTo>
                      <a:pt x="67" y="0"/>
                      <a:pt x="-7187" y="307979"/>
                      <a:pt x="128920" y="408628"/>
                    </a:cubicBezTo>
                    <a:lnTo>
                      <a:pt x="172986" y="417468"/>
                    </a:lnTo>
                    <a:lnTo>
                      <a:pt x="155909" y="353178"/>
                    </a:lnTo>
                    <a:cubicBezTo>
                      <a:pt x="155909" y="353178"/>
                      <a:pt x="17504" y="189945"/>
                      <a:pt x="17283" y="1663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ED1C24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EC46A184-D2DD-2271-1F5B-384D6B22488F}"/>
                  </a:ext>
                </a:extLst>
              </p:cNvPr>
              <p:cNvSpPr/>
              <p:nvPr/>
            </p:nvSpPr>
            <p:spPr>
              <a:xfrm>
                <a:off x="7144645" y="2992692"/>
                <a:ext cx="153098" cy="107057"/>
              </a:xfrm>
              <a:custGeom>
                <a:avLst/>
                <a:gdLst>
                  <a:gd name="connsiteX0" fmla="*/ 125271 w 153098"/>
                  <a:gd name="connsiteY0" fmla="*/ 59829 h 107057"/>
                  <a:gd name="connsiteX1" fmla="*/ 0 w 153098"/>
                  <a:gd name="connsiteY1" fmla="*/ 0 h 107057"/>
                  <a:gd name="connsiteX2" fmla="*/ 153099 w 153098"/>
                  <a:gd name="connsiteY2" fmla="*/ 107057 h 10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098" h="107057">
                    <a:moveTo>
                      <a:pt x="125271" y="59829"/>
                    </a:moveTo>
                    <a:lnTo>
                      <a:pt x="0" y="0"/>
                    </a:lnTo>
                    <a:lnTo>
                      <a:pt x="153099" y="107057"/>
                    </a:lnTo>
                    <a:close/>
                  </a:path>
                </a:pathLst>
              </a:custGeom>
              <a:solidFill>
                <a:srgbClr val="7C3708"/>
              </a:solidFill>
              <a:ln w="146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5396AEC1-8796-40D1-CCA5-D4B02B0D6BCB}"/>
                </a:ext>
              </a:extLst>
            </p:cNvPr>
            <p:cNvSpPr/>
            <p:nvPr/>
          </p:nvSpPr>
          <p:spPr>
            <a:xfrm rot="18900000">
              <a:off x="8542503" y="2603182"/>
              <a:ext cx="28699" cy="28699"/>
            </a:xfrm>
            <a:custGeom>
              <a:avLst/>
              <a:gdLst>
                <a:gd name="connsiteX0" fmla="*/ 43369 w 43368"/>
                <a:gd name="connsiteY0" fmla="*/ 21684 h 43368"/>
                <a:gd name="connsiteX1" fmla="*/ 21684 w 43368"/>
                <a:gd name="connsiteY1" fmla="*/ 43369 h 43368"/>
                <a:gd name="connsiteX2" fmla="*/ 0 w 43368"/>
                <a:gd name="connsiteY2" fmla="*/ 21684 h 43368"/>
                <a:gd name="connsiteX3" fmla="*/ 21684 w 43368"/>
                <a:gd name="connsiteY3" fmla="*/ 0 h 43368"/>
                <a:gd name="connsiteX4" fmla="*/ 43369 w 43368"/>
                <a:gd name="connsiteY4" fmla="*/ 21684 h 4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68" h="43368">
                  <a:moveTo>
                    <a:pt x="43369" y="21684"/>
                  </a:moveTo>
                  <a:cubicBezTo>
                    <a:pt x="43369" y="33660"/>
                    <a:pt x="33660" y="43369"/>
                    <a:pt x="21684" y="43369"/>
                  </a:cubicBezTo>
                  <a:cubicBezTo>
                    <a:pt x="9708" y="43369"/>
                    <a:pt x="0" y="33660"/>
                    <a:pt x="0" y="21684"/>
                  </a:cubicBezTo>
                  <a:cubicBezTo>
                    <a:pt x="0" y="9708"/>
                    <a:pt x="9708" y="0"/>
                    <a:pt x="21684" y="0"/>
                  </a:cubicBezTo>
                  <a:cubicBezTo>
                    <a:pt x="33660" y="0"/>
                    <a:pt x="43369" y="9708"/>
                    <a:pt x="43369" y="21684"/>
                  </a:cubicBezTo>
                  <a:close/>
                </a:path>
              </a:pathLst>
            </a:custGeom>
            <a:solidFill>
              <a:srgbClr val="E1F1FF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D2C6D092-E14E-D9E1-8BDE-44421A737625}"/>
                </a:ext>
              </a:extLst>
            </p:cNvPr>
            <p:cNvSpPr/>
            <p:nvPr/>
          </p:nvSpPr>
          <p:spPr>
            <a:xfrm>
              <a:off x="8567758" y="2549335"/>
              <a:ext cx="49268" cy="49268"/>
            </a:xfrm>
            <a:custGeom>
              <a:avLst/>
              <a:gdLst>
                <a:gd name="connsiteX0" fmla="*/ 74451 w 74450"/>
                <a:gd name="connsiteY0" fmla="*/ 37225 h 74450"/>
                <a:gd name="connsiteX1" fmla="*/ 37225 w 74450"/>
                <a:gd name="connsiteY1" fmla="*/ 74451 h 74450"/>
                <a:gd name="connsiteX2" fmla="*/ 0 w 74450"/>
                <a:gd name="connsiteY2" fmla="*/ 37225 h 74450"/>
                <a:gd name="connsiteX3" fmla="*/ 37225 w 74450"/>
                <a:gd name="connsiteY3" fmla="*/ 0 h 74450"/>
                <a:gd name="connsiteX4" fmla="*/ 74451 w 74450"/>
                <a:gd name="connsiteY4" fmla="*/ 37225 h 7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450" h="74450">
                  <a:moveTo>
                    <a:pt x="74451" y="37225"/>
                  </a:moveTo>
                  <a:cubicBezTo>
                    <a:pt x="74451" y="57784"/>
                    <a:pt x="57784" y="74451"/>
                    <a:pt x="37225" y="74451"/>
                  </a:cubicBezTo>
                  <a:cubicBezTo>
                    <a:pt x="16666" y="74451"/>
                    <a:pt x="0" y="57784"/>
                    <a:pt x="0" y="37225"/>
                  </a:cubicBezTo>
                  <a:cubicBezTo>
                    <a:pt x="0" y="16666"/>
                    <a:pt x="16666" y="0"/>
                    <a:pt x="37225" y="0"/>
                  </a:cubicBezTo>
                  <a:cubicBezTo>
                    <a:pt x="57784" y="0"/>
                    <a:pt x="74451" y="16666"/>
                    <a:pt x="74451" y="37225"/>
                  </a:cubicBezTo>
                  <a:close/>
                </a:path>
              </a:pathLst>
            </a:custGeom>
            <a:solidFill>
              <a:srgbClr val="E1F1FF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818176487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사람, 의류, 친필, 배우기이(가) 표시된 사진&#10;&#10;자동 생성된 설명">
            <a:extLst>
              <a:ext uri="{FF2B5EF4-FFF2-40B4-BE49-F238E27FC236}">
                <a16:creationId xmlns:a16="http://schemas.microsoft.com/office/drawing/2014/main" id="{850C16EE-6188-2FBE-F5DA-B6A9B806BE4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096000" y="1268413"/>
            <a:ext cx="5399088" cy="5040312"/>
          </a:xfrm>
          <a:custGeom>
            <a:avLst/>
            <a:gdLst>
              <a:gd name="connsiteX0" fmla="*/ 303628 w 5398294"/>
              <a:gd name="connsiteY0" fmla="*/ 0 h 5040312"/>
              <a:gd name="connsiteX1" fmla="*/ 5094666 w 5398294"/>
              <a:gd name="connsiteY1" fmla="*/ 0 h 5040312"/>
              <a:gd name="connsiteX2" fmla="*/ 5398294 w 5398294"/>
              <a:gd name="connsiteY2" fmla="*/ 303628 h 5040312"/>
              <a:gd name="connsiteX3" fmla="*/ 5398294 w 5398294"/>
              <a:gd name="connsiteY3" fmla="*/ 4736684 h 5040312"/>
              <a:gd name="connsiteX4" fmla="*/ 5094666 w 5398294"/>
              <a:gd name="connsiteY4" fmla="*/ 5040312 h 5040312"/>
              <a:gd name="connsiteX5" fmla="*/ 303628 w 5398294"/>
              <a:gd name="connsiteY5" fmla="*/ 5040312 h 5040312"/>
              <a:gd name="connsiteX6" fmla="*/ 0 w 5398294"/>
              <a:gd name="connsiteY6" fmla="*/ 4736684 h 5040312"/>
              <a:gd name="connsiteX7" fmla="*/ 0 w 5398294"/>
              <a:gd name="connsiteY7" fmla="*/ 303628 h 5040312"/>
              <a:gd name="connsiteX8" fmla="*/ 303628 w 5398294"/>
              <a:gd name="connsiteY8" fmla="*/ 0 h 5040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398294" h="5040312">
                <a:moveTo>
                  <a:pt x="303628" y="0"/>
                </a:moveTo>
                <a:lnTo>
                  <a:pt x="5094666" y="0"/>
                </a:lnTo>
                <a:cubicBezTo>
                  <a:pt x="5262355" y="0"/>
                  <a:pt x="5398294" y="135939"/>
                  <a:pt x="5398294" y="303628"/>
                </a:cubicBezTo>
                <a:lnTo>
                  <a:pt x="5398294" y="4736684"/>
                </a:lnTo>
                <a:cubicBezTo>
                  <a:pt x="5398294" y="4904373"/>
                  <a:pt x="5262355" y="5040312"/>
                  <a:pt x="5094666" y="5040312"/>
                </a:cubicBezTo>
                <a:lnTo>
                  <a:pt x="303628" y="5040312"/>
                </a:lnTo>
                <a:cubicBezTo>
                  <a:pt x="135939" y="5040312"/>
                  <a:pt x="0" y="4904373"/>
                  <a:pt x="0" y="4736684"/>
                </a:cubicBezTo>
                <a:lnTo>
                  <a:pt x="0" y="303628"/>
                </a:lnTo>
                <a:cubicBezTo>
                  <a:pt x="0" y="135939"/>
                  <a:pt x="135939" y="0"/>
                  <a:pt x="303628" y="0"/>
                </a:cubicBezTo>
                <a:close/>
              </a:path>
            </a:pathLst>
          </a:cu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7F8D4C-990E-02B5-DBCC-0AA5B274BB1C}"/>
              </a:ext>
            </a:extLst>
          </p:cNvPr>
          <p:cNvSpPr txBox="1"/>
          <p:nvPr/>
        </p:nvSpPr>
        <p:spPr>
          <a:xfrm>
            <a:off x="6626585" y="2173491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CCBDE05B-3B71-FED3-08BA-1289ABA6BA71}"/>
              </a:ext>
            </a:extLst>
          </p:cNvPr>
          <p:cNvSpPr/>
          <p:nvPr/>
        </p:nvSpPr>
        <p:spPr>
          <a:xfrm>
            <a:off x="6626585" y="4803140"/>
            <a:ext cx="472416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C457EB8-ACAB-D0D1-204C-89CE5A7C78D2}"/>
              </a:ext>
            </a:extLst>
          </p:cNvPr>
          <p:cNvSpPr txBox="1"/>
          <p:nvPr/>
        </p:nvSpPr>
        <p:spPr>
          <a:xfrm>
            <a:off x="6626585" y="1946260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E8BB82B3-D816-AC34-09D0-5BFC7C288A74}"/>
              </a:ext>
            </a:extLst>
          </p:cNvPr>
          <p:cNvSpPr/>
          <p:nvPr/>
        </p:nvSpPr>
        <p:spPr>
          <a:xfrm>
            <a:off x="6601824" y="4305782"/>
            <a:ext cx="970105" cy="324000"/>
          </a:xfrm>
          <a:prstGeom prst="roundRect">
            <a:avLst>
              <a:gd name="adj" fmla="val 50000"/>
            </a:avLst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2AAB3D0-E30B-A0CF-5E7A-DA960A53D096}"/>
              </a:ext>
            </a:extLst>
          </p:cNvPr>
          <p:cNvSpPr txBox="1"/>
          <p:nvPr/>
        </p:nvSpPr>
        <p:spPr>
          <a:xfrm>
            <a:off x="6804748" y="4352526"/>
            <a:ext cx="56425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551D9A79-4F2C-8E0A-C9A2-5C87C178F8AD}"/>
              </a:ext>
            </a:extLst>
          </p:cNvPr>
          <p:cNvSpPr/>
          <p:nvPr/>
        </p:nvSpPr>
        <p:spPr>
          <a:xfrm>
            <a:off x="7656083" y="4305782"/>
            <a:ext cx="970105" cy="324000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7DC9CAE-D6D1-D948-4D2C-38FCFEBD68D0}"/>
              </a:ext>
            </a:extLst>
          </p:cNvPr>
          <p:cNvSpPr txBox="1"/>
          <p:nvPr/>
        </p:nvSpPr>
        <p:spPr>
          <a:xfrm>
            <a:off x="7859007" y="4352526"/>
            <a:ext cx="56425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53305EE4-B21C-A717-6AE0-B96A509A532A}"/>
              </a:ext>
            </a:extLst>
          </p:cNvPr>
          <p:cNvSpPr/>
          <p:nvPr/>
        </p:nvSpPr>
        <p:spPr>
          <a:xfrm>
            <a:off x="8710342" y="4305782"/>
            <a:ext cx="970105" cy="324000"/>
          </a:xfrm>
          <a:prstGeom prst="roundRect">
            <a:avLst>
              <a:gd name="adj" fmla="val 50000"/>
            </a:avLst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8A7E480-4505-6796-040C-5194F2186620}"/>
              </a:ext>
            </a:extLst>
          </p:cNvPr>
          <p:cNvSpPr txBox="1"/>
          <p:nvPr/>
        </p:nvSpPr>
        <p:spPr>
          <a:xfrm>
            <a:off x="8913266" y="4352526"/>
            <a:ext cx="56425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391D3F2E-9978-19C9-4377-01A6C1E89EE6}"/>
              </a:ext>
            </a:extLst>
          </p:cNvPr>
          <p:cNvSpPr/>
          <p:nvPr/>
        </p:nvSpPr>
        <p:spPr>
          <a:xfrm>
            <a:off x="9764601" y="4305782"/>
            <a:ext cx="970105" cy="324000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FAFF00B-A4B3-67FD-6115-A39BEDEBA959}"/>
              </a:ext>
            </a:extLst>
          </p:cNvPr>
          <p:cNvSpPr txBox="1"/>
          <p:nvPr/>
        </p:nvSpPr>
        <p:spPr>
          <a:xfrm>
            <a:off x="9967525" y="4352526"/>
            <a:ext cx="564257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#</a:t>
            </a: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D8288526-88BA-622E-60E0-1D124DD81A9B}"/>
              </a:ext>
            </a:extLst>
          </p:cNvPr>
          <p:cNvSpPr/>
          <p:nvPr/>
        </p:nvSpPr>
        <p:spPr>
          <a:xfrm>
            <a:off x="2044654" y="3970079"/>
            <a:ext cx="308541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2E1DA5E-A18B-CF19-FAE1-C71B41B18DB5}"/>
              </a:ext>
            </a:extLst>
          </p:cNvPr>
          <p:cNvSpPr txBox="1"/>
          <p:nvPr/>
        </p:nvSpPr>
        <p:spPr>
          <a:xfrm>
            <a:off x="2044653" y="358963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A2BEC06D-7759-1723-8717-1F3C549682D5}"/>
              </a:ext>
            </a:extLst>
          </p:cNvPr>
          <p:cNvSpPr/>
          <p:nvPr/>
        </p:nvSpPr>
        <p:spPr>
          <a:xfrm>
            <a:off x="728663" y="4993123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F376CDAA-1EF1-2BEE-62A0-62D63EF749C8}"/>
              </a:ext>
            </a:extLst>
          </p:cNvPr>
          <p:cNvSpPr/>
          <p:nvPr/>
        </p:nvSpPr>
        <p:spPr>
          <a:xfrm>
            <a:off x="2044655" y="5439390"/>
            <a:ext cx="308541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74E5B9E-BD12-AFC3-4347-0C77CDF43CFF}"/>
              </a:ext>
            </a:extLst>
          </p:cNvPr>
          <p:cNvSpPr txBox="1"/>
          <p:nvPr/>
        </p:nvSpPr>
        <p:spPr>
          <a:xfrm>
            <a:off x="2044653" y="505894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C21FB846-0F50-2BF3-D54D-0CF79837D7CC}"/>
              </a:ext>
            </a:extLst>
          </p:cNvPr>
          <p:cNvSpPr/>
          <p:nvPr/>
        </p:nvSpPr>
        <p:spPr>
          <a:xfrm>
            <a:off x="728663" y="3520045"/>
            <a:ext cx="987552" cy="987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7" name="그래픽 36" descr="댓글 추가 단색으로 채워진">
            <a:extLst>
              <a:ext uri="{FF2B5EF4-FFF2-40B4-BE49-F238E27FC236}">
                <a16:creationId xmlns:a16="http://schemas.microsoft.com/office/drawing/2014/main" id="{75CE47D1-9E04-3001-BBFA-EF087578602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66147" y="3693625"/>
            <a:ext cx="712585" cy="712585"/>
          </a:xfrm>
          <a:prstGeom prst="rect">
            <a:avLst/>
          </a:prstGeom>
        </p:spPr>
      </p:pic>
      <p:pic>
        <p:nvPicPr>
          <p:cNvPr id="38" name="그래픽 37" descr="댓글 추가 단색으로 채워진">
            <a:extLst>
              <a:ext uri="{FF2B5EF4-FFF2-40B4-BE49-F238E27FC236}">
                <a16:creationId xmlns:a16="http://schemas.microsoft.com/office/drawing/2014/main" id="{BDE5EDB1-DE04-D46D-B374-5E745526B1D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66147" y="5166703"/>
            <a:ext cx="712585" cy="7125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8784900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F4751353-BFFB-3274-AE02-CFBDC28FAADC}"/>
              </a:ext>
            </a:extLst>
          </p:cNvPr>
          <p:cNvSpPr/>
          <p:nvPr/>
        </p:nvSpPr>
        <p:spPr>
          <a:xfrm>
            <a:off x="728662" y="1709497"/>
            <a:ext cx="10769601" cy="1490903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7099A648-3068-EC2E-112C-5F5ED24D97F3}"/>
              </a:ext>
            </a:extLst>
          </p:cNvPr>
          <p:cNvSpPr/>
          <p:nvPr/>
        </p:nvSpPr>
        <p:spPr>
          <a:xfrm>
            <a:off x="728662" y="3265877"/>
            <a:ext cx="10769601" cy="1490903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290390AE-7471-BBFE-B741-338430D4407C}"/>
              </a:ext>
            </a:extLst>
          </p:cNvPr>
          <p:cNvSpPr/>
          <p:nvPr/>
        </p:nvSpPr>
        <p:spPr>
          <a:xfrm>
            <a:off x="728662" y="4822257"/>
            <a:ext cx="10769601" cy="1490903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63A25B49-08A8-C7D0-A7F5-8F99E7C73BEB}"/>
              </a:ext>
            </a:extLst>
          </p:cNvPr>
          <p:cNvSpPr/>
          <p:nvPr/>
        </p:nvSpPr>
        <p:spPr>
          <a:xfrm>
            <a:off x="711407" y="1734948"/>
            <a:ext cx="1440000" cy="1440000"/>
          </a:xfrm>
          <a:prstGeom prst="ellipse">
            <a:avLst/>
          </a:prstGeom>
          <a:solidFill>
            <a:schemeClr val="accent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E3A5AB8B-82CE-C7A8-B4C0-DF333FEE9BD7}"/>
              </a:ext>
            </a:extLst>
          </p:cNvPr>
          <p:cNvSpPr/>
          <p:nvPr/>
        </p:nvSpPr>
        <p:spPr>
          <a:xfrm>
            <a:off x="711407" y="4847708"/>
            <a:ext cx="1440000" cy="1440000"/>
          </a:xfrm>
          <a:prstGeom prst="ellipse">
            <a:avLst/>
          </a:prstGeom>
          <a:solidFill>
            <a:schemeClr val="accent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9DCCC023-2BC0-DF0C-571D-395794B44204}"/>
              </a:ext>
            </a:extLst>
          </p:cNvPr>
          <p:cNvSpPr/>
          <p:nvPr/>
        </p:nvSpPr>
        <p:spPr>
          <a:xfrm>
            <a:off x="2509668" y="1963136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576DD2D-F2B5-6566-4F5E-469317438187}"/>
              </a:ext>
            </a:extLst>
          </p:cNvPr>
          <p:cNvSpPr txBox="1"/>
          <p:nvPr/>
        </p:nvSpPr>
        <p:spPr>
          <a:xfrm>
            <a:off x="2806538" y="2023479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AFEAE2B-0661-8F61-696B-6DD66AFF059B}"/>
              </a:ext>
            </a:extLst>
          </p:cNvPr>
          <p:cNvSpPr txBox="1"/>
          <p:nvPr/>
        </p:nvSpPr>
        <p:spPr>
          <a:xfrm>
            <a:off x="5260565" y="2143001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13FBD483-E07A-DA74-6F40-996D1CB45FCF}"/>
              </a:ext>
            </a:extLst>
          </p:cNvPr>
          <p:cNvSpPr/>
          <p:nvPr/>
        </p:nvSpPr>
        <p:spPr>
          <a:xfrm>
            <a:off x="2553210" y="2492550"/>
            <a:ext cx="5188921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C97BF2A5-603C-A646-F9F9-218E2402B3A8}"/>
              </a:ext>
            </a:extLst>
          </p:cNvPr>
          <p:cNvSpPr/>
          <p:nvPr/>
        </p:nvSpPr>
        <p:spPr>
          <a:xfrm>
            <a:off x="2509668" y="5079662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B4E5EDF-C000-3728-7304-240C5FF43518}"/>
              </a:ext>
            </a:extLst>
          </p:cNvPr>
          <p:cNvSpPr txBox="1"/>
          <p:nvPr/>
        </p:nvSpPr>
        <p:spPr>
          <a:xfrm>
            <a:off x="2806538" y="5140005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748FA7F-31D4-DC7D-6D90-93CC44913CE4}"/>
              </a:ext>
            </a:extLst>
          </p:cNvPr>
          <p:cNvSpPr txBox="1"/>
          <p:nvPr/>
        </p:nvSpPr>
        <p:spPr>
          <a:xfrm>
            <a:off x="5260565" y="5259527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A9D6BCDE-DD8D-AE2B-35DA-467D07D8CE41}"/>
              </a:ext>
            </a:extLst>
          </p:cNvPr>
          <p:cNvSpPr/>
          <p:nvPr/>
        </p:nvSpPr>
        <p:spPr>
          <a:xfrm>
            <a:off x="2553210" y="5609076"/>
            <a:ext cx="5188921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166" name="그림 165" descr="클립아트, 일러스트레이션, 만화 영화, 예술이(가) 표시된 사진&#10;&#10;자동 생성된 설명">
            <a:extLst>
              <a:ext uri="{FF2B5EF4-FFF2-40B4-BE49-F238E27FC236}">
                <a16:creationId xmlns:a16="http://schemas.microsoft.com/office/drawing/2014/main" id="{488C957B-9C23-67F2-3B4D-6124AEBB957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47527" y="1883868"/>
            <a:ext cx="775862" cy="1281359"/>
          </a:xfrm>
          <a:custGeom>
            <a:avLst/>
            <a:gdLst>
              <a:gd name="connsiteX0" fmla="*/ 0 w 775862"/>
              <a:gd name="connsiteY0" fmla="*/ 0 h 1281359"/>
              <a:gd name="connsiteX1" fmla="*/ 775862 w 775862"/>
              <a:gd name="connsiteY1" fmla="*/ 0 h 1281359"/>
              <a:gd name="connsiteX2" fmla="*/ 775862 w 775862"/>
              <a:gd name="connsiteY2" fmla="*/ 1166334 h 1281359"/>
              <a:gd name="connsiteX3" fmla="*/ 668188 w 775862"/>
              <a:gd name="connsiteY3" fmla="*/ 1224778 h 1281359"/>
              <a:gd name="connsiteX4" fmla="*/ 387931 w 775862"/>
              <a:gd name="connsiteY4" fmla="*/ 1281359 h 1281359"/>
              <a:gd name="connsiteX5" fmla="*/ 107675 w 775862"/>
              <a:gd name="connsiteY5" fmla="*/ 1224778 h 1281359"/>
              <a:gd name="connsiteX6" fmla="*/ 0 w 775862"/>
              <a:gd name="connsiteY6" fmla="*/ 1166334 h 128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5862" h="1281359">
                <a:moveTo>
                  <a:pt x="0" y="0"/>
                </a:moveTo>
                <a:lnTo>
                  <a:pt x="775862" y="0"/>
                </a:lnTo>
                <a:lnTo>
                  <a:pt x="775862" y="1166334"/>
                </a:lnTo>
                <a:lnTo>
                  <a:pt x="668188" y="1224778"/>
                </a:lnTo>
                <a:cubicBezTo>
                  <a:pt x="582048" y="1261212"/>
                  <a:pt x="487342" y="1281359"/>
                  <a:pt x="387931" y="1281359"/>
                </a:cubicBezTo>
                <a:cubicBezTo>
                  <a:pt x="288520" y="1281359"/>
                  <a:pt x="193814" y="1261212"/>
                  <a:pt x="107675" y="1224778"/>
                </a:cubicBezTo>
                <a:lnTo>
                  <a:pt x="0" y="1166334"/>
                </a:lnTo>
                <a:close/>
              </a:path>
            </a:pathLst>
          </a:custGeom>
        </p:spPr>
      </p:pic>
      <p:pic>
        <p:nvPicPr>
          <p:cNvPr id="170" name="그림 169" descr="클립아트, 그림, 일러스트레이션, 만화 영화이(가) 표시된 사진&#10;&#10;자동 생성된 설명">
            <a:extLst>
              <a:ext uri="{FF2B5EF4-FFF2-40B4-BE49-F238E27FC236}">
                <a16:creationId xmlns:a16="http://schemas.microsoft.com/office/drawing/2014/main" id="{57B20FE8-F42A-32C3-66E4-D24B04DDF5A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43937" y="5043564"/>
            <a:ext cx="788505" cy="1239671"/>
          </a:xfrm>
          <a:custGeom>
            <a:avLst/>
            <a:gdLst>
              <a:gd name="connsiteX0" fmla="*/ 0 w 788505"/>
              <a:gd name="connsiteY0" fmla="*/ 0 h 1239671"/>
              <a:gd name="connsiteX1" fmla="*/ 788505 w 788505"/>
              <a:gd name="connsiteY1" fmla="*/ 0 h 1239671"/>
              <a:gd name="connsiteX2" fmla="*/ 788505 w 788505"/>
              <a:gd name="connsiteY2" fmla="*/ 1121215 h 1239671"/>
              <a:gd name="connsiteX3" fmla="*/ 674509 w 788505"/>
              <a:gd name="connsiteY3" fmla="*/ 1183090 h 1239671"/>
              <a:gd name="connsiteX4" fmla="*/ 394252 w 788505"/>
              <a:gd name="connsiteY4" fmla="*/ 1239671 h 1239671"/>
              <a:gd name="connsiteX5" fmla="*/ 113996 w 788505"/>
              <a:gd name="connsiteY5" fmla="*/ 1183090 h 1239671"/>
              <a:gd name="connsiteX6" fmla="*/ 0 w 788505"/>
              <a:gd name="connsiteY6" fmla="*/ 1121215 h 1239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8505" h="1239671">
                <a:moveTo>
                  <a:pt x="0" y="0"/>
                </a:moveTo>
                <a:lnTo>
                  <a:pt x="788505" y="0"/>
                </a:lnTo>
                <a:lnTo>
                  <a:pt x="788505" y="1121215"/>
                </a:lnTo>
                <a:lnTo>
                  <a:pt x="674509" y="1183090"/>
                </a:lnTo>
                <a:cubicBezTo>
                  <a:pt x="588369" y="1219524"/>
                  <a:pt x="493663" y="1239671"/>
                  <a:pt x="394252" y="1239671"/>
                </a:cubicBezTo>
                <a:cubicBezTo>
                  <a:pt x="294841" y="1239671"/>
                  <a:pt x="200135" y="1219524"/>
                  <a:pt x="113996" y="1183090"/>
                </a:cubicBezTo>
                <a:lnTo>
                  <a:pt x="0" y="1121215"/>
                </a:lnTo>
                <a:close/>
              </a:path>
            </a:pathLst>
          </a:custGeom>
        </p:spPr>
      </p:pic>
      <p:sp>
        <p:nvSpPr>
          <p:cNvPr id="178" name="자유형: 도형 177">
            <a:extLst>
              <a:ext uri="{FF2B5EF4-FFF2-40B4-BE49-F238E27FC236}">
                <a16:creationId xmlns:a16="http://schemas.microsoft.com/office/drawing/2014/main" id="{8852F7C2-0AD0-B552-8963-B0A41CEC0041}"/>
              </a:ext>
            </a:extLst>
          </p:cNvPr>
          <p:cNvSpPr/>
          <p:nvPr/>
        </p:nvSpPr>
        <p:spPr>
          <a:xfrm>
            <a:off x="10166731" y="2143001"/>
            <a:ext cx="892651" cy="892651"/>
          </a:xfrm>
          <a:custGeom>
            <a:avLst/>
            <a:gdLst>
              <a:gd name="connsiteX0" fmla="*/ 446326 w 892651"/>
              <a:gd name="connsiteY0" fmla="*/ 0 h 892651"/>
              <a:gd name="connsiteX1" fmla="*/ 0 w 892651"/>
              <a:gd name="connsiteY1" fmla="*/ 446326 h 892651"/>
              <a:gd name="connsiteX2" fmla="*/ 446326 w 892651"/>
              <a:gd name="connsiteY2" fmla="*/ 892651 h 892651"/>
              <a:gd name="connsiteX3" fmla="*/ 892651 w 892651"/>
              <a:gd name="connsiteY3" fmla="*/ 446326 h 892651"/>
              <a:gd name="connsiteX4" fmla="*/ 446326 w 892651"/>
              <a:gd name="connsiteY4" fmla="*/ 0 h 892651"/>
              <a:gd name="connsiteX5" fmla="*/ 446326 w 892651"/>
              <a:gd name="connsiteY5" fmla="*/ 669488 h 892651"/>
              <a:gd name="connsiteX6" fmla="*/ 223163 w 892651"/>
              <a:gd name="connsiteY6" fmla="*/ 446326 h 892651"/>
              <a:gd name="connsiteX7" fmla="*/ 446326 w 892651"/>
              <a:gd name="connsiteY7" fmla="*/ 223163 h 892651"/>
              <a:gd name="connsiteX8" fmla="*/ 669488 w 892651"/>
              <a:gd name="connsiteY8" fmla="*/ 446326 h 892651"/>
              <a:gd name="connsiteX9" fmla="*/ 446326 w 892651"/>
              <a:gd name="connsiteY9" fmla="*/ 669488 h 892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2651" h="892651">
                <a:moveTo>
                  <a:pt x="446326" y="0"/>
                </a:moveTo>
                <a:cubicBezTo>
                  <a:pt x="199827" y="0"/>
                  <a:pt x="0" y="199827"/>
                  <a:pt x="0" y="446326"/>
                </a:cubicBezTo>
                <a:cubicBezTo>
                  <a:pt x="0" y="692824"/>
                  <a:pt x="199827" y="892651"/>
                  <a:pt x="446326" y="892651"/>
                </a:cubicBezTo>
                <a:cubicBezTo>
                  <a:pt x="692824" y="892651"/>
                  <a:pt x="892651" y="692824"/>
                  <a:pt x="892651" y="446326"/>
                </a:cubicBezTo>
                <a:cubicBezTo>
                  <a:pt x="892651" y="199827"/>
                  <a:pt x="692820" y="0"/>
                  <a:pt x="446326" y="0"/>
                </a:cubicBezTo>
                <a:close/>
                <a:moveTo>
                  <a:pt x="446326" y="669488"/>
                </a:moveTo>
                <a:cubicBezTo>
                  <a:pt x="323076" y="669488"/>
                  <a:pt x="223163" y="569575"/>
                  <a:pt x="223163" y="446326"/>
                </a:cubicBezTo>
                <a:cubicBezTo>
                  <a:pt x="223163" y="323076"/>
                  <a:pt x="323076" y="223163"/>
                  <a:pt x="446326" y="223163"/>
                </a:cubicBezTo>
                <a:cubicBezTo>
                  <a:pt x="569575" y="223163"/>
                  <a:pt x="669488" y="323076"/>
                  <a:pt x="669488" y="446326"/>
                </a:cubicBezTo>
                <a:cubicBezTo>
                  <a:pt x="669488" y="569575"/>
                  <a:pt x="569575" y="669488"/>
                  <a:pt x="446326" y="669488"/>
                </a:cubicBezTo>
                <a:close/>
              </a:path>
            </a:pathLst>
          </a:custGeom>
          <a:solidFill>
            <a:srgbClr val="D2D2D2"/>
          </a:solidFill>
          <a:ln w="3711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179" name="그래픽 171" descr="단색 원 1개, 링 1개 그리고 대각선으로 채워진 원 1개">
            <a:extLst>
              <a:ext uri="{FF2B5EF4-FFF2-40B4-BE49-F238E27FC236}">
                <a16:creationId xmlns:a16="http://schemas.microsoft.com/office/drawing/2014/main" id="{F180C342-72F5-D343-5EAB-A4E3B40ED7F3}"/>
              </a:ext>
            </a:extLst>
          </p:cNvPr>
          <p:cNvGrpSpPr/>
          <p:nvPr/>
        </p:nvGrpSpPr>
        <p:grpSpPr>
          <a:xfrm>
            <a:off x="9649840" y="1808410"/>
            <a:ext cx="892022" cy="892022"/>
            <a:chOff x="9655265" y="1720877"/>
            <a:chExt cx="892022" cy="892022"/>
          </a:xfrm>
          <a:solidFill>
            <a:schemeClr val="bg1">
              <a:lumMod val="95000"/>
            </a:schemeClr>
          </a:solidFill>
        </p:grpSpPr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B9BDAA08-C8BB-D4B2-F8C9-CE9806CC164D}"/>
                </a:ext>
              </a:extLst>
            </p:cNvPr>
            <p:cNvSpPr/>
            <p:nvPr/>
          </p:nvSpPr>
          <p:spPr>
            <a:xfrm>
              <a:off x="9702490" y="1768102"/>
              <a:ext cx="198242" cy="198242"/>
            </a:xfrm>
            <a:custGeom>
              <a:avLst/>
              <a:gdLst>
                <a:gd name="connsiteX0" fmla="*/ 175339 w 198242"/>
                <a:gd name="connsiteY0" fmla="*/ 12382 h 198242"/>
                <a:gd name="connsiteX1" fmla="*/ 12382 w 198242"/>
                <a:gd name="connsiteY1" fmla="*/ 175339 h 198242"/>
                <a:gd name="connsiteX2" fmla="*/ 0 w 198242"/>
                <a:gd name="connsiteY2" fmla="*/ 198243 h 198242"/>
                <a:gd name="connsiteX3" fmla="*/ 198243 w 198242"/>
                <a:gd name="connsiteY3" fmla="*/ 0 h 198242"/>
                <a:gd name="connsiteX4" fmla="*/ 175339 w 198242"/>
                <a:gd name="connsiteY4" fmla="*/ 12382 h 198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242" h="198242">
                  <a:moveTo>
                    <a:pt x="175339" y="12382"/>
                  </a:moveTo>
                  <a:lnTo>
                    <a:pt x="12382" y="175339"/>
                  </a:lnTo>
                  <a:cubicBezTo>
                    <a:pt x="8015" y="182878"/>
                    <a:pt x="3887" y="190514"/>
                    <a:pt x="0" y="198243"/>
                  </a:cubicBezTo>
                  <a:lnTo>
                    <a:pt x="198243" y="0"/>
                  </a:lnTo>
                  <a:cubicBezTo>
                    <a:pt x="190514" y="3887"/>
                    <a:pt x="182878" y="8019"/>
                    <a:pt x="175339" y="12382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EAF8923E-6A8F-5DA7-5153-7BCB8B30644E}"/>
                </a:ext>
              </a:extLst>
            </p:cNvPr>
            <p:cNvSpPr/>
            <p:nvPr/>
          </p:nvSpPr>
          <p:spPr>
            <a:xfrm>
              <a:off x="9673245" y="1738857"/>
              <a:ext cx="301429" cy="301433"/>
            </a:xfrm>
            <a:custGeom>
              <a:avLst/>
              <a:gdLst>
                <a:gd name="connsiteX0" fmla="*/ 286043 w 301429"/>
                <a:gd name="connsiteY0" fmla="*/ 4872 h 301433"/>
                <a:gd name="connsiteX1" fmla="*/ 4872 w 301429"/>
                <a:gd name="connsiteY1" fmla="*/ 286043 h 301433"/>
                <a:gd name="connsiteX2" fmla="*/ 0 w 301429"/>
                <a:gd name="connsiteY2" fmla="*/ 301433 h 301433"/>
                <a:gd name="connsiteX3" fmla="*/ 301430 w 301429"/>
                <a:gd name="connsiteY3" fmla="*/ 0 h 301433"/>
                <a:gd name="connsiteX4" fmla="*/ 286043 w 301429"/>
                <a:gd name="connsiteY4" fmla="*/ 4872 h 30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429" h="301433">
                  <a:moveTo>
                    <a:pt x="286043" y="4872"/>
                  </a:moveTo>
                  <a:lnTo>
                    <a:pt x="4872" y="286043"/>
                  </a:lnTo>
                  <a:cubicBezTo>
                    <a:pt x="3161" y="291149"/>
                    <a:pt x="1521" y="296278"/>
                    <a:pt x="0" y="301433"/>
                  </a:cubicBezTo>
                  <a:lnTo>
                    <a:pt x="301430" y="0"/>
                  </a:lnTo>
                  <a:cubicBezTo>
                    <a:pt x="296275" y="1521"/>
                    <a:pt x="291149" y="3161"/>
                    <a:pt x="286043" y="4872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2" name="자유형: 도형 181">
              <a:extLst>
                <a:ext uri="{FF2B5EF4-FFF2-40B4-BE49-F238E27FC236}">
                  <a16:creationId xmlns:a16="http://schemas.microsoft.com/office/drawing/2014/main" id="{05AA968D-5B88-0E61-6A08-ACBEAD2690DA}"/>
                </a:ext>
              </a:extLst>
            </p:cNvPr>
            <p:cNvSpPr/>
            <p:nvPr/>
          </p:nvSpPr>
          <p:spPr>
            <a:xfrm>
              <a:off x="9660364" y="1725969"/>
              <a:ext cx="371897" cy="371896"/>
            </a:xfrm>
            <a:custGeom>
              <a:avLst/>
              <a:gdLst>
                <a:gd name="connsiteX0" fmla="*/ 359218 w 371897"/>
                <a:gd name="connsiteY0" fmla="*/ 2161 h 371896"/>
                <a:gd name="connsiteX1" fmla="*/ 2157 w 371897"/>
                <a:gd name="connsiteY1" fmla="*/ 359221 h 371896"/>
                <a:gd name="connsiteX2" fmla="*/ 0 w 371897"/>
                <a:gd name="connsiteY2" fmla="*/ 371897 h 371896"/>
                <a:gd name="connsiteX3" fmla="*/ 371897 w 371897"/>
                <a:gd name="connsiteY3" fmla="*/ 0 h 371896"/>
                <a:gd name="connsiteX4" fmla="*/ 359218 w 371897"/>
                <a:gd name="connsiteY4" fmla="*/ 2161 h 37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897" h="371896">
                  <a:moveTo>
                    <a:pt x="359218" y="2161"/>
                  </a:moveTo>
                  <a:lnTo>
                    <a:pt x="2157" y="359221"/>
                  </a:lnTo>
                  <a:cubicBezTo>
                    <a:pt x="1376" y="363439"/>
                    <a:pt x="658" y="367664"/>
                    <a:pt x="0" y="371897"/>
                  </a:cubicBezTo>
                  <a:lnTo>
                    <a:pt x="371897" y="0"/>
                  </a:lnTo>
                  <a:cubicBezTo>
                    <a:pt x="367661" y="662"/>
                    <a:pt x="363435" y="1380"/>
                    <a:pt x="359218" y="2161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3" name="자유형: 도형 182">
              <a:extLst>
                <a:ext uri="{FF2B5EF4-FFF2-40B4-BE49-F238E27FC236}">
                  <a16:creationId xmlns:a16="http://schemas.microsoft.com/office/drawing/2014/main" id="{CFDB8304-7C1E-E9EE-E3F8-5233D172B0E9}"/>
                </a:ext>
              </a:extLst>
            </p:cNvPr>
            <p:cNvSpPr/>
            <p:nvPr/>
          </p:nvSpPr>
          <p:spPr>
            <a:xfrm>
              <a:off x="9655425" y="1721037"/>
              <a:ext cx="426467" cy="426464"/>
            </a:xfrm>
            <a:custGeom>
              <a:avLst/>
              <a:gdLst>
                <a:gd name="connsiteX0" fmla="*/ 415332 w 426467"/>
                <a:gd name="connsiteY0" fmla="*/ 617 h 426464"/>
                <a:gd name="connsiteX1" fmla="*/ 617 w 426467"/>
                <a:gd name="connsiteY1" fmla="*/ 415328 h 426464"/>
                <a:gd name="connsiteX2" fmla="*/ 0 w 426467"/>
                <a:gd name="connsiteY2" fmla="*/ 426464 h 426464"/>
                <a:gd name="connsiteX3" fmla="*/ 426468 w 426467"/>
                <a:gd name="connsiteY3" fmla="*/ 0 h 426464"/>
                <a:gd name="connsiteX4" fmla="*/ 415332 w 426467"/>
                <a:gd name="connsiteY4" fmla="*/ 617 h 42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6467" h="426464">
                  <a:moveTo>
                    <a:pt x="415332" y="617"/>
                  </a:moveTo>
                  <a:lnTo>
                    <a:pt x="617" y="415328"/>
                  </a:lnTo>
                  <a:cubicBezTo>
                    <a:pt x="364" y="419036"/>
                    <a:pt x="160" y="422748"/>
                    <a:pt x="0" y="426464"/>
                  </a:cubicBezTo>
                  <a:lnTo>
                    <a:pt x="426468" y="0"/>
                  </a:lnTo>
                  <a:cubicBezTo>
                    <a:pt x="422752" y="160"/>
                    <a:pt x="419040" y="364"/>
                    <a:pt x="415332" y="617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4" name="자유형: 도형 183">
              <a:extLst>
                <a:ext uri="{FF2B5EF4-FFF2-40B4-BE49-F238E27FC236}">
                  <a16:creationId xmlns:a16="http://schemas.microsoft.com/office/drawing/2014/main" id="{36B58A27-BDEA-232A-EB9E-87D1B9A5DA86}"/>
                </a:ext>
              </a:extLst>
            </p:cNvPr>
            <p:cNvSpPr/>
            <p:nvPr/>
          </p:nvSpPr>
          <p:spPr>
            <a:xfrm>
              <a:off x="9655265" y="1720877"/>
              <a:ext cx="471040" cy="471037"/>
            </a:xfrm>
            <a:custGeom>
              <a:avLst/>
              <a:gdLst>
                <a:gd name="connsiteX0" fmla="*/ 460969 w 471040"/>
                <a:gd name="connsiteY0" fmla="*/ 0 h 471037"/>
                <a:gd name="connsiteX1" fmla="*/ 0 w 471040"/>
                <a:gd name="connsiteY1" fmla="*/ 460965 h 471037"/>
                <a:gd name="connsiteX2" fmla="*/ 446 w 471040"/>
                <a:gd name="connsiteY2" fmla="*/ 471037 h 471037"/>
                <a:gd name="connsiteX3" fmla="*/ 471041 w 471040"/>
                <a:gd name="connsiteY3" fmla="*/ 446 h 471037"/>
                <a:gd name="connsiteX4" fmla="*/ 460969 w 471040"/>
                <a:gd name="connsiteY4" fmla="*/ 0 h 47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040" h="471037">
                  <a:moveTo>
                    <a:pt x="460969" y="0"/>
                  </a:moveTo>
                  <a:lnTo>
                    <a:pt x="0" y="460965"/>
                  </a:lnTo>
                  <a:cubicBezTo>
                    <a:pt x="112" y="464324"/>
                    <a:pt x="260" y="467682"/>
                    <a:pt x="446" y="471037"/>
                  </a:cubicBezTo>
                  <a:lnTo>
                    <a:pt x="471041" y="446"/>
                  </a:lnTo>
                  <a:cubicBezTo>
                    <a:pt x="467682" y="257"/>
                    <a:pt x="464327" y="112"/>
                    <a:pt x="460969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5" name="자유형: 도형 184">
              <a:extLst>
                <a:ext uri="{FF2B5EF4-FFF2-40B4-BE49-F238E27FC236}">
                  <a16:creationId xmlns:a16="http://schemas.microsoft.com/office/drawing/2014/main" id="{9C80E161-D7BF-9BF9-E7CD-8C5CB7AF318F}"/>
                </a:ext>
              </a:extLst>
            </p:cNvPr>
            <p:cNvSpPr/>
            <p:nvPr/>
          </p:nvSpPr>
          <p:spPr>
            <a:xfrm>
              <a:off x="9658557" y="1724169"/>
              <a:ext cx="508338" cy="508334"/>
            </a:xfrm>
            <a:custGeom>
              <a:avLst/>
              <a:gdLst>
                <a:gd name="connsiteX0" fmla="*/ 499081 w 508338"/>
                <a:gd name="connsiteY0" fmla="*/ 0 h 508334"/>
                <a:gd name="connsiteX1" fmla="*/ 0 w 508338"/>
                <a:gd name="connsiteY1" fmla="*/ 499077 h 508334"/>
                <a:gd name="connsiteX2" fmla="*/ 1261 w 508338"/>
                <a:gd name="connsiteY2" fmla="*/ 508335 h 508334"/>
                <a:gd name="connsiteX3" fmla="*/ 508339 w 508338"/>
                <a:gd name="connsiteY3" fmla="*/ 1261 h 508334"/>
                <a:gd name="connsiteX4" fmla="*/ 499081 w 508338"/>
                <a:gd name="connsiteY4" fmla="*/ 0 h 50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8338" h="508334">
                  <a:moveTo>
                    <a:pt x="499081" y="0"/>
                  </a:moveTo>
                  <a:lnTo>
                    <a:pt x="0" y="499077"/>
                  </a:lnTo>
                  <a:cubicBezTo>
                    <a:pt x="391" y="502168"/>
                    <a:pt x="803" y="505255"/>
                    <a:pt x="1261" y="508335"/>
                  </a:cubicBezTo>
                  <a:lnTo>
                    <a:pt x="508339" y="1261"/>
                  </a:lnTo>
                  <a:cubicBezTo>
                    <a:pt x="505255" y="807"/>
                    <a:pt x="502168" y="391"/>
                    <a:pt x="499081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6" name="자유형: 도형 185">
              <a:extLst>
                <a:ext uri="{FF2B5EF4-FFF2-40B4-BE49-F238E27FC236}">
                  <a16:creationId xmlns:a16="http://schemas.microsoft.com/office/drawing/2014/main" id="{B80F45BB-A4F1-94B6-0895-7473A8C7D3A4}"/>
                </a:ext>
              </a:extLst>
            </p:cNvPr>
            <p:cNvSpPr/>
            <p:nvPr/>
          </p:nvSpPr>
          <p:spPr>
            <a:xfrm>
              <a:off x="9665066" y="1730678"/>
              <a:ext cx="539324" cy="539328"/>
            </a:xfrm>
            <a:custGeom>
              <a:avLst/>
              <a:gdLst>
                <a:gd name="connsiteX0" fmla="*/ 530759 w 539324"/>
                <a:gd name="connsiteY0" fmla="*/ 0 h 539328"/>
                <a:gd name="connsiteX1" fmla="*/ 0 w 539324"/>
                <a:gd name="connsiteY1" fmla="*/ 530759 h 539328"/>
                <a:gd name="connsiteX2" fmla="*/ 1949 w 539324"/>
                <a:gd name="connsiteY2" fmla="*/ 539329 h 539328"/>
                <a:gd name="connsiteX3" fmla="*/ 539325 w 539324"/>
                <a:gd name="connsiteY3" fmla="*/ 1949 h 539328"/>
                <a:gd name="connsiteX4" fmla="*/ 530759 w 539324"/>
                <a:gd name="connsiteY4" fmla="*/ 0 h 539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324" h="539328">
                  <a:moveTo>
                    <a:pt x="530759" y="0"/>
                  </a:moveTo>
                  <a:lnTo>
                    <a:pt x="0" y="530759"/>
                  </a:lnTo>
                  <a:cubicBezTo>
                    <a:pt x="617" y="533623"/>
                    <a:pt x="1276" y="536476"/>
                    <a:pt x="1949" y="539329"/>
                  </a:cubicBezTo>
                  <a:lnTo>
                    <a:pt x="539325" y="1949"/>
                  </a:lnTo>
                  <a:cubicBezTo>
                    <a:pt x="536476" y="1276"/>
                    <a:pt x="533623" y="617"/>
                    <a:pt x="530759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81FF70D4-3F4F-550A-3F2C-AD5527853C9D}"/>
                </a:ext>
              </a:extLst>
            </p:cNvPr>
            <p:cNvSpPr/>
            <p:nvPr/>
          </p:nvSpPr>
          <p:spPr>
            <a:xfrm>
              <a:off x="9674275" y="1739887"/>
              <a:ext cx="565062" cy="565062"/>
            </a:xfrm>
            <a:custGeom>
              <a:avLst/>
              <a:gdLst>
                <a:gd name="connsiteX0" fmla="*/ 557040 w 565062"/>
                <a:gd name="connsiteY0" fmla="*/ 0 h 565062"/>
                <a:gd name="connsiteX1" fmla="*/ 0 w 565062"/>
                <a:gd name="connsiteY1" fmla="*/ 557040 h 565062"/>
                <a:gd name="connsiteX2" fmla="*/ 2496 w 565062"/>
                <a:gd name="connsiteY2" fmla="*/ 565063 h 565062"/>
                <a:gd name="connsiteX3" fmla="*/ 565063 w 565062"/>
                <a:gd name="connsiteY3" fmla="*/ 2496 h 565062"/>
                <a:gd name="connsiteX4" fmla="*/ 557040 w 565062"/>
                <a:gd name="connsiteY4" fmla="*/ 0 h 565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062" h="565062">
                  <a:moveTo>
                    <a:pt x="557040" y="0"/>
                  </a:moveTo>
                  <a:lnTo>
                    <a:pt x="0" y="557040"/>
                  </a:lnTo>
                  <a:cubicBezTo>
                    <a:pt x="815" y="559718"/>
                    <a:pt x="1633" y="562396"/>
                    <a:pt x="2496" y="565063"/>
                  </a:cubicBezTo>
                  <a:lnTo>
                    <a:pt x="565063" y="2496"/>
                  </a:lnTo>
                  <a:cubicBezTo>
                    <a:pt x="562396" y="1633"/>
                    <a:pt x="559718" y="811"/>
                    <a:pt x="557040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D54646A9-DB4E-1643-A2A3-75A28AB6D070}"/>
                </a:ext>
              </a:extLst>
            </p:cNvPr>
            <p:cNvSpPr/>
            <p:nvPr/>
          </p:nvSpPr>
          <p:spPr>
            <a:xfrm>
              <a:off x="9685797" y="1751410"/>
              <a:ext cx="586196" cy="586196"/>
            </a:xfrm>
            <a:custGeom>
              <a:avLst/>
              <a:gdLst>
                <a:gd name="connsiteX0" fmla="*/ 578691 w 586196"/>
                <a:gd name="connsiteY0" fmla="*/ 0 h 586196"/>
                <a:gd name="connsiteX1" fmla="*/ 0 w 586196"/>
                <a:gd name="connsiteY1" fmla="*/ 578691 h 586196"/>
                <a:gd name="connsiteX2" fmla="*/ 3016 w 586196"/>
                <a:gd name="connsiteY2" fmla="*/ 586196 h 586196"/>
                <a:gd name="connsiteX3" fmla="*/ 586197 w 586196"/>
                <a:gd name="connsiteY3" fmla="*/ 3016 h 586196"/>
                <a:gd name="connsiteX4" fmla="*/ 578691 w 586196"/>
                <a:gd name="connsiteY4" fmla="*/ 0 h 58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196" h="586196">
                  <a:moveTo>
                    <a:pt x="578691" y="0"/>
                  </a:moveTo>
                  <a:lnTo>
                    <a:pt x="0" y="578691"/>
                  </a:lnTo>
                  <a:cubicBezTo>
                    <a:pt x="982" y="581198"/>
                    <a:pt x="1982" y="583701"/>
                    <a:pt x="3016" y="586196"/>
                  </a:cubicBezTo>
                  <a:lnTo>
                    <a:pt x="586197" y="3016"/>
                  </a:lnTo>
                  <a:cubicBezTo>
                    <a:pt x="583705" y="1986"/>
                    <a:pt x="581201" y="986"/>
                    <a:pt x="578691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9" name="자유형: 도형 188">
              <a:extLst>
                <a:ext uri="{FF2B5EF4-FFF2-40B4-BE49-F238E27FC236}">
                  <a16:creationId xmlns:a16="http://schemas.microsoft.com/office/drawing/2014/main" id="{84571812-50EF-07DB-B400-4439E4773352}"/>
                </a:ext>
              </a:extLst>
            </p:cNvPr>
            <p:cNvSpPr/>
            <p:nvPr/>
          </p:nvSpPr>
          <p:spPr>
            <a:xfrm>
              <a:off x="9699392" y="1765000"/>
              <a:ext cx="603242" cy="603246"/>
            </a:xfrm>
            <a:custGeom>
              <a:avLst/>
              <a:gdLst>
                <a:gd name="connsiteX0" fmla="*/ 596205 w 603242"/>
                <a:gd name="connsiteY0" fmla="*/ 0 h 603246"/>
                <a:gd name="connsiteX1" fmla="*/ 0 w 603242"/>
                <a:gd name="connsiteY1" fmla="*/ 596209 h 603246"/>
                <a:gd name="connsiteX2" fmla="*/ 3481 w 603242"/>
                <a:gd name="connsiteY2" fmla="*/ 603246 h 603246"/>
                <a:gd name="connsiteX3" fmla="*/ 603242 w 603242"/>
                <a:gd name="connsiteY3" fmla="*/ 3481 h 603246"/>
                <a:gd name="connsiteX4" fmla="*/ 596205 w 603242"/>
                <a:gd name="connsiteY4" fmla="*/ 0 h 60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242" h="603246">
                  <a:moveTo>
                    <a:pt x="596205" y="0"/>
                  </a:moveTo>
                  <a:lnTo>
                    <a:pt x="0" y="596209"/>
                  </a:lnTo>
                  <a:cubicBezTo>
                    <a:pt x="1138" y="598563"/>
                    <a:pt x="2299" y="600910"/>
                    <a:pt x="3481" y="603246"/>
                  </a:cubicBezTo>
                  <a:lnTo>
                    <a:pt x="603242" y="3481"/>
                  </a:lnTo>
                  <a:cubicBezTo>
                    <a:pt x="600907" y="2299"/>
                    <a:pt x="598560" y="1138"/>
                    <a:pt x="596205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0" name="자유형: 도형 189">
              <a:extLst>
                <a:ext uri="{FF2B5EF4-FFF2-40B4-BE49-F238E27FC236}">
                  <a16:creationId xmlns:a16="http://schemas.microsoft.com/office/drawing/2014/main" id="{CEA8EE65-A7C9-E87C-8EED-9D346F8CA85D}"/>
                </a:ext>
              </a:extLst>
            </p:cNvPr>
            <p:cNvSpPr/>
            <p:nvPr/>
          </p:nvSpPr>
          <p:spPr>
            <a:xfrm>
              <a:off x="9714883" y="1780492"/>
              <a:ext cx="616531" cy="616535"/>
            </a:xfrm>
            <a:custGeom>
              <a:avLst/>
              <a:gdLst>
                <a:gd name="connsiteX0" fmla="*/ 609919 w 616531"/>
                <a:gd name="connsiteY0" fmla="*/ 0 h 616535"/>
                <a:gd name="connsiteX1" fmla="*/ 0 w 616531"/>
                <a:gd name="connsiteY1" fmla="*/ 609922 h 616535"/>
                <a:gd name="connsiteX2" fmla="*/ 3905 w 616531"/>
                <a:gd name="connsiteY2" fmla="*/ 616535 h 616535"/>
                <a:gd name="connsiteX3" fmla="*/ 616532 w 616531"/>
                <a:gd name="connsiteY3" fmla="*/ 3909 h 616535"/>
                <a:gd name="connsiteX4" fmla="*/ 609919 w 616531"/>
                <a:gd name="connsiteY4" fmla="*/ 0 h 6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531" h="616535">
                  <a:moveTo>
                    <a:pt x="609919" y="0"/>
                  </a:moveTo>
                  <a:lnTo>
                    <a:pt x="0" y="609922"/>
                  </a:lnTo>
                  <a:cubicBezTo>
                    <a:pt x="1279" y="612135"/>
                    <a:pt x="2585" y="614337"/>
                    <a:pt x="3905" y="616535"/>
                  </a:cubicBezTo>
                  <a:lnTo>
                    <a:pt x="616532" y="3909"/>
                  </a:lnTo>
                  <a:cubicBezTo>
                    <a:pt x="614337" y="2585"/>
                    <a:pt x="612135" y="1283"/>
                    <a:pt x="609919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1" name="자유형: 도형 190">
              <a:extLst>
                <a:ext uri="{FF2B5EF4-FFF2-40B4-BE49-F238E27FC236}">
                  <a16:creationId xmlns:a16="http://schemas.microsoft.com/office/drawing/2014/main" id="{BEABCB18-E27F-515F-DA40-09D15280E723}"/>
                </a:ext>
              </a:extLst>
            </p:cNvPr>
            <p:cNvSpPr/>
            <p:nvPr/>
          </p:nvSpPr>
          <p:spPr>
            <a:xfrm>
              <a:off x="9732145" y="1797757"/>
              <a:ext cx="626310" cy="626309"/>
            </a:xfrm>
            <a:custGeom>
              <a:avLst/>
              <a:gdLst>
                <a:gd name="connsiteX0" fmla="*/ 620095 w 626310"/>
                <a:gd name="connsiteY0" fmla="*/ 0 h 626309"/>
                <a:gd name="connsiteX1" fmla="*/ 0 w 626310"/>
                <a:gd name="connsiteY1" fmla="*/ 620095 h 626309"/>
                <a:gd name="connsiteX2" fmla="*/ 4303 w 626310"/>
                <a:gd name="connsiteY2" fmla="*/ 626310 h 626309"/>
                <a:gd name="connsiteX3" fmla="*/ 626310 w 626310"/>
                <a:gd name="connsiteY3" fmla="*/ 4303 h 626309"/>
                <a:gd name="connsiteX4" fmla="*/ 620095 w 626310"/>
                <a:gd name="connsiteY4" fmla="*/ 0 h 62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310" h="626309">
                  <a:moveTo>
                    <a:pt x="620095" y="0"/>
                  </a:moveTo>
                  <a:lnTo>
                    <a:pt x="0" y="620095"/>
                  </a:lnTo>
                  <a:cubicBezTo>
                    <a:pt x="1417" y="622174"/>
                    <a:pt x="2849" y="624249"/>
                    <a:pt x="4303" y="626310"/>
                  </a:cubicBezTo>
                  <a:lnTo>
                    <a:pt x="626310" y="4303"/>
                  </a:lnTo>
                  <a:cubicBezTo>
                    <a:pt x="624249" y="2845"/>
                    <a:pt x="622174" y="1417"/>
                    <a:pt x="620095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2" name="자유형: 도형 191">
              <a:extLst>
                <a:ext uri="{FF2B5EF4-FFF2-40B4-BE49-F238E27FC236}">
                  <a16:creationId xmlns:a16="http://schemas.microsoft.com/office/drawing/2014/main" id="{AABCA1B6-910D-15FF-CD68-9278B7369C74}"/>
                </a:ext>
              </a:extLst>
            </p:cNvPr>
            <p:cNvSpPr/>
            <p:nvPr/>
          </p:nvSpPr>
          <p:spPr>
            <a:xfrm>
              <a:off x="9751084" y="1816696"/>
              <a:ext cx="632751" cy="632751"/>
            </a:xfrm>
            <a:custGeom>
              <a:avLst/>
              <a:gdLst>
                <a:gd name="connsiteX0" fmla="*/ 626913 w 632751"/>
                <a:gd name="connsiteY0" fmla="*/ 0 h 632751"/>
                <a:gd name="connsiteX1" fmla="*/ 0 w 632751"/>
                <a:gd name="connsiteY1" fmla="*/ 626913 h 632751"/>
                <a:gd name="connsiteX2" fmla="*/ 4679 w 632751"/>
                <a:gd name="connsiteY2" fmla="*/ 632752 h 632751"/>
                <a:gd name="connsiteX3" fmla="*/ 632752 w 632751"/>
                <a:gd name="connsiteY3" fmla="*/ 4679 h 632751"/>
                <a:gd name="connsiteX4" fmla="*/ 626913 w 632751"/>
                <a:gd name="connsiteY4" fmla="*/ 0 h 632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751" h="632751">
                  <a:moveTo>
                    <a:pt x="626913" y="0"/>
                  </a:moveTo>
                  <a:lnTo>
                    <a:pt x="0" y="626913"/>
                  </a:lnTo>
                  <a:cubicBezTo>
                    <a:pt x="1547" y="628865"/>
                    <a:pt x="3095" y="630822"/>
                    <a:pt x="4679" y="632752"/>
                  </a:cubicBezTo>
                  <a:lnTo>
                    <a:pt x="632752" y="4679"/>
                  </a:lnTo>
                  <a:cubicBezTo>
                    <a:pt x="630818" y="3095"/>
                    <a:pt x="628865" y="1547"/>
                    <a:pt x="626913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3" name="자유형: 도형 192">
              <a:extLst>
                <a:ext uri="{FF2B5EF4-FFF2-40B4-BE49-F238E27FC236}">
                  <a16:creationId xmlns:a16="http://schemas.microsoft.com/office/drawing/2014/main" id="{639AF036-F61F-9CE6-DB99-27C624C2DF5E}"/>
                </a:ext>
              </a:extLst>
            </p:cNvPr>
            <p:cNvSpPr/>
            <p:nvPr/>
          </p:nvSpPr>
          <p:spPr>
            <a:xfrm>
              <a:off x="9771630" y="1837242"/>
              <a:ext cx="635972" cy="635976"/>
            </a:xfrm>
            <a:custGeom>
              <a:avLst/>
              <a:gdLst>
                <a:gd name="connsiteX0" fmla="*/ 630517 w 635972"/>
                <a:gd name="connsiteY0" fmla="*/ 0 h 635976"/>
                <a:gd name="connsiteX1" fmla="*/ 0 w 635972"/>
                <a:gd name="connsiteY1" fmla="*/ 630517 h 635976"/>
                <a:gd name="connsiteX2" fmla="*/ 5058 w 635972"/>
                <a:gd name="connsiteY2" fmla="*/ 635977 h 635976"/>
                <a:gd name="connsiteX3" fmla="*/ 635973 w 635972"/>
                <a:gd name="connsiteY3" fmla="*/ 5058 h 635976"/>
                <a:gd name="connsiteX4" fmla="*/ 630517 w 635972"/>
                <a:gd name="connsiteY4" fmla="*/ 0 h 635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972" h="635976">
                  <a:moveTo>
                    <a:pt x="630517" y="0"/>
                  </a:moveTo>
                  <a:lnTo>
                    <a:pt x="0" y="630517"/>
                  </a:lnTo>
                  <a:cubicBezTo>
                    <a:pt x="1670" y="632347"/>
                    <a:pt x="3351" y="634169"/>
                    <a:pt x="5058" y="635977"/>
                  </a:cubicBezTo>
                  <a:lnTo>
                    <a:pt x="635973" y="5058"/>
                  </a:lnTo>
                  <a:cubicBezTo>
                    <a:pt x="634169" y="3351"/>
                    <a:pt x="632347" y="1670"/>
                    <a:pt x="630517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20EF4CB0-6D9A-A56F-B812-1511E5993AAF}"/>
                </a:ext>
              </a:extLst>
            </p:cNvPr>
            <p:cNvSpPr/>
            <p:nvPr/>
          </p:nvSpPr>
          <p:spPr>
            <a:xfrm>
              <a:off x="9793737" y="1859350"/>
              <a:ext cx="636065" cy="636065"/>
            </a:xfrm>
            <a:custGeom>
              <a:avLst/>
              <a:gdLst>
                <a:gd name="connsiteX0" fmla="*/ 631000 w 636065"/>
                <a:gd name="connsiteY0" fmla="*/ 0 h 636065"/>
                <a:gd name="connsiteX1" fmla="*/ 0 w 636065"/>
                <a:gd name="connsiteY1" fmla="*/ 631000 h 636065"/>
                <a:gd name="connsiteX2" fmla="*/ 5453 w 636065"/>
                <a:gd name="connsiteY2" fmla="*/ 636066 h 636065"/>
                <a:gd name="connsiteX3" fmla="*/ 636066 w 636065"/>
                <a:gd name="connsiteY3" fmla="*/ 5453 h 636065"/>
                <a:gd name="connsiteX4" fmla="*/ 631000 w 636065"/>
                <a:gd name="connsiteY4" fmla="*/ 0 h 636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065" h="636065">
                  <a:moveTo>
                    <a:pt x="631000" y="0"/>
                  </a:moveTo>
                  <a:lnTo>
                    <a:pt x="0" y="631000"/>
                  </a:lnTo>
                  <a:cubicBezTo>
                    <a:pt x="1800" y="632715"/>
                    <a:pt x="3630" y="634385"/>
                    <a:pt x="5453" y="636066"/>
                  </a:cubicBezTo>
                  <a:lnTo>
                    <a:pt x="636066" y="5453"/>
                  </a:lnTo>
                  <a:cubicBezTo>
                    <a:pt x="634385" y="3630"/>
                    <a:pt x="632715" y="1804"/>
                    <a:pt x="631000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5" name="자유형: 도형 194">
              <a:extLst>
                <a:ext uri="{FF2B5EF4-FFF2-40B4-BE49-F238E27FC236}">
                  <a16:creationId xmlns:a16="http://schemas.microsoft.com/office/drawing/2014/main" id="{E883E201-1DF8-E85F-885C-5DF4B3A7B52B}"/>
                </a:ext>
              </a:extLst>
            </p:cNvPr>
            <p:cNvSpPr/>
            <p:nvPr/>
          </p:nvSpPr>
          <p:spPr>
            <a:xfrm>
              <a:off x="9817441" y="1883050"/>
              <a:ext cx="633001" cy="633004"/>
            </a:xfrm>
            <a:custGeom>
              <a:avLst/>
              <a:gdLst>
                <a:gd name="connsiteX0" fmla="*/ 628292 w 633001"/>
                <a:gd name="connsiteY0" fmla="*/ 0 h 633004"/>
                <a:gd name="connsiteX1" fmla="*/ 0 w 633001"/>
                <a:gd name="connsiteY1" fmla="*/ 628296 h 633004"/>
                <a:gd name="connsiteX2" fmla="*/ 5810 w 633001"/>
                <a:gd name="connsiteY2" fmla="*/ 633005 h 633004"/>
                <a:gd name="connsiteX3" fmla="*/ 633001 w 633001"/>
                <a:gd name="connsiteY3" fmla="*/ 5810 h 633004"/>
                <a:gd name="connsiteX4" fmla="*/ 628292 w 633001"/>
                <a:gd name="connsiteY4" fmla="*/ 0 h 63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3001" h="633004">
                  <a:moveTo>
                    <a:pt x="628292" y="0"/>
                  </a:moveTo>
                  <a:lnTo>
                    <a:pt x="0" y="628296"/>
                  </a:lnTo>
                  <a:cubicBezTo>
                    <a:pt x="1927" y="629888"/>
                    <a:pt x="3864" y="631450"/>
                    <a:pt x="5810" y="633005"/>
                  </a:cubicBezTo>
                  <a:lnTo>
                    <a:pt x="633001" y="5810"/>
                  </a:lnTo>
                  <a:cubicBezTo>
                    <a:pt x="631450" y="3864"/>
                    <a:pt x="629884" y="1927"/>
                    <a:pt x="628292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6" name="자유형: 도형 195">
              <a:extLst>
                <a:ext uri="{FF2B5EF4-FFF2-40B4-BE49-F238E27FC236}">
                  <a16:creationId xmlns:a16="http://schemas.microsoft.com/office/drawing/2014/main" id="{E5926AE8-EDA4-3ED5-F474-54C7859725AA}"/>
                </a:ext>
              </a:extLst>
            </p:cNvPr>
            <p:cNvSpPr/>
            <p:nvPr/>
          </p:nvSpPr>
          <p:spPr>
            <a:xfrm>
              <a:off x="9842729" y="1908342"/>
              <a:ext cx="626748" cy="626748"/>
            </a:xfrm>
            <a:custGeom>
              <a:avLst/>
              <a:gdLst>
                <a:gd name="connsiteX0" fmla="*/ 622416 w 626748"/>
                <a:gd name="connsiteY0" fmla="*/ 0 h 626748"/>
                <a:gd name="connsiteX1" fmla="*/ 0 w 626748"/>
                <a:gd name="connsiteY1" fmla="*/ 622412 h 626748"/>
                <a:gd name="connsiteX2" fmla="*/ 6182 w 626748"/>
                <a:gd name="connsiteY2" fmla="*/ 626749 h 626748"/>
                <a:gd name="connsiteX3" fmla="*/ 626749 w 626748"/>
                <a:gd name="connsiteY3" fmla="*/ 6182 h 626748"/>
                <a:gd name="connsiteX4" fmla="*/ 622416 w 626748"/>
                <a:gd name="connsiteY4" fmla="*/ 0 h 626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748" h="626748">
                  <a:moveTo>
                    <a:pt x="622416" y="0"/>
                  </a:moveTo>
                  <a:lnTo>
                    <a:pt x="0" y="622412"/>
                  </a:lnTo>
                  <a:cubicBezTo>
                    <a:pt x="2053" y="623874"/>
                    <a:pt x="4110" y="625324"/>
                    <a:pt x="6182" y="626749"/>
                  </a:cubicBezTo>
                  <a:lnTo>
                    <a:pt x="626749" y="6182"/>
                  </a:lnTo>
                  <a:cubicBezTo>
                    <a:pt x="625328" y="4110"/>
                    <a:pt x="623878" y="2049"/>
                    <a:pt x="622416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7" name="자유형: 도형 196">
              <a:extLst>
                <a:ext uri="{FF2B5EF4-FFF2-40B4-BE49-F238E27FC236}">
                  <a16:creationId xmlns:a16="http://schemas.microsoft.com/office/drawing/2014/main" id="{8BD582A8-4B48-8F4A-F09F-6F3DB67474BD}"/>
                </a:ext>
              </a:extLst>
            </p:cNvPr>
            <p:cNvSpPr/>
            <p:nvPr/>
          </p:nvSpPr>
          <p:spPr>
            <a:xfrm>
              <a:off x="9869669" y="1935281"/>
              <a:ext cx="617171" cy="617171"/>
            </a:xfrm>
            <a:custGeom>
              <a:avLst/>
              <a:gdLst>
                <a:gd name="connsiteX0" fmla="*/ 613233 w 617171"/>
                <a:gd name="connsiteY0" fmla="*/ 0 h 617171"/>
                <a:gd name="connsiteX1" fmla="*/ 0 w 617171"/>
                <a:gd name="connsiteY1" fmla="*/ 613233 h 617171"/>
                <a:gd name="connsiteX2" fmla="*/ 6580 w 617171"/>
                <a:gd name="connsiteY2" fmla="*/ 617171 h 617171"/>
                <a:gd name="connsiteX3" fmla="*/ 617171 w 617171"/>
                <a:gd name="connsiteY3" fmla="*/ 6580 h 617171"/>
                <a:gd name="connsiteX4" fmla="*/ 613233 w 617171"/>
                <a:gd name="connsiteY4" fmla="*/ 0 h 617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171" h="617171">
                  <a:moveTo>
                    <a:pt x="613233" y="0"/>
                  </a:moveTo>
                  <a:lnTo>
                    <a:pt x="0" y="613233"/>
                  </a:lnTo>
                  <a:cubicBezTo>
                    <a:pt x="2187" y="614560"/>
                    <a:pt x="4378" y="615885"/>
                    <a:pt x="6580" y="617171"/>
                  </a:cubicBezTo>
                  <a:lnTo>
                    <a:pt x="617171" y="6580"/>
                  </a:lnTo>
                  <a:cubicBezTo>
                    <a:pt x="615885" y="4374"/>
                    <a:pt x="614560" y="2187"/>
                    <a:pt x="613233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8" name="자유형: 도형 197">
              <a:extLst>
                <a:ext uri="{FF2B5EF4-FFF2-40B4-BE49-F238E27FC236}">
                  <a16:creationId xmlns:a16="http://schemas.microsoft.com/office/drawing/2014/main" id="{01EFF336-A84C-F4A0-55A1-FDAD390A64D8}"/>
                </a:ext>
              </a:extLst>
            </p:cNvPr>
            <p:cNvSpPr/>
            <p:nvPr/>
          </p:nvSpPr>
          <p:spPr>
            <a:xfrm>
              <a:off x="9898352" y="1963961"/>
              <a:ext cx="604079" cy="604082"/>
            </a:xfrm>
            <a:custGeom>
              <a:avLst/>
              <a:gdLst>
                <a:gd name="connsiteX0" fmla="*/ 600565 w 604079"/>
                <a:gd name="connsiteY0" fmla="*/ 0 h 604082"/>
                <a:gd name="connsiteX1" fmla="*/ 0 w 604079"/>
                <a:gd name="connsiteY1" fmla="*/ 600568 h 604082"/>
                <a:gd name="connsiteX2" fmla="*/ 7004 w 604079"/>
                <a:gd name="connsiteY2" fmla="*/ 604083 h 604082"/>
                <a:gd name="connsiteX3" fmla="*/ 604079 w 604079"/>
                <a:gd name="connsiteY3" fmla="*/ 7007 h 604082"/>
                <a:gd name="connsiteX4" fmla="*/ 600565 w 604079"/>
                <a:gd name="connsiteY4" fmla="*/ 0 h 60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4079" h="604082">
                  <a:moveTo>
                    <a:pt x="600565" y="0"/>
                  </a:moveTo>
                  <a:lnTo>
                    <a:pt x="0" y="600568"/>
                  </a:lnTo>
                  <a:cubicBezTo>
                    <a:pt x="2328" y="601758"/>
                    <a:pt x="4660" y="602937"/>
                    <a:pt x="7004" y="604083"/>
                  </a:cubicBezTo>
                  <a:lnTo>
                    <a:pt x="604079" y="7007"/>
                  </a:lnTo>
                  <a:cubicBezTo>
                    <a:pt x="602934" y="4660"/>
                    <a:pt x="601755" y="2328"/>
                    <a:pt x="600565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9" name="자유형: 도형 198">
              <a:extLst>
                <a:ext uri="{FF2B5EF4-FFF2-40B4-BE49-F238E27FC236}">
                  <a16:creationId xmlns:a16="http://schemas.microsoft.com/office/drawing/2014/main" id="{877AF34B-540C-3278-083E-186A03B35868}"/>
                </a:ext>
              </a:extLst>
            </p:cNvPr>
            <p:cNvSpPr/>
            <p:nvPr/>
          </p:nvSpPr>
          <p:spPr>
            <a:xfrm>
              <a:off x="9928889" y="1994497"/>
              <a:ext cx="587241" cy="587241"/>
            </a:xfrm>
            <a:custGeom>
              <a:avLst/>
              <a:gdLst>
                <a:gd name="connsiteX0" fmla="*/ 584192 w 587241"/>
                <a:gd name="connsiteY0" fmla="*/ 0 h 587241"/>
                <a:gd name="connsiteX1" fmla="*/ 0 w 587241"/>
                <a:gd name="connsiteY1" fmla="*/ 584192 h 587241"/>
                <a:gd name="connsiteX2" fmla="*/ 7468 w 587241"/>
                <a:gd name="connsiteY2" fmla="*/ 587242 h 587241"/>
                <a:gd name="connsiteX3" fmla="*/ 587242 w 587241"/>
                <a:gd name="connsiteY3" fmla="*/ 7468 h 587241"/>
                <a:gd name="connsiteX4" fmla="*/ 584192 w 587241"/>
                <a:gd name="connsiteY4" fmla="*/ 0 h 587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7241" h="587241">
                  <a:moveTo>
                    <a:pt x="584192" y="0"/>
                  </a:moveTo>
                  <a:lnTo>
                    <a:pt x="0" y="584192"/>
                  </a:lnTo>
                  <a:cubicBezTo>
                    <a:pt x="2481" y="585229"/>
                    <a:pt x="4973" y="586252"/>
                    <a:pt x="7468" y="587242"/>
                  </a:cubicBezTo>
                  <a:lnTo>
                    <a:pt x="587242" y="7468"/>
                  </a:lnTo>
                  <a:cubicBezTo>
                    <a:pt x="586249" y="4973"/>
                    <a:pt x="585229" y="2485"/>
                    <a:pt x="584192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0" name="자유형: 도형 199">
              <a:extLst>
                <a:ext uri="{FF2B5EF4-FFF2-40B4-BE49-F238E27FC236}">
                  <a16:creationId xmlns:a16="http://schemas.microsoft.com/office/drawing/2014/main" id="{3E42A901-B51A-7DF8-FC78-571FE551C43E}"/>
                </a:ext>
              </a:extLst>
            </p:cNvPr>
            <p:cNvSpPr/>
            <p:nvPr/>
          </p:nvSpPr>
          <p:spPr>
            <a:xfrm>
              <a:off x="9961437" y="2027046"/>
              <a:ext cx="566327" cy="566331"/>
            </a:xfrm>
            <a:custGeom>
              <a:avLst/>
              <a:gdLst>
                <a:gd name="connsiteX0" fmla="*/ 563791 w 566327"/>
                <a:gd name="connsiteY0" fmla="*/ 0 h 566331"/>
                <a:gd name="connsiteX1" fmla="*/ 0 w 566327"/>
                <a:gd name="connsiteY1" fmla="*/ 563795 h 566331"/>
                <a:gd name="connsiteX2" fmla="*/ 7982 w 566327"/>
                <a:gd name="connsiteY2" fmla="*/ 566331 h 566331"/>
                <a:gd name="connsiteX3" fmla="*/ 566328 w 566327"/>
                <a:gd name="connsiteY3" fmla="*/ 7986 h 566331"/>
                <a:gd name="connsiteX4" fmla="*/ 563791 w 566327"/>
                <a:gd name="connsiteY4" fmla="*/ 0 h 566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327" h="566331">
                  <a:moveTo>
                    <a:pt x="563791" y="0"/>
                  </a:moveTo>
                  <a:lnTo>
                    <a:pt x="0" y="563795"/>
                  </a:lnTo>
                  <a:cubicBezTo>
                    <a:pt x="2656" y="564669"/>
                    <a:pt x="5315" y="565509"/>
                    <a:pt x="7982" y="566331"/>
                  </a:cubicBezTo>
                  <a:lnTo>
                    <a:pt x="566328" y="7986"/>
                  </a:lnTo>
                  <a:cubicBezTo>
                    <a:pt x="565506" y="5319"/>
                    <a:pt x="564665" y="2656"/>
                    <a:pt x="563791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1" name="자유형: 도형 200">
              <a:extLst>
                <a:ext uri="{FF2B5EF4-FFF2-40B4-BE49-F238E27FC236}">
                  <a16:creationId xmlns:a16="http://schemas.microsoft.com/office/drawing/2014/main" id="{105664DE-F540-4142-A929-B11E7D0A61CE}"/>
                </a:ext>
              </a:extLst>
            </p:cNvPr>
            <p:cNvSpPr/>
            <p:nvPr/>
          </p:nvSpPr>
          <p:spPr>
            <a:xfrm>
              <a:off x="9996221" y="2061833"/>
              <a:ext cx="540898" cy="540894"/>
            </a:xfrm>
            <a:custGeom>
              <a:avLst/>
              <a:gdLst>
                <a:gd name="connsiteX0" fmla="*/ 538919 w 540898"/>
                <a:gd name="connsiteY0" fmla="*/ 0 h 540894"/>
                <a:gd name="connsiteX1" fmla="*/ 0 w 540898"/>
                <a:gd name="connsiteY1" fmla="*/ 538919 h 540894"/>
                <a:gd name="connsiteX2" fmla="*/ 8543 w 540898"/>
                <a:gd name="connsiteY2" fmla="*/ 540894 h 540894"/>
                <a:gd name="connsiteX3" fmla="*/ 540898 w 540898"/>
                <a:gd name="connsiteY3" fmla="*/ 8540 h 540894"/>
                <a:gd name="connsiteX4" fmla="*/ 538919 w 540898"/>
                <a:gd name="connsiteY4" fmla="*/ 0 h 54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898" h="540894">
                  <a:moveTo>
                    <a:pt x="538919" y="0"/>
                  </a:moveTo>
                  <a:lnTo>
                    <a:pt x="0" y="538919"/>
                  </a:lnTo>
                  <a:cubicBezTo>
                    <a:pt x="2842" y="539604"/>
                    <a:pt x="5691" y="540266"/>
                    <a:pt x="8543" y="540894"/>
                  </a:cubicBezTo>
                  <a:lnTo>
                    <a:pt x="540898" y="8540"/>
                  </a:lnTo>
                  <a:cubicBezTo>
                    <a:pt x="540266" y="5691"/>
                    <a:pt x="539608" y="2842"/>
                    <a:pt x="538919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2" name="자유형: 도형 201">
              <a:extLst>
                <a:ext uri="{FF2B5EF4-FFF2-40B4-BE49-F238E27FC236}">
                  <a16:creationId xmlns:a16="http://schemas.microsoft.com/office/drawing/2014/main" id="{FC90113A-01EA-74F1-E6F5-1D711C0554B4}"/>
                </a:ext>
              </a:extLst>
            </p:cNvPr>
            <p:cNvSpPr/>
            <p:nvPr/>
          </p:nvSpPr>
          <p:spPr>
            <a:xfrm>
              <a:off x="10033593" y="2099202"/>
              <a:ext cx="510187" cy="510187"/>
            </a:xfrm>
            <a:custGeom>
              <a:avLst/>
              <a:gdLst>
                <a:gd name="connsiteX0" fmla="*/ 508878 w 510187"/>
                <a:gd name="connsiteY0" fmla="*/ 0 h 510187"/>
                <a:gd name="connsiteX1" fmla="*/ 0 w 510187"/>
                <a:gd name="connsiteY1" fmla="*/ 508882 h 510187"/>
                <a:gd name="connsiteX2" fmla="*/ 9213 w 510187"/>
                <a:gd name="connsiteY2" fmla="*/ 510187 h 510187"/>
                <a:gd name="connsiteX3" fmla="*/ 510187 w 510187"/>
                <a:gd name="connsiteY3" fmla="*/ 9213 h 510187"/>
                <a:gd name="connsiteX4" fmla="*/ 508878 w 510187"/>
                <a:gd name="connsiteY4" fmla="*/ 0 h 51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187" h="510187">
                  <a:moveTo>
                    <a:pt x="508878" y="0"/>
                  </a:moveTo>
                  <a:lnTo>
                    <a:pt x="0" y="508882"/>
                  </a:lnTo>
                  <a:cubicBezTo>
                    <a:pt x="3068" y="509350"/>
                    <a:pt x="6137" y="509782"/>
                    <a:pt x="9213" y="510187"/>
                  </a:cubicBezTo>
                  <a:lnTo>
                    <a:pt x="510187" y="9213"/>
                  </a:lnTo>
                  <a:cubicBezTo>
                    <a:pt x="509778" y="6141"/>
                    <a:pt x="509347" y="3068"/>
                    <a:pt x="508878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3" name="자유형: 도형 202">
              <a:extLst>
                <a:ext uri="{FF2B5EF4-FFF2-40B4-BE49-F238E27FC236}">
                  <a16:creationId xmlns:a16="http://schemas.microsoft.com/office/drawing/2014/main" id="{7DE38E67-27B8-E9B7-8DF1-83D0DD31A257}"/>
                </a:ext>
              </a:extLst>
            </p:cNvPr>
            <p:cNvSpPr/>
            <p:nvPr/>
          </p:nvSpPr>
          <p:spPr>
            <a:xfrm>
              <a:off x="10073985" y="2139598"/>
              <a:ext cx="473287" cy="473283"/>
            </a:xfrm>
            <a:custGeom>
              <a:avLst/>
              <a:gdLst>
                <a:gd name="connsiteX0" fmla="*/ 472789 w 473287"/>
                <a:gd name="connsiteY0" fmla="*/ 0 h 473283"/>
                <a:gd name="connsiteX1" fmla="*/ 0 w 473287"/>
                <a:gd name="connsiteY1" fmla="*/ 472785 h 473283"/>
                <a:gd name="connsiteX2" fmla="*/ 10020 w 473287"/>
                <a:gd name="connsiteY2" fmla="*/ 473284 h 473283"/>
                <a:gd name="connsiteX3" fmla="*/ 473287 w 473287"/>
                <a:gd name="connsiteY3" fmla="*/ 10016 h 473283"/>
                <a:gd name="connsiteX4" fmla="*/ 472789 w 473287"/>
                <a:gd name="connsiteY4" fmla="*/ 0 h 47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287" h="473283">
                  <a:moveTo>
                    <a:pt x="472789" y="0"/>
                  </a:moveTo>
                  <a:lnTo>
                    <a:pt x="0" y="472785"/>
                  </a:lnTo>
                  <a:cubicBezTo>
                    <a:pt x="3336" y="472990"/>
                    <a:pt x="6676" y="473157"/>
                    <a:pt x="10020" y="473284"/>
                  </a:cubicBezTo>
                  <a:lnTo>
                    <a:pt x="473287" y="10016"/>
                  </a:lnTo>
                  <a:cubicBezTo>
                    <a:pt x="473157" y="6676"/>
                    <a:pt x="472990" y="3336"/>
                    <a:pt x="472789" y="0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4" name="자유형: 도형 203">
              <a:extLst>
                <a:ext uri="{FF2B5EF4-FFF2-40B4-BE49-F238E27FC236}">
                  <a16:creationId xmlns:a16="http://schemas.microsoft.com/office/drawing/2014/main" id="{0375FA4C-429D-F72D-1651-878D97FC33B3}"/>
                </a:ext>
              </a:extLst>
            </p:cNvPr>
            <p:cNvSpPr/>
            <p:nvPr/>
          </p:nvSpPr>
          <p:spPr>
            <a:xfrm>
              <a:off x="10118168" y="2183777"/>
              <a:ext cx="429119" cy="429123"/>
            </a:xfrm>
            <a:custGeom>
              <a:avLst/>
              <a:gdLst>
                <a:gd name="connsiteX0" fmla="*/ 428569 w 429119"/>
                <a:gd name="connsiteY0" fmla="*/ 11073 h 429123"/>
                <a:gd name="connsiteX1" fmla="*/ 429120 w 429119"/>
                <a:gd name="connsiteY1" fmla="*/ 0 h 429123"/>
                <a:gd name="connsiteX2" fmla="*/ 0 w 429119"/>
                <a:gd name="connsiteY2" fmla="*/ 429123 h 429123"/>
                <a:gd name="connsiteX3" fmla="*/ 11073 w 429119"/>
                <a:gd name="connsiteY3" fmla="*/ 428573 h 429123"/>
                <a:gd name="connsiteX4" fmla="*/ 428569 w 429119"/>
                <a:gd name="connsiteY4" fmla="*/ 11073 h 4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119" h="429123">
                  <a:moveTo>
                    <a:pt x="428569" y="11073"/>
                  </a:moveTo>
                  <a:cubicBezTo>
                    <a:pt x="428800" y="7383"/>
                    <a:pt x="428982" y="3693"/>
                    <a:pt x="429120" y="0"/>
                  </a:cubicBezTo>
                  <a:lnTo>
                    <a:pt x="0" y="429123"/>
                  </a:lnTo>
                  <a:cubicBezTo>
                    <a:pt x="3693" y="428986"/>
                    <a:pt x="7383" y="428800"/>
                    <a:pt x="11073" y="428573"/>
                  </a:cubicBezTo>
                  <a:lnTo>
                    <a:pt x="428569" y="11073"/>
                  </a:ln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5" name="자유형: 도형 204">
              <a:extLst>
                <a:ext uri="{FF2B5EF4-FFF2-40B4-BE49-F238E27FC236}">
                  <a16:creationId xmlns:a16="http://schemas.microsoft.com/office/drawing/2014/main" id="{F3854DEC-34A0-8798-FF95-13373FBCF0E1}"/>
                </a:ext>
              </a:extLst>
            </p:cNvPr>
            <p:cNvSpPr/>
            <p:nvPr/>
          </p:nvSpPr>
          <p:spPr>
            <a:xfrm>
              <a:off x="10167435" y="2233043"/>
              <a:ext cx="375285" cy="375285"/>
            </a:xfrm>
            <a:custGeom>
              <a:avLst/>
              <a:gdLst>
                <a:gd name="connsiteX0" fmla="*/ 12590 w 375285"/>
                <a:gd name="connsiteY0" fmla="*/ 373217 h 375285"/>
                <a:gd name="connsiteX1" fmla="*/ 373217 w 375285"/>
                <a:gd name="connsiteY1" fmla="*/ 12590 h 375285"/>
                <a:gd name="connsiteX2" fmla="*/ 375285 w 375285"/>
                <a:gd name="connsiteY2" fmla="*/ 0 h 375285"/>
                <a:gd name="connsiteX3" fmla="*/ 0 w 375285"/>
                <a:gd name="connsiteY3" fmla="*/ 375285 h 375285"/>
                <a:gd name="connsiteX4" fmla="*/ 12590 w 375285"/>
                <a:gd name="connsiteY4" fmla="*/ 373217 h 37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285" h="375285">
                  <a:moveTo>
                    <a:pt x="12590" y="373217"/>
                  </a:moveTo>
                  <a:lnTo>
                    <a:pt x="373217" y="12590"/>
                  </a:lnTo>
                  <a:cubicBezTo>
                    <a:pt x="373965" y="8402"/>
                    <a:pt x="374661" y="4207"/>
                    <a:pt x="375285" y="0"/>
                  </a:cubicBezTo>
                  <a:lnTo>
                    <a:pt x="0" y="375285"/>
                  </a:lnTo>
                  <a:cubicBezTo>
                    <a:pt x="4203" y="374660"/>
                    <a:pt x="8398" y="373965"/>
                    <a:pt x="12590" y="373217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6" name="자유형: 도형 205">
              <a:extLst>
                <a:ext uri="{FF2B5EF4-FFF2-40B4-BE49-F238E27FC236}">
                  <a16:creationId xmlns:a16="http://schemas.microsoft.com/office/drawing/2014/main" id="{432BFDAA-C89C-60AB-DB77-FBD2B6555B26}"/>
                </a:ext>
              </a:extLst>
            </p:cNvPr>
            <p:cNvSpPr/>
            <p:nvPr/>
          </p:nvSpPr>
          <p:spPr>
            <a:xfrm>
              <a:off x="10224501" y="2290110"/>
              <a:ext cx="305851" cy="305851"/>
            </a:xfrm>
            <a:custGeom>
              <a:avLst/>
              <a:gdLst>
                <a:gd name="connsiteX0" fmla="*/ 15112 w 305851"/>
                <a:gd name="connsiteY0" fmla="*/ 301259 h 305851"/>
                <a:gd name="connsiteX1" fmla="*/ 301255 w 305851"/>
                <a:gd name="connsiteY1" fmla="*/ 15116 h 305851"/>
                <a:gd name="connsiteX2" fmla="*/ 305852 w 305851"/>
                <a:gd name="connsiteY2" fmla="*/ 0 h 305851"/>
                <a:gd name="connsiteX3" fmla="*/ 0 w 305851"/>
                <a:gd name="connsiteY3" fmla="*/ 305852 h 305851"/>
                <a:gd name="connsiteX4" fmla="*/ 15112 w 305851"/>
                <a:gd name="connsiteY4" fmla="*/ 301259 h 30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851" h="305851">
                  <a:moveTo>
                    <a:pt x="15112" y="301259"/>
                  </a:moveTo>
                  <a:lnTo>
                    <a:pt x="301255" y="15116"/>
                  </a:lnTo>
                  <a:cubicBezTo>
                    <a:pt x="302884" y="10102"/>
                    <a:pt x="304401" y="5058"/>
                    <a:pt x="305852" y="0"/>
                  </a:cubicBezTo>
                  <a:lnTo>
                    <a:pt x="0" y="305852"/>
                  </a:lnTo>
                  <a:cubicBezTo>
                    <a:pt x="5058" y="304409"/>
                    <a:pt x="10098" y="302888"/>
                    <a:pt x="15112" y="301259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7" name="자유형: 도형 206">
              <a:extLst>
                <a:ext uri="{FF2B5EF4-FFF2-40B4-BE49-F238E27FC236}">
                  <a16:creationId xmlns:a16="http://schemas.microsoft.com/office/drawing/2014/main" id="{B67B73FE-3BE0-54A1-494B-7E42A22F1FA9}"/>
                </a:ext>
              </a:extLst>
            </p:cNvPr>
            <p:cNvSpPr/>
            <p:nvPr/>
          </p:nvSpPr>
          <p:spPr>
            <a:xfrm>
              <a:off x="10296977" y="2362597"/>
              <a:ext cx="205588" cy="205588"/>
            </a:xfrm>
            <a:custGeom>
              <a:avLst/>
              <a:gdLst>
                <a:gd name="connsiteX0" fmla="*/ 22011 w 205588"/>
                <a:gd name="connsiteY0" fmla="*/ 194096 h 205588"/>
                <a:gd name="connsiteX1" fmla="*/ 194100 w 205588"/>
                <a:gd name="connsiteY1" fmla="*/ 22008 h 205588"/>
                <a:gd name="connsiteX2" fmla="*/ 205589 w 205588"/>
                <a:gd name="connsiteY2" fmla="*/ 0 h 205588"/>
                <a:gd name="connsiteX3" fmla="*/ 0 w 205588"/>
                <a:gd name="connsiteY3" fmla="*/ 205589 h 205588"/>
                <a:gd name="connsiteX4" fmla="*/ 22011 w 205588"/>
                <a:gd name="connsiteY4" fmla="*/ 194096 h 205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588" h="205588">
                  <a:moveTo>
                    <a:pt x="22011" y="194096"/>
                  </a:moveTo>
                  <a:lnTo>
                    <a:pt x="194100" y="22008"/>
                  </a:lnTo>
                  <a:cubicBezTo>
                    <a:pt x="198154" y="14759"/>
                    <a:pt x="201973" y="7416"/>
                    <a:pt x="205589" y="0"/>
                  </a:cubicBezTo>
                  <a:lnTo>
                    <a:pt x="0" y="205589"/>
                  </a:lnTo>
                  <a:cubicBezTo>
                    <a:pt x="7420" y="201966"/>
                    <a:pt x="14766" y="198146"/>
                    <a:pt x="22011" y="194096"/>
                  </a:cubicBezTo>
                  <a:close/>
                </a:path>
              </a:pathLst>
            </a:custGeom>
            <a:grpFill/>
            <a:ln w="371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08" name="자유형: 도형 207">
            <a:extLst>
              <a:ext uri="{FF2B5EF4-FFF2-40B4-BE49-F238E27FC236}">
                <a16:creationId xmlns:a16="http://schemas.microsoft.com/office/drawing/2014/main" id="{B467A5C1-C800-E395-C9AB-1811DECAB857}"/>
              </a:ext>
            </a:extLst>
          </p:cNvPr>
          <p:cNvSpPr/>
          <p:nvPr/>
        </p:nvSpPr>
        <p:spPr>
          <a:xfrm>
            <a:off x="9487252" y="2754731"/>
            <a:ext cx="278953" cy="278953"/>
          </a:xfrm>
          <a:custGeom>
            <a:avLst/>
            <a:gdLst>
              <a:gd name="connsiteX0" fmla="*/ 140340 w 278953"/>
              <a:gd name="connsiteY0" fmla="*/ 278953 h 278953"/>
              <a:gd name="connsiteX1" fmla="*/ 138614 w 278953"/>
              <a:gd name="connsiteY1" fmla="*/ 278953 h 278953"/>
              <a:gd name="connsiteX2" fmla="*/ 0 w 278953"/>
              <a:gd name="connsiteY2" fmla="*/ 140340 h 278953"/>
              <a:gd name="connsiteX3" fmla="*/ 0 w 278953"/>
              <a:gd name="connsiteY3" fmla="*/ 138614 h 278953"/>
              <a:gd name="connsiteX4" fmla="*/ 138614 w 278953"/>
              <a:gd name="connsiteY4" fmla="*/ 0 h 278953"/>
              <a:gd name="connsiteX5" fmla="*/ 140340 w 278953"/>
              <a:gd name="connsiteY5" fmla="*/ 0 h 278953"/>
              <a:gd name="connsiteX6" fmla="*/ 278953 w 278953"/>
              <a:gd name="connsiteY6" fmla="*/ 138614 h 278953"/>
              <a:gd name="connsiteX7" fmla="*/ 278953 w 278953"/>
              <a:gd name="connsiteY7" fmla="*/ 140340 h 278953"/>
              <a:gd name="connsiteX8" fmla="*/ 140340 w 278953"/>
              <a:gd name="connsiteY8" fmla="*/ 278953 h 278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8953" h="278953">
                <a:moveTo>
                  <a:pt x="140340" y="278953"/>
                </a:moveTo>
                <a:lnTo>
                  <a:pt x="138614" y="278953"/>
                </a:lnTo>
                <a:cubicBezTo>
                  <a:pt x="62062" y="278953"/>
                  <a:pt x="0" y="216896"/>
                  <a:pt x="0" y="140340"/>
                </a:cubicBezTo>
                <a:lnTo>
                  <a:pt x="0" y="138614"/>
                </a:lnTo>
                <a:cubicBezTo>
                  <a:pt x="0" y="62062"/>
                  <a:pt x="62058" y="0"/>
                  <a:pt x="138614" y="0"/>
                </a:cubicBezTo>
                <a:lnTo>
                  <a:pt x="140340" y="0"/>
                </a:lnTo>
                <a:cubicBezTo>
                  <a:pt x="216892" y="0"/>
                  <a:pt x="278953" y="62058"/>
                  <a:pt x="278953" y="138614"/>
                </a:cubicBezTo>
                <a:lnTo>
                  <a:pt x="278953" y="140340"/>
                </a:lnTo>
                <a:cubicBezTo>
                  <a:pt x="278953" y="216896"/>
                  <a:pt x="216896" y="278953"/>
                  <a:pt x="140340" y="278953"/>
                </a:cubicBezTo>
                <a:close/>
              </a:path>
            </a:pathLst>
          </a:custGeom>
          <a:solidFill>
            <a:schemeClr val="accent3">
              <a:alpha val="35000"/>
            </a:schemeClr>
          </a:solidFill>
          <a:ln w="3711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174" name="그래픽 173" descr="소나무">
            <a:extLst>
              <a:ext uri="{FF2B5EF4-FFF2-40B4-BE49-F238E27FC236}">
                <a16:creationId xmlns:a16="http://schemas.microsoft.com/office/drawing/2014/main" id="{C7FBB0C4-2D98-0418-9BA7-F0B7BDA9C3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286504" y="3324681"/>
            <a:ext cx="1785302" cy="1785302"/>
          </a:xfrm>
          <a:prstGeom prst="rect">
            <a:avLst/>
          </a:prstGeom>
        </p:spPr>
      </p:pic>
      <p:pic>
        <p:nvPicPr>
          <p:cNvPr id="176" name="그래픽 175" descr="평평한 가장자리가 있는 유기적인 도형">
            <a:extLst>
              <a:ext uri="{FF2B5EF4-FFF2-40B4-BE49-F238E27FC236}">
                <a16:creationId xmlns:a16="http://schemas.microsoft.com/office/drawing/2014/main" id="{2DC8AE37-DCA4-4D89-A18D-AF50EED5248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228229" y="4541846"/>
            <a:ext cx="1785302" cy="1785302"/>
          </a:xfrm>
          <a:prstGeom prst="rect">
            <a:avLst/>
          </a:prstGeom>
        </p:spPr>
      </p:pic>
      <p:sp>
        <p:nvSpPr>
          <p:cNvPr id="209" name="타원 208">
            <a:extLst>
              <a:ext uri="{FF2B5EF4-FFF2-40B4-BE49-F238E27FC236}">
                <a16:creationId xmlns:a16="http://schemas.microsoft.com/office/drawing/2014/main" id="{C7F2C981-6EB1-4B2E-652D-970EEAC50F3F}"/>
              </a:ext>
            </a:extLst>
          </p:cNvPr>
          <p:cNvSpPr/>
          <p:nvPr/>
        </p:nvSpPr>
        <p:spPr>
          <a:xfrm>
            <a:off x="711407" y="3291239"/>
            <a:ext cx="1440000" cy="1440000"/>
          </a:xfrm>
          <a:prstGeom prst="ellipse">
            <a:avLst/>
          </a:prstGeom>
          <a:solidFill>
            <a:schemeClr val="accent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0" name="사각형: 둥근 모서리 209">
            <a:extLst>
              <a:ext uri="{FF2B5EF4-FFF2-40B4-BE49-F238E27FC236}">
                <a16:creationId xmlns:a16="http://schemas.microsoft.com/office/drawing/2014/main" id="{15812C35-7486-E485-951E-730176038865}"/>
              </a:ext>
            </a:extLst>
          </p:cNvPr>
          <p:cNvSpPr/>
          <p:nvPr/>
        </p:nvSpPr>
        <p:spPr>
          <a:xfrm>
            <a:off x="2509668" y="3519427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4D26CDAB-146E-A10A-F67B-744E68090B9E}"/>
              </a:ext>
            </a:extLst>
          </p:cNvPr>
          <p:cNvSpPr txBox="1"/>
          <p:nvPr/>
        </p:nvSpPr>
        <p:spPr>
          <a:xfrm>
            <a:off x="2806538" y="3579770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58D9C590-DC9D-49B2-3355-C4B315677C0A}"/>
              </a:ext>
            </a:extLst>
          </p:cNvPr>
          <p:cNvSpPr txBox="1"/>
          <p:nvPr/>
        </p:nvSpPr>
        <p:spPr>
          <a:xfrm>
            <a:off x="5260565" y="3699292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13" name="Rectangle 5">
            <a:extLst>
              <a:ext uri="{FF2B5EF4-FFF2-40B4-BE49-F238E27FC236}">
                <a16:creationId xmlns:a16="http://schemas.microsoft.com/office/drawing/2014/main" id="{4D7EE2DC-A35F-DD49-C811-91C10EDD848C}"/>
              </a:ext>
            </a:extLst>
          </p:cNvPr>
          <p:cNvSpPr/>
          <p:nvPr/>
        </p:nvSpPr>
        <p:spPr>
          <a:xfrm>
            <a:off x="2553210" y="4048841"/>
            <a:ext cx="5188921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168" name="그림 167" descr="클립아트, 포유류, 만화 영화, 일러스트레이션이(가) 표시된 사진&#10;&#10;자동 생성된 설명">
            <a:extLst>
              <a:ext uri="{FF2B5EF4-FFF2-40B4-BE49-F238E27FC236}">
                <a16:creationId xmlns:a16="http://schemas.microsoft.com/office/drawing/2014/main" id="{792CBBE0-373D-ED60-071A-C08E71854113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030744" y="3545475"/>
            <a:ext cx="801327" cy="1182295"/>
          </a:xfrm>
          <a:custGeom>
            <a:avLst/>
            <a:gdLst>
              <a:gd name="connsiteX0" fmla="*/ 0 w 801327"/>
              <a:gd name="connsiteY0" fmla="*/ 0 h 1182295"/>
              <a:gd name="connsiteX1" fmla="*/ 801327 w 801327"/>
              <a:gd name="connsiteY1" fmla="*/ 0 h 1182295"/>
              <a:gd name="connsiteX2" fmla="*/ 801327 w 801327"/>
              <a:gd name="connsiteY2" fmla="*/ 1060359 h 1182295"/>
              <a:gd name="connsiteX3" fmla="*/ 680920 w 801327"/>
              <a:gd name="connsiteY3" fmla="*/ 1125714 h 1182295"/>
              <a:gd name="connsiteX4" fmla="*/ 400663 w 801327"/>
              <a:gd name="connsiteY4" fmla="*/ 1182295 h 1182295"/>
              <a:gd name="connsiteX5" fmla="*/ 120407 w 801327"/>
              <a:gd name="connsiteY5" fmla="*/ 1125714 h 1182295"/>
              <a:gd name="connsiteX6" fmla="*/ 0 w 801327"/>
              <a:gd name="connsiteY6" fmla="*/ 1060359 h 1182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1327" h="1182295">
                <a:moveTo>
                  <a:pt x="0" y="0"/>
                </a:moveTo>
                <a:lnTo>
                  <a:pt x="801327" y="0"/>
                </a:lnTo>
                <a:lnTo>
                  <a:pt x="801327" y="1060359"/>
                </a:lnTo>
                <a:lnTo>
                  <a:pt x="680920" y="1125714"/>
                </a:lnTo>
                <a:cubicBezTo>
                  <a:pt x="594780" y="1162148"/>
                  <a:pt x="500074" y="1182295"/>
                  <a:pt x="400663" y="1182295"/>
                </a:cubicBezTo>
                <a:cubicBezTo>
                  <a:pt x="301252" y="1182295"/>
                  <a:pt x="206546" y="1162148"/>
                  <a:pt x="120407" y="1125714"/>
                </a:cubicBezTo>
                <a:lnTo>
                  <a:pt x="0" y="1060359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581442530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7D433751-2FA6-BCFD-97F6-5BB25CB7C2A5}"/>
              </a:ext>
            </a:extLst>
          </p:cNvPr>
          <p:cNvSpPr/>
          <p:nvPr/>
        </p:nvSpPr>
        <p:spPr>
          <a:xfrm>
            <a:off x="1076173" y="2178989"/>
            <a:ext cx="3035308" cy="1321946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5611021-7DEC-1DD5-B08B-17F67217E87C}"/>
              </a:ext>
            </a:extLst>
          </p:cNvPr>
          <p:cNvSpPr/>
          <p:nvPr/>
        </p:nvSpPr>
        <p:spPr>
          <a:xfrm>
            <a:off x="1076173" y="3582885"/>
            <a:ext cx="3035308" cy="1321946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3C21DF02-603E-5DB9-E501-4F114248374F}"/>
              </a:ext>
            </a:extLst>
          </p:cNvPr>
          <p:cNvSpPr/>
          <p:nvPr/>
        </p:nvSpPr>
        <p:spPr>
          <a:xfrm>
            <a:off x="1076173" y="4986780"/>
            <a:ext cx="3035308" cy="1321946"/>
          </a:xfrm>
          <a:prstGeom prst="round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AE47989-467B-35BA-19BC-4B71F80C04D7}"/>
              </a:ext>
            </a:extLst>
          </p:cNvPr>
          <p:cNvSpPr txBox="1"/>
          <p:nvPr/>
        </p:nvSpPr>
        <p:spPr>
          <a:xfrm>
            <a:off x="1107129" y="1694059"/>
            <a:ext cx="107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179AE8EF-1417-EE9D-4514-5CE41D0C4051}"/>
              </a:ext>
            </a:extLst>
          </p:cNvPr>
          <p:cNvSpPr/>
          <p:nvPr/>
        </p:nvSpPr>
        <p:spPr>
          <a:xfrm>
            <a:off x="4207775" y="2178989"/>
            <a:ext cx="3035308" cy="1321946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4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411D27C8-BFEA-BFA7-9670-0528DCC05DB1}"/>
              </a:ext>
            </a:extLst>
          </p:cNvPr>
          <p:cNvSpPr/>
          <p:nvPr/>
        </p:nvSpPr>
        <p:spPr>
          <a:xfrm>
            <a:off x="4207775" y="3582885"/>
            <a:ext cx="3035308" cy="1321946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4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E9098B3F-A173-1EEF-EC88-CD3F8ACC3F52}"/>
              </a:ext>
            </a:extLst>
          </p:cNvPr>
          <p:cNvSpPr/>
          <p:nvPr/>
        </p:nvSpPr>
        <p:spPr>
          <a:xfrm>
            <a:off x="4207775" y="4986780"/>
            <a:ext cx="3035308" cy="1321946"/>
          </a:xfrm>
          <a:prstGeom prst="round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4">
                  <a:lumMod val="20000"/>
                  <a:lumOff val="80000"/>
                </a:schemeClr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C01288E-5F29-9959-E983-0D8474C28995}"/>
              </a:ext>
            </a:extLst>
          </p:cNvPr>
          <p:cNvSpPr txBox="1"/>
          <p:nvPr/>
        </p:nvSpPr>
        <p:spPr>
          <a:xfrm>
            <a:off x="4238731" y="1694059"/>
            <a:ext cx="107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D0B7C31-2B09-5CE3-8D60-26EEBBD5A244}"/>
              </a:ext>
            </a:extLst>
          </p:cNvPr>
          <p:cNvSpPr/>
          <p:nvPr/>
        </p:nvSpPr>
        <p:spPr>
          <a:xfrm>
            <a:off x="8458986" y="2178989"/>
            <a:ext cx="3035308" cy="132194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63C1E6CC-05C1-DAA5-DCAC-47E54925C70F}"/>
              </a:ext>
            </a:extLst>
          </p:cNvPr>
          <p:cNvSpPr/>
          <p:nvPr/>
        </p:nvSpPr>
        <p:spPr>
          <a:xfrm>
            <a:off x="8458986" y="3582885"/>
            <a:ext cx="3035308" cy="132194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9318A6A4-802A-6505-00EA-64A50BB212A3}"/>
              </a:ext>
            </a:extLst>
          </p:cNvPr>
          <p:cNvSpPr/>
          <p:nvPr/>
        </p:nvSpPr>
        <p:spPr>
          <a:xfrm>
            <a:off x="8458986" y="4986780"/>
            <a:ext cx="3035308" cy="132194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B649E35-71B5-7A0C-051A-97DC9A4F468B}"/>
              </a:ext>
            </a:extLst>
          </p:cNvPr>
          <p:cNvSpPr txBox="1"/>
          <p:nvPr/>
        </p:nvSpPr>
        <p:spPr>
          <a:xfrm>
            <a:off x="8489942" y="1694059"/>
            <a:ext cx="107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5" name="화살표: 갈매기형 수장 14">
            <a:extLst>
              <a:ext uri="{FF2B5EF4-FFF2-40B4-BE49-F238E27FC236}">
                <a16:creationId xmlns:a16="http://schemas.microsoft.com/office/drawing/2014/main" id="{6F185079-E173-CFBE-A1CD-4BCB2B3BAE79}"/>
              </a:ext>
            </a:extLst>
          </p:cNvPr>
          <p:cNvSpPr/>
          <p:nvPr/>
        </p:nvSpPr>
        <p:spPr>
          <a:xfrm>
            <a:off x="7686065" y="2674993"/>
            <a:ext cx="329938" cy="329938"/>
          </a:xfrm>
          <a:prstGeom prst="chevr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화살표: 갈매기형 수장 15">
            <a:extLst>
              <a:ext uri="{FF2B5EF4-FFF2-40B4-BE49-F238E27FC236}">
                <a16:creationId xmlns:a16="http://schemas.microsoft.com/office/drawing/2014/main" id="{F9A2941F-97D8-8ED1-6EB1-AB4B61DFD8D8}"/>
              </a:ext>
            </a:extLst>
          </p:cNvPr>
          <p:cNvSpPr/>
          <p:nvPr/>
        </p:nvSpPr>
        <p:spPr>
          <a:xfrm>
            <a:off x="7686065" y="4078889"/>
            <a:ext cx="329938" cy="329938"/>
          </a:xfrm>
          <a:prstGeom prst="chevron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화살표: 갈매기형 수장 16">
            <a:extLst>
              <a:ext uri="{FF2B5EF4-FFF2-40B4-BE49-F238E27FC236}">
                <a16:creationId xmlns:a16="http://schemas.microsoft.com/office/drawing/2014/main" id="{7A3D81CD-F4D8-394B-9B72-5570D0AFDDDB}"/>
              </a:ext>
            </a:extLst>
          </p:cNvPr>
          <p:cNvSpPr/>
          <p:nvPr/>
        </p:nvSpPr>
        <p:spPr>
          <a:xfrm>
            <a:off x="7686065" y="5482784"/>
            <a:ext cx="329938" cy="329938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4D0D3DA-DC7C-E760-40C1-9BB56D614168}"/>
              </a:ext>
            </a:extLst>
          </p:cNvPr>
          <p:cNvSpPr txBox="1"/>
          <p:nvPr/>
        </p:nvSpPr>
        <p:spPr>
          <a:xfrm>
            <a:off x="1368763" y="2412791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3F7A4C90-51DB-AF05-B429-0FBBE3D24C1F}"/>
              </a:ext>
            </a:extLst>
          </p:cNvPr>
          <p:cNvSpPr/>
          <p:nvPr/>
        </p:nvSpPr>
        <p:spPr>
          <a:xfrm>
            <a:off x="1368763" y="2818423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5EC08DA-79A8-B682-7B1D-01710EC9CFDE}"/>
              </a:ext>
            </a:extLst>
          </p:cNvPr>
          <p:cNvSpPr txBox="1"/>
          <p:nvPr/>
        </p:nvSpPr>
        <p:spPr>
          <a:xfrm>
            <a:off x="808833" y="2285964"/>
            <a:ext cx="500137" cy="9877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1</a:t>
            </a:r>
            <a:endParaRPr kumimoji="0" lang="ko-KR" altLang="en-US" sz="6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5EDB1DC-F6AD-5C20-B88E-465A18723CC7}"/>
              </a:ext>
            </a:extLst>
          </p:cNvPr>
          <p:cNvSpPr txBox="1"/>
          <p:nvPr/>
        </p:nvSpPr>
        <p:spPr>
          <a:xfrm>
            <a:off x="738572" y="3689860"/>
            <a:ext cx="500137" cy="9877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2</a:t>
            </a:r>
            <a:endParaRPr kumimoji="0" lang="ko-KR" altLang="en-US" sz="6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01F3F3E-1A62-9116-53B9-9E7D7B4D0A5A}"/>
              </a:ext>
            </a:extLst>
          </p:cNvPr>
          <p:cNvSpPr txBox="1"/>
          <p:nvPr/>
        </p:nvSpPr>
        <p:spPr>
          <a:xfrm>
            <a:off x="738572" y="5093756"/>
            <a:ext cx="500137" cy="9877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60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3</a:t>
            </a:r>
            <a:endParaRPr kumimoji="0" lang="ko-KR" altLang="en-US" sz="60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4118CEC-CA93-7E82-6150-97754AB4B333}"/>
              </a:ext>
            </a:extLst>
          </p:cNvPr>
          <p:cNvSpPr txBox="1"/>
          <p:nvPr/>
        </p:nvSpPr>
        <p:spPr>
          <a:xfrm>
            <a:off x="1368763" y="3817523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F74D8B0D-E4A4-A527-16C3-1C2A39A2736B}"/>
              </a:ext>
            </a:extLst>
          </p:cNvPr>
          <p:cNvSpPr/>
          <p:nvPr/>
        </p:nvSpPr>
        <p:spPr>
          <a:xfrm>
            <a:off x="1368763" y="4223155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30968D7-7070-FE3F-024A-823DDC134EA2}"/>
              </a:ext>
            </a:extLst>
          </p:cNvPr>
          <p:cNvSpPr txBox="1"/>
          <p:nvPr/>
        </p:nvSpPr>
        <p:spPr>
          <a:xfrm>
            <a:off x="1368763" y="5231725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8DF52DE6-4A0A-87DB-DB2D-2D56A4183509}"/>
              </a:ext>
            </a:extLst>
          </p:cNvPr>
          <p:cNvSpPr/>
          <p:nvPr/>
        </p:nvSpPr>
        <p:spPr>
          <a:xfrm>
            <a:off x="1368763" y="5637357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CC73CB1-C321-650F-A197-E6EFC5AB26A3}"/>
              </a:ext>
            </a:extLst>
          </p:cNvPr>
          <p:cNvSpPr txBox="1"/>
          <p:nvPr/>
        </p:nvSpPr>
        <p:spPr>
          <a:xfrm>
            <a:off x="10095716" y="2544497"/>
            <a:ext cx="841577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</a:t>
            </a:r>
            <a:endParaRPr kumimoji="0" lang="en-US" altLang="ko-KR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35C2A507-2F4E-ED6A-05A0-499F43BB17A7}"/>
              </a:ext>
            </a:extLst>
          </p:cNvPr>
          <p:cNvSpPr/>
          <p:nvPr/>
        </p:nvSpPr>
        <p:spPr>
          <a:xfrm>
            <a:off x="4475387" y="2818423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6D52730-47FC-32C0-9BF2-748D99E964F4}"/>
              </a:ext>
            </a:extLst>
          </p:cNvPr>
          <p:cNvSpPr txBox="1"/>
          <p:nvPr/>
        </p:nvSpPr>
        <p:spPr>
          <a:xfrm>
            <a:off x="4475387" y="3817523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BD6903E2-F7AD-270B-3FB5-00C961EC9221}"/>
              </a:ext>
            </a:extLst>
          </p:cNvPr>
          <p:cNvSpPr/>
          <p:nvPr/>
        </p:nvSpPr>
        <p:spPr>
          <a:xfrm>
            <a:off x="4475387" y="4223155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6281F8D-0BB2-B95F-B176-B32369C8D2B8}"/>
              </a:ext>
            </a:extLst>
          </p:cNvPr>
          <p:cNvSpPr txBox="1"/>
          <p:nvPr/>
        </p:nvSpPr>
        <p:spPr>
          <a:xfrm>
            <a:off x="4475387" y="5231725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59D3EF92-A3B9-C4AD-9710-44C86DE5CA01}"/>
              </a:ext>
            </a:extLst>
          </p:cNvPr>
          <p:cNvSpPr/>
          <p:nvPr/>
        </p:nvSpPr>
        <p:spPr>
          <a:xfrm>
            <a:off x="4475387" y="5637357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36" name="그래픽 35" descr="가로 막대형 차트 단색으로 채워진">
            <a:extLst>
              <a:ext uri="{FF2B5EF4-FFF2-40B4-BE49-F238E27FC236}">
                <a16:creationId xmlns:a16="http://schemas.microsoft.com/office/drawing/2014/main" id="{1FEABA73-72B9-328D-7F9B-E73081F9EB6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38333" y="2368845"/>
            <a:ext cx="914400" cy="914400"/>
          </a:xfrm>
          <a:prstGeom prst="rect">
            <a:avLst/>
          </a:prstGeom>
        </p:spPr>
      </p:pic>
      <p:pic>
        <p:nvPicPr>
          <p:cNvPr id="38" name="그래픽 37" descr="종 단색으로 채워진">
            <a:extLst>
              <a:ext uri="{FF2B5EF4-FFF2-40B4-BE49-F238E27FC236}">
                <a16:creationId xmlns:a16="http://schemas.microsoft.com/office/drawing/2014/main" id="{8ECCBCAD-0F5B-189F-8817-39B1EBAE0C6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738333" y="5233750"/>
            <a:ext cx="914400" cy="914400"/>
          </a:xfrm>
          <a:prstGeom prst="rect">
            <a:avLst/>
          </a:prstGeom>
        </p:spPr>
      </p:pic>
      <p:pic>
        <p:nvPicPr>
          <p:cNvPr id="40" name="그래픽 39" descr="서적 단색으로 채워진">
            <a:extLst>
              <a:ext uri="{FF2B5EF4-FFF2-40B4-BE49-F238E27FC236}">
                <a16:creationId xmlns:a16="http://schemas.microsoft.com/office/drawing/2014/main" id="{34932EC5-FE42-0428-148A-4D87C1F1ADF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738333" y="3765955"/>
            <a:ext cx="914400" cy="914400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FC75BBE2-2613-B679-D8D0-E222AF3D49BC}"/>
              </a:ext>
            </a:extLst>
          </p:cNvPr>
          <p:cNvSpPr txBox="1"/>
          <p:nvPr/>
        </p:nvSpPr>
        <p:spPr>
          <a:xfrm>
            <a:off x="10095716" y="3948392"/>
            <a:ext cx="841577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</a:t>
            </a:r>
            <a:endParaRPr kumimoji="0" lang="en-US" altLang="ko-KR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4CB4574-DD63-6D2A-A6D8-DBEF9D32C145}"/>
              </a:ext>
            </a:extLst>
          </p:cNvPr>
          <p:cNvSpPr txBox="1"/>
          <p:nvPr/>
        </p:nvSpPr>
        <p:spPr>
          <a:xfrm>
            <a:off x="10095716" y="5352287"/>
            <a:ext cx="841577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</a:t>
            </a:r>
            <a:endParaRPr kumimoji="0" lang="en-US" altLang="ko-KR" sz="16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4FF69BD-4053-501F-8435-5E81973EE2CC}"/>
              </a:ext>
            </a:extLst>
          </p:cNvPr>
          <p:cNvSpPr txBox="1"/>
          <p:nvPr/>
        </p:nvSpPr>
        <p:spPr>
          <a:xfrm>
            <a:off x="4475387" y="2412791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</p:spTree>
    <p:extLst>
      <p:ext uri="{BB962C8B-B14F-4D97-AF65-F5344CB8AC3E}">
        <p14:creationId xmlns:p14="http://schemas.microsoft.com/office/powerpoint/2010/main" val="335736860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Rectangle 11">
            <a:extLst>
              <a:ext uri="{FF2B5EF4-FFF2-40B4-BE49-F238E27FC236}">
                <a16:creationId xmlns:a16="http://schemas.microsoft.com/office/drawing/2014/main" id="{7EDD389A-9C1F-4C4D-873D-FDF89376C0BB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49" name="Rectangle 5">
            <a:extLst>
              <a:ext uri="{FF2B5EF4-FFF2-40B4-BE49-F238E27FC236}">
                <a16:creationId xmlns:a16="http://schemas.microsoft.com/office/drawing/2014/main" id="{636D42D2-B2DC-4722-94CB-A2AF899CEB32}"/>
              </a:ext>
            </a:extLst>
          </p:cNvPr>
          <p:cNvSpPr/>
          <p:nvPr/>
        </p:nvSpPr>
        <p:spPr>
          <a:xfrm>
            <a:off x="7004606" y="2393954"/>
            <a:ext cx="17356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주소를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멋지게 주소를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멋지게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주소를 적어주세요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51" name="Rectangle 5">
            <a:extLst>
              <a:ext uri="{FF2B5EF4-FFF2-40B4-BE49-F238E27FC236}">
                <a16:creationId xmlns:a16="http://schemas.microsoft.com/office/drawing/2014/main" id="{5FA51942-C51E-47FD-9B73-23B1E88B24F8}"/>
              </a:ext>
            </a:extLst>
          </p:cNvPr>
          <p:cNvSpPr/>
          <p:nvPr/>
        </p:nvSpPr>
        <p:spPr>
          <a:xfrm>
            <a:off x="9547779" y="839173"/>
            <a:ext cx="17356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(02) 123-1234</a:t>
            </a: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(02) 123-1234</a:t>
            </a: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010-1234-5678</a:t>
            </a:r>
          </a:p>
        </p:txBody>
      </p:sp>
      <p:sp>
        <p:nvSpPr>
          <p:cNvPr id="126" name="Rectangle 5">
            <a:extLst>
              <a:ext uri="{FF2B5EF4-FFF2-40B4-BE49-F238E27FC236}">
                <a16:creationId xmlns:a16="http://schemas.microsoft.com/office/drawing/2014/main" id="{8F4B2846-EF93-4708-97C1-561B598F595E}"/>
              </a:ext>
            </a:extLst>
          </p:cNvPr>
          <p:cNvSpPr/>
          <p:nvPr/>
        </p:nvSpPr>
        <p:spPr>
          <a:xfrm>
            <a:off x="695325" y="2394660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F69CFEB-5BAF-4AC1-8C19-5127279450B5}"/>
              </a:ext>
            </a:extLst>
          </p:cNvPr>
          <p:cNvSpPr txBox="1"/>
          <p:nvPr/>
        </p:nvSpPr>
        <p:spPr>
          <a:xfrm>
            <a:off x="7004603" y="547787"/>
            <a:ext cx="140294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129" name="Rectangle 5">
            <a:extLst>
              <a:ext uri="{FF2B5EF4-FFF2-40B4-BE49-F238E27FC236}">
                <a16:creationId xmlns:a16="http://schemas.microsoft.com/office/drawing/2014/main" id="{750EF157-4E34-4014-8238-6F22A62C5F22}"/>
              </a:ext>
            </a:extLst>
          </p:cNvPr>
          <p:cNvSpPr/>
          <p:nvPr/>
        </p:nvSpPr>
        <p:spPr>
          <a:xfrm>
            <a:off x="7004606" y="839173"/>
            <a:ext cx="173561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월요일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-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금요일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09:00 – 18:00</a:t>
            </a: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3213082E-5AC3-43BF-B3E4-36F313DC03D7}"/>
              </a:ext>
            </a:extLst>
          </p:cNvPr>
          <p:cNvSpPr txBox="1"/>
          <p:nvPr/>
        </p:nvSpPr>
        <p:spPr>
          <a:xfrm>
            <a:off x="9547777" y="547787"/>
            <a:ext cx="140294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B0667DB8-6608-4672-BEEE-EF7F3B71F8CE}"/>
              </a:ext>
            </a:extLst>
          </p:cNvPr>
          <p:cNvSpPr txBox="1"/>
          <p:nvPr/>
        </p:nvSpPr>
        <p:spPr>
          <a:xfrm>
            <a:off x="7004604" y="2102567"/>
            <a:ext cx="143648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 적어주세요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8E7F27F6-FEF0-4C46-AEEE-43F8B935124F}"/>
              </a:ext>
            </a:extLst>
          </p:cNvPr>
          <p:cNvSpPr txBox="1"/>
          <p:nvPr/>
        </p:nvSpPr>
        <p:spPr>
          <a:xfrm>
            <a:off x="9547777" y="2102567"/>
            <a:ext cx="140294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147" name="Rectangle 5">
            <a:extLst>
              <a:ext uri="{FF2B5EF4-FFF2-40B4-BE49-F238E27FC236}">
                <a16:creationId xmlns:a16="http://schemas.microsoft.com/office/drawing/2014/main" id="{B9D0968D-B7E6-4530-A4B7-F93DC269641D}"/>
              </a:ext>
            </a:extLst>
          </p:cNvPr>
          <p:cNvSpPr/>
          <p:nvPr/>
        </p:nvSpPr>
        <p:spPr>
          <a:xfrm>
            <a:off x="9547781" y="2393953"/>
            <a:ext cx="17356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www.abcde.com</a:t>
            </a: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abcede@wjoe.com</a:t>
            </a:r>
          </a:p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@mr.ppt09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450C0D7-217A-7CEA-E42A-5F50F466EEA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12BBE2E-7D85-9406-3067-5AC0289C5B9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13" name="그림 개체 틀 12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141F5BA2-85D7-50CE-1C0C-95C79F1604E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927474396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의류, 사람, 인간의 얼굴, 마이크이(가) 표시된 사진&#10;&#10;자동 생성된 설명">
            <a:extLst>
              <a:ext uri="{FF2B5EF4-FFF2-40B4-BE49-F238E27FC236}">
                <a16:creationId xmlns:a16="http://schemas.microsoft.com/office/drawing/2014/main" id="{B9052774-12F5-C34E-625A-EB2D9810C0A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38600" y="1552575"/>
            <a:ext cx="4371975" cy="532130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D06451CE-A330-33C7-6EE0-C5AAD979C566}"/>
              </a:ext>
            </a:extLst>
          </p:cNvPr>
          <p:cNvSpPr/>
          <p:nvPr/>
        </p:nvSpPr>
        <p:spPr>
          <a:xfrm>
            <a:off x="7767575" y="2092751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0B2AA328-3B9A-8C54-246C-D04B1B3742E6}"/>
              </a:ext>
            </a:extLst>
          </p:cNvPr>
          <p:cNvSpPr/>
          <p:nvPr/>
        </p:nvSpPr>
        <p:spPr>
          <a:xfrm>
            <a:off x="7767575" y="3367759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B809EFDC-BC3D-DAD2-175F-A90C9C889222}"/>
              </a:ext>
            </a:extLst>
          </p:cNvPr>
          <p:cNvSpPr/>
          <p:nvPr/>
        </p:nvSpPr>
        <p:spPr>
          <a:xfrm>
            <a:off x="7767575" y="4642768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8B15802-4C93-119D-60D8-7165C24CF177}"/>
              </a:ext>
            </a:extLst>
          </p:cNvPr>
          <p:cNvSpPr/>
          <p:nvPr/>
        </p:nvSpPr>
        <p:spPr>
          <a:xfrm>
            <a:off x="696913" y="2092751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35B8CF4-EA7C-C186-78A3-226BD0CB5530}"/>
              </a:ext>
            </a:extLst>
          </p:cNvPr>
          <p:cNvSpPr/>
          <p:nvPr/>
        </p:nvSpPr>
        <p:spPr>
          <a:xfrm>
            <a:off x="696913" y="3367759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42B147D0-8894-9C2A-CC9A-DFBEA3F847AD}"/>
              </a:ext>
            </a:extLst>
          </p:cNvPr>
          <p:cNvSpPr/>
          <p:nvPr/>
        </p:nvSpPr>
        <p:spPr>
          <a:xfrm>
            <a:off x="696913" y="4642768"/>
            <a:ext cx="3730688" cy="1008668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61AE67D1-F710-0C80-4BAD-A4959A922DF6}"/>
              </a:ext>
            </a:extLst>
          </p:cNvPr>
          <p:cNvSpPr/>
          <p:nvPr/>
        </p:nvSpPr>
        <p:spPr>
          <a:xfrm>
            <a:off x="830459" y="2219085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8" name="그래픽 27" descr="카메라 단색으로 채워진">
            <a:extLst>
              <a:ext uri="{FF2B5EF4-FFF2-40B4-BE49-F238E27FC236}">
                <a16:creationId xmlns:a16="http://schemas.microsoft.com/office/drawing/2014/main" id="{79F5915E-8932-E417-AECF-DA674B60B49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58824" y="2347450"/>
            <a:ext cx="499270" cy="499270"/>
          </a:xfrm>
          <a:prstGeom prst="rect">
            <a:avLst/>
          </a:prstGeom>
        </p:spPr>
      </p:pic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CDB5221E-7049-CB68-9185-048FAD97B084}"/>
              </a:ext>
            </a:extLst>
          </p:cNvPr>
          <p:cNvSpPr/>
          <p:nvPr/>
        </p:nvSpPr>
        <p:spPr>
          <a:xfrm>
            <a:off x="830459" y="3494093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B72CD6C-A3EF-AEAF-47B1-51D468870DD9}"/>
              </a:ext>
            </a:extLst>
          </p:cNvPr>
          <p:cNvSpPr/>
          <p:nvPr/>
        </p:nvSpPr>
        <p:spPr>
          <a:xfrm>
            <a:off x="830459" y="4769102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5BB00F07-6649-EEE7-5537-BC774C07FECE}"/>
              </a:ext>
            </a:extLst>
          </p:cNvPr>
          <p:cNvSpPr/>
          <p:nvPr/>
        </p:nvSpPr>
        <p:spPr>
          <a:xfrm>
            <a:off x="7900539" y="2219085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F8C409A7-A2F8-27E0-5D5F-F817E67031A8}"/>
              </a:ext>
            </a:extLst>
          </p:cNvPr>
          <p:cNvSpPr/>
          <p:nvPr/>
        </p:nvSpPr>
        <p:spPr>
          <a:xfrm>
            <a:off x="7900539" y="3494093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EE321A79-F750-A347-FF0E-7D7008A502DD}"/>
              </a:ext>
            </a:extLst>
          </p:cNvPr>
          <p:cNvSpPr/>
          <p:nvPr/>
        </p:nvSpPr>
        <p:spPr>
          <a:xfrm>
            <a:off x="7900539" y="4769102"/>
            <a:ext cx="756000" cy="756000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4" name="그래픽 33">
            <a:extLst>
              <a:ext uri="{FF2B5EF4-FFF2-40B4-BE49-F238E27FC236}">
                <a16:creationId xmlns:a16="http://schemas.microsoft.com/office/drawing/2014/main" id="{11460DAC-4CBE-65C0-D910-0D746F38C10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958824" y="3622458"/>
            <a:ext cx="499270" cy="499270"/>
          </a:xfrm>
          <a:prstGeom prst="rect">
            <a:avLst/>
          </a:prstGeom>
        </p:spPr>
      </p:pic>
      <p:pic>
        <p:nvPicPr>
          <p:cNvPr id="35" name="그래픽 34">
            <a:extLst>
              <a:ext uri="{FF2B5EF4-FFF2-40B4-BE49-F238E27FC236}">
                <a16:creationId xmlns:a16="http://schemas.microsoft.com/office/drawing/2014/main" id="{BF36CCC6-D887-0025-CCA4-1C305C0B244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958824" y="4897467"/>
            <a:ext cx="499270" cy="499270"/>
          </a:xfrm>
          <a:prstGeom prst="rect">
            <a:avLst/>
          </a:prstGeom>
        </p:spPr>
      </p:pic>
      <p:pic>
        <p:nvPicPr>
          <p:cNvPr id="36" name="그래픽 35">
            <a:extLst>
              <a:ext uri="{FF2B5EF4-FFF2-40B4-BE49-F238E27FC236}">
                <a16:creationId xmlns:a16="http://schemas.microsoft.com/office/drawing/2014/main" id="{32651DCD-D919-AA70-72E1-02FB4E05BBA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8028904" y="2347450"/>
            <a:ext cx="499270" cy="499270"/>
          </a:xfrm>
          <a:prstGeom prst="rect">
            <a:avLst/>
          </a:prstGeom>
        </p:spPr>
      </p:pic>
      <p:pic>
        <p:nvPicPr>
          <p:cNvPr id="37" name="그래픽 36">
            <a:extLst>
              <a:ext uri="{FF2B5EF4-FFF2-40B4-BE49-F238E27FC236}">
                <a16:creationId xmlns:a16="http://schemas.microsoft.com/office/drawing/2014/main" id="{9459AF64-E8B2-0E31-9CE7-8543846DBE0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/>
        </p:blipFill>
        <p:spPr>
          <a:xfrm>
            <a:off x="8028904" y="3622458"/>
            <a:ext cx="499270" cy="499270"/>
          </a:xfrm>
          <a:prstGeom prst="rect">
            <a:avLst/>
          </a:prstGeom>
        </p:spPr>
      </p:pic>
      <p:pic>
        <p:nvPicPr>
          <p:cNvPr id="38" name="그래픽 37">
            <a:extLst>
              <a:ext uri="{FF2B5EF4-FFF2-40B4-BE49-F238E27FC236}">
                <a16:creationId xmlns:a16="http://schemas.microsoft.com/office/drawing/2014/main" id="{E359A3BB-8FEC-30AA-3C18-CFAB412BBB8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/>
        </p:blipFill>
        <p:spPr>
          <a:xfrm>
            <a:off x="8028904" y="4897467"/>
            <a:ext cx="499270" cy="499270"/>
          </a:xfrm>
          <a:prstGeom prst="rect">
            <a:avLst/>
          </a:prstGeom>
        </p:spPr>
      </p:pic>
      <p:sp>
        <p:nvSpPr>
          <p:cNvPr id="39" name="Rectangle 5">
            <a:extLst>
              <a:ext uri="{FF2B5EF4-FFF2-40B4-BE49-F238E27FC236}">
                <a16:creationId xmlns:a16="http://schemas.microsoft.com/office/drawing/2014/main" id="{739944BC-FF84-8ED4-9ED9-9BDBD68728A2}"/>
              </a:ext>
            </a:extLst>
          </p:cNvPr>
          <p:cNvSpPr/>
          <p:nvPr/>
        </p:nvSpPr>
        <p:spPr>
          <a:xfrm>
            <a:off x="1784174" y="2621720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23024F2-9BCD-24D9-91A8-FC2268C3E656}"/>
              </a:ext>
            </a:extLst>
          </p:cNvPr>
          <p:cNvSpPr txBox="1"/>
          <p:nvPr/>
        </p:nvSpPr>
        <p:spPr>
          <a:xfrm>
            <a:off x="1784173" y="23473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51F6BB50-4411-E93A-3A3A-D42C175AD3D0}"/>
              </a:ext>
            </a:extLst>
          </p:cNvPr>
          <p:cNvSpPr/>
          <p:nvPr/>
        </p:nvSpPr>
        <p:spPr>
          <a:xfrm>
            <a:off x="1784174" y="3896852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E0E96AD-3CE7-D267-35B9-343B3A5C0A52}"/>
              </a:ext>
            </a:extLst>
          </p:cNvPr>
          <p:cNvSpPr txBox="1"/>
          <p:nvPr/>
        </p:nvSpPr>
        <p:spPr>
          <a:xfrm>
            <a:off x="1784173" y="362245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3" name="Rectangle 5">
            <a:extLst>
              <a:ext uri="{FF2B5EF4-FFF2-40B4-BE49-F238E27FC236}">
                <a16:creationId xmlns:a16="http://schemas.microsoft.com/office/drawing/2014/main" id="{CBC4AC6F-E1B3-FD4D-B793-3CA4C808D8E2}"/>
              </a:ext>
            </a:extLst>
          </p:cNvPr>
          <p:cNvSpPr/>
          <p:nvPr/>
        </p:nvSpPr>
        <p:spPr>
          <a:xfrm>
            <a:off x="1784174" y="5191906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00F395F-B126-9343-A195-1B1EC984608C}"/>
              </a:ext>
            </a:extLst>
          </p:cNvPr>
          <p:cNvSpPr txBox="1"/>
          <p:nvPr/>
        </p:nvSpPr>
        <p:spPr>
          <a:xfrm>
            <a:off x="1784173" y="491751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5" name="Rectangle 5">
            <a:extLst>
              <a:ext uri="{FF2B5EF4-FFF2-40B4-BE49-F238E27FC236}">
                <a16:creationId xmlns:a16="http://schemas.microsoft.com/office/drawing/2014/main" id="{4515A1F5-B99B-4EE5-4D4C-1ADC4F603EC8}"/>
              </a:ext>
            </a:extLst>
          </p:cNvPr>
          <p:cNvSpPr/>
          <p:nvPr/>
        </p:nvSpPr>
        <p:spPr>
          <a:xfrm>
            <a:off x="8883753" y="2621720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46C05F2-978F-806D-B05E-D67E3696B9D2}"/>
              </a:ext>
            </a:extLst>
          </p:cNvPr>
          <p:cNvSpPr txBox="1"/>
          <p:nvPr/>
        </p:nvSpPr>
        <p:spPr>
          <a:xfrm>
            <a:off x="8883752" y="234732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E6C86498-CF2E-5442-A5F9-2BAA063E6D43}"/>
              </a:ext>
            </a:extLst>
          </p:cNvPr>
          <p:cNvSpPr/>
          <p:nvPr/>
        </p:nvSpPr>
        <p:spPr>
          <a:xfrm>
            <a:off x="8883753" y="3896852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3D9967F-C80C-D01D-8058-EFC0AA190B5C}"/>
              </a:ext>
            </a:extLst>
          </p:cNvPr>
          <p:cNvSpPr txBox="1"/>
          <p:nvPr/>
        </p:nvSpPr>
        <p:spPr>
          <a:xfrm>
            <a:off x="8883752" y="362245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21AB4BDD-467F-6A82-0F1B-95F05EB593F7}"/>
              </a:ext>
            </a:extLst>
          </p:cNvPr>
          <p:cNvSpPr/>
          <p:nvPr/>
        </p:nvSpPr>
        <p:spPr>
          <a:xfrm>
            <a:off x="8883753" y="5191906"/>
            <a:ext cx="17889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B6E53B4-C93E-92CE-A120-9330D9E604FD}"/>
              </a:ext>
            </a:extLst>
          </p:cNvPr>
          <p:cNvSpPr txBox="1"/>
          <p:nvPr/>
        </p:nvSpPr>
        <p:spPr>
          <a:xfrm>
            <a:off x="8883752" y="491751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437009566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BB42E8A4-A6AD-F9C3-518A-2D58D773723F}"/>
              </a:ext>
            </a:extLst>
          </p:cNvPr>
          <p:cNvSpPr/>
          <p:nvPr/>
        </p:nvSpPr>
        <p:spPr>
          <a:xfrm>
            <a:off x="3966123" y="1907460"/>
            <a:ext cx="3137495" cy="1534494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4" name="그래픽 13">
            <a:extLst>
              <a:ext uri="{FF2B5EF4-FFF2-40B4-BE49-F238E27FC236}">
                <a16:creationId xmlns:a16="http://schemas.microsoft.com/office/drawing/2014/main" id="{EDF7C044-9B2C-744C-EBBD-C2C19BE7AC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3868617" y="2136563"/>
            <a:ext cx="1076289" cy="1076289"/>
          </a:xfrm>
          <a:prstGeom prst="rect">
            <a:avLst/>
          </a:prstGeom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67B06F40-B827-973B-DCA3-FF735C67178A}"/>
              </a:ext>
            </a:extLst>
          </p:cNvPr>
          <p:cNvSpPr txBox="1"/>
          <p:nvPr/>
        </p:nvSpPr>
        <p:spPr>
          <a:xfrm>
            <a:off x="4812156" y="2062379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B5D72C4-11C3-B9B7-F68F-814A0FA347B9}"/>
              </a:ext>
            </a:extLst>
          </p:cNvPr>
          <p:cNvSpPr txBox="1"/>
          <p:nvPr/>
        </p:nvSpPr>
        <p:spPr>
          <a:xfrm>
            <a:off x="4812156" y="2281733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7D74DA05-0496-5578-3F42-9CED9BFE3EB7}"/>
              </a:ext>
            </a:extLst>
          </p:cNvPr>
          <p:cNvSpPr/>
          <p:nvPr/>
        </p:nvSpPr>
        <p:spPr>
          <a:xfrm>
            <a:off x="4812156" y="2791060"/>
            <a:ext cx="1784143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5226FF81-5640-5437-D3F9-33E114D4CB89}"/>
              </a:ext>
            </a:extLst>
          </p:cNvPr>
          <p:cNvSpPr/>
          <p:nvPr/>
        </p:nvSpPr>
        <p:spPr>
          <a:xfrm>
            <a:off x="697707" y="1907460"/>
            <a:ext cx="3137495" cy="1534494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165100" dist="381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pic>
        <p:nvPicPr>
          <p:cNvPr id="6" name="그래픽 5" descr="남자 단색으로 채워진">
            <a:extLst>
              <a:ext uri="{FF2B5EF4-FFF2-40B4-BE49-F238E27FC236}">
                <a16:creationId xmlns:a16="http://schemas.microsoft.com/office/drawing/2014/main" id="{83087C00-62E4-4C2F-944C-4059BBC15D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00201" y="2136563"/>
            <a:ext cx="1076289" cy="1076289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EE3959F-0C30-EC1B-D566-A844D672CCCC}"/>
              </a:ext>
            </a:extLst>
          </p:cNvPr>
          <p:cNvSpPr txBox="1"/>
          <p:nvPr/>
        </p:nvSpPr>
        <p:spPr>
          <a:xfrm>
            <a:off x="1543740" y="2062379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1954BBA-1606-6A24-3986-E4689F30865E}"/>
              </a:ext>
            </a:extLst>
          </p:cNvPr>
          <p:cNvSpPr txBox="1"/>
          <p:nvPr/>
        </p:nvSpPr>
        <p:spPr>
          <a:xfrm>
            <a:off x="1543740" y="2281733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D30E8045-448E-D18D-3769-E105FA768297}"/>
              </a:ext>
            </a:extLst>
          </p:cNvPr>
          <p:cNvSpPr/>
          <p:nvPr/>
        </p:nvSpPr>
        <p:spPr>
          <a:xfrm>
            <a:off x="1543740" y="2791060"/>
            <a:ext cx="1784143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8" name="원형: 비어 있음 17">
            <a:extLst>
              <a:ext uri="{FF2B5EF4-FFF2-40B4-BE49-F238E27FC236}">
                <a16:creationId xmlns:a16="http://schemas.microsoft.com/office/drawing/2014/main" id="{52466123-515B-1D3E-65A2-A58777176CA0}"/>
              </a:ext>
            </a:extLst>
          </p:cNvPr>
          <p:cNvSpPr/>
          <p:nvPr/>
        </p:nvSpPr>
        <p:spPr>
          <a:xfrm>
            <a:off x="7366060" y="1777471"/>
            <a:ext cx="4303304" cy="4320204"/>
          </a:xfrm>
          <a:prstGeom prst="donut">
            <a:avLst>
              <a:gd name="adj" fmla="val 8072"/>
            </a:avLst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원형: 비어 있음 18">
            <a:extLst>
              <a:ext uri="{FF2B5EF4-FFF2-40B4-BE49-F238E27FC236}">
                <a16:creationId xmlns:a16="http://schemas.microsoft.com/office/drawing/2014/main" id="{94999C83-ED00-7AE8-7F02-56162F73DC62}"/>
              </a:ext>
            </a:extLst>
          </p:cNvPr>
          <p:cNvSpPr/>
          <p:nvPr/>
        </p:nvSpPr>
        <p:spPr>
          <a:xfrm>
            <a:off x="8070095" y="2484271"/>
            <a:ext cx="2895232" cy="2906602"/>
          </a:xfrm>
          <a:prstGeom prst="donut">
            <a:avLst>
              <a:gd name="adj" fmla="val 12019"/>
            </a:avLst>
          </a:prstGeom>
          <a:solidFill>
            <a:schemeClr val="accent3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758A49FC-49D5-7D11-B60D-4DC8D876B68A}"/>
              </a:ext>
            </a:extLst>
          </p:cNvPr>
          <p:cNvSpPr/>
          <p:nvPr/>
        </p:nvSpPr>
        <p:spPr>
          <a:xfrm>
            <a:off x="8724264" y="3141009"/>
            <a:ext cx="1586896" cy="159312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CDE3A44-6777-602D-FCF3-51EB2F61557A}"/>
              </a:ext>
            </a:extLst>
          </p:cNvPr>
          <p:cNvSpPr txBox="1"/>
          <p:nvPr/>
        </p:nvSpPr>
        <p:spPr>
          <a:xfrm>
            <a:off x="9213366" y="3838796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7E0B5B3-8FF5-E7E6-21A6-E96819A156E4}"/>
              </a:ext>
            </a:extLst>
          </p:cNvPr>
          <p:cNvSpPr txBox="1"/>
          <p:nvPr/>
        </p:nvSpPr>
        <p:spPr>
          <a:xfrm>
            <a:off x="9213365" y="5074022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53E0C3E-B0E2-F5F8-1BA3-E80425B14DF6}"/>
              </a:ext>
            </a:extLst>
          </p:cNvPr>
          <p:cNvSpPr txBox="1"/>
          <p:nvPr/>
        </p:nvSpPr>
        <p:spPr>
          <a:xfrm>
            <a:off x="9213366" y="5793542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6841F233-45F2-4303-3A46-49D432F029AF}"/>
              </a:ext>
            </a:extLst>
          </p:cNvPr>
          <p:cNvSpPr/>
          <p:nvPr/>
        </p:nvSpPr>
        <p:spPr>
          <a:xfrm>
            <a:off x="766225" y="5031767"/>
            <a:ext cx="654361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8381CCE-0361-1674-852C-10A0BBCA7AD4}"/>
              </a:ext>
            </a:extLst>
          </p:cNvPr>
          <p:cNvSpPr txBox="1"/>
          <p:nvPr/>
        </p:nvSpPr>
        <p:spPr>
          <a:xfrm>
            <a:off x="766224" y="4507199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F2E9B2F-B014-5098-B647-B43D0454BD12}"/>
              </a:ext>
            </a:extLst>
          </p:cNvPr>
          <p:cNvSpPr txBox="1"/>
          <p:nvPr/>
        </p:nvSpPr>
        <p:spPr>
          <a:xfrm>
            <a:off x="766224" y="4261012"/>
            <a:ext cx="608693" cy="19755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2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</a:rPr>
              <a:t>Keyword</a:t>
            </a:r>
            <a:endParaRPr kumimoji="0" lang="ko-KR" altLang="en-US" sz="12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7A0842E0-C4FE-E026-8181-307983CCA070}"/>
              </a:ext>
            </a:extLst>
          </p:cNvPr>
          <p:cNvSpPr/>
          <p:nvPr/>
        </p:nvSpPr>
        <p:spPr>
          <a:xfrm>
            <a:off x="766225" y="5611476"/>
            <a:ext cx="654361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966387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" name="사각형: 둥근 위쪽 모서리 4">
            <a:extLst>
              <a:ext uri="{FF2B5EF4-FFF2-40B4-BE49-F238E27FC236}">
                <a16:creationId xmlns:a16="http://schemas.microsoft.com/office/drawing/2014/main" id="{33CCB193-4C60-B6FB-45DB-5A39A282CC0F}"/>
              </a:ext>
            </a:extLst>
          </p:cNvPr>
          <p:cNvSpPr/>
          <p:nvPr/>
        </p:nvSpPr>
        <p:spPr>
          <a:xfrm>
            <a:off x="693737" y="2594567"/>
            <a:ext cx="3364412" cy="4263433"/>
          </a:xfrm>
          <a:prstGeom prst="round2SameRect">
            <a:avLst>
              <a:gd name="adj1" fmla="val 7857"/>
              <a:gd name="adj2" fmla="val 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사각형: 둥근 위쪽 모서리 5">
            <a:extLst>
              <a:ext uri="{FF2B5EF4-FFF2-40B4-BE49-F238E27FC236}">
                <a16:creationId xmlns:a16="http://schemas.microsoft.com/office/drawing/2014/main" id="{3825BEBF-0B1B-7774-9789-B0A73F63AF60}"/>
              </a:ext>
            </a:extLst>
          </p:cNvPr>
          <p:cNvSpPr/>
          <p:nvPr/>
        </p:nvSpPr>
        <p:spPr>
          <a:xfrm>
            <a:off x="4413794" y="2007910"/>
            <a:ext cx="3364412" cy="4850090"/>
          </a:xfrm>
          <a:prstGeom prst="round2SameRect">
            <a:avLst>
              <a:gd name="adj1" fmla="val 7857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사각형: 둥근 위쪽 모서리 6">
            <a:extLst>
              <a:ext uri="{FF2B5EF4-FFF2-40B4-BE49-F238E27FC236}">
                <a16:creationId xmlns:a16="http://schemas.microsoft.com/office/drawing/2014/main" id="{8F31E6BB-C20E-FA12-C96E-C7E81ED64D4B}"/>
              </a:ext>
            </a:extLst>
          </p:cNvPr>
          <p:cNvSpPr/>
          <p:nvPr/>
        </p:nvSpPr>
        <p:spPr>
          <a:xfrm>
            <a:off x="8133851" y="2594567"/>
            <a:ext cx="3364412" cy="4263433"/>
          </a:xfrm>
          <a:prstGeom prst="round2SameRect">
            <a:avLst>
              <a:gd name="adj1" fmla="val 7857"/>
              <a:gd name="adj2" fmla="val 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ABECC8AD-0435-8EBF-F5DC-FC3CA489ED54}"/>
              </a:ext>
            </a:extLst>
          </p:cNvPr>
          <p:cNvSpPr/>
          <p:nvPr/>
        </p:nvSpPr>
        <p:spPr>
          <a:xfrm>
            <a:off x="987669" y="2877370"/>
            <a:ext cx="575035" cy="565608"/>
          </a:xfrm>
          <a:prstGeom prst="roundRect">
            <a:avLst>
              <a:gd name="adj" fmla="val 2666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46C60438-C4A7-38AF-91FC-80A99C3CCD6C}"/>
              </a:ext>
            </a:extLst>
          </p:cNvPr>
          <p:cNvSpPr/>
          <p:nvPr/>
        </p:nvSpPr>
        <p:spPr>
          <a:xfrm>
            <a:off x="4730836" y="2290713"/>
            <a:ext cx="575035" cy="565608"/>
          </a:xfrm>
          <a:prstGeom prst="roundRect">
            <a:avLst>
              <a:gd name="adj" fmla="val 26667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C774CD97-4E49-FC13-51AA-CEBB36444F43}"/>
              </a:ext>
            </a:extLst>
          </p:cNvPr>
          <p:cNvSpPr/>
          <p:nvPr/>
        </p:nvSpPr>
        <p:spPr>
          <a:xfrm>
            <a:off x="8439338" y="2877370"/>
            <a:ext cx="575035" cy="565608"/>
          </a:xfrm>
          <a:prstGeom prst="roundRect">
            <a:avLst>
              <a:gd name="adj" fmla="val 2666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2" name="그래픽 11" descr="알람 시계 단색으로 채워진">
            <a:extLst>
              <a:ext uri="{FF2B5EF4-FFF2-40B4-BE49-F238E27FC236}">
                <a16:creationId xmlns:a16="http://schemas.microsoft.com/office/drawing/2014/main" id="{D1E9B5F8-56EE-B523-2AB3-0D465816A66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87670" y="2877371"/>
            <a:ext cx="565608" cy="565608"/>
          </a:xfrm>
          <a:prstGeom prst="rect">
            <a:avLst/>
          </a:prstGeom>
        </p:spPr>
      </p:pic>
      <p:pic>
        <p:nvPicPr>
          <p:cNvPr id="14" name="그래픽 13" descr="서적 단색으로 채워진">
            <a:extLst>
              <a:ext uri="{FF2B5EF4-FFF2-40B4-BE49-F238E27FC236}">
                <a16:creationId xmlns:a16="http://schemas.microsoft.com/office/drawing/2014/main" id="{F80595DB-284A-180D-936D-AC81EB7D763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779148" y="2346096"/>
            <a:ext cx="478410" cy="478410"/>
          </a:xfrm>
          <a:prstGeom prst="rect">
            <a:avLst/>
          </a:prstGeom>
        </p:spPr>
      </p:pic>
      <p:pic>
        <p:nvPicPr>
          <p:cNvPr id="16" name="그래픽 15" descr="선반 위의 책 단색으로 채워진">
            <a:extLst>
              <a:ext uri="{FF2B5EF4-FFF2-40B4-BE49-F238E27FC236}">
                <a16:creationId xmlns:a16="http://schemas.microsoft.com/office/drawing/2014/main" id="{A6F463AB-15EF-F3A2-9162-0BD3FDC739B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476751" y="2910070"/>
            <a:ext cx="500209" cy="500209"/>
          </a:xfrm>
          <a:prstGeom prst="rect">
            <a:avLst/>
          </a:prstGeom>
        </p:spPr>
      </p:pic>
      <p:pic>
        <p:nvPicPr>
          <p:cNvPr id="18" name="그래픽 17" descr="과녁 단색으로 채워진">
            <a:extLst>
              <a:ext uri="{FF2B5EF4-FFF2-40B4-BE49-F238E27FC236}">
                <a16:creationId xmlns:a16="http://schemas.microsoft.com/office/drawing/2014/main" id="{446F09FF-A57F-5D62-51C8-55AC225C03A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2174840" y="5001157"/>
            <a:ext cx="1912226" cy="1912226"/>
          </a:xfrm>
          <a:prstGeom prst="rect">
            <a:avLst/>
          </a:prstGeom>
        </p:spPr>
      </p:pic>
      <p:pic>
        <p:nvPicPr>
          <p:cNvPr id="20" name="그래픽 19" descr="비즈니스 성장 단색으로 채워진">
            <a:extLst>
              <a:ext uri="{FF2B5EF4-FFF2-40B4-BE49-F238E27FC236}">
                <a16:creationId xmlns:a16="http://schemas.microsoft.com/office/drawing/2014/main" id="{EDB06DC5-5C11-E346-1153-2964B0F9669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5750350" y="5058210"/>
            <a:ext cx="1912226" cy="1912226"/>
          </a:xfrm>
          <a:prstGeom prst="rect">
            <a:avLst/>
          </a:prstGeom>
        </p:spPr>
      </p:pic>
      <p:pic>
        <p:nvPicPr>
          <p:cNvPr id="22" name="그래픽 21" descr="클라우드 컴퓨팅 단색으로 채워진">
            <a:extLst>
              <a:ext uri="{FF2B5EF4-FFF2-40B4-BE49-F238E27FC236}">
                <a16:creationId xmlns:a16="http://schemas.microsoft.com/office/drawing/2014/main" id="{F3F09766-74DD-348F-DEC1-F663C55053C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9586037" y="4932976"/>
            <a:ext cx="1912226" cy="1912226"/>
          </a:xfrm>
          <a:prstGeom prst="rect">
            <a:avLst/>
          </a:prstGeom>
        </p:spPr>
      </p:pic>
      <p:sp>
        <p:nvSpPr>
          <p:cNvPr id="25" name="Rectangle 5">
            <a:extLst>
              <a:ext uri="{FF2B5EF4-FFF2-40B4-BE49-F238E27FC236}">
                <a16:creationId xmlns:a16="http://schemas.microsoft.com/office/drawing/2014/main" id="{0F626D8D-F377-13F6-B408-97D9F0B8D6C4}"/>
              </a:ext>
            </a:extLst>
          </p:cNvPr>
          <p:cNvSpPr/>
          <p:nvPr/>
        </p:nvSpPr>
        <p:spPr>
          <a:xfrm>
            <a:off x="987670" y="4529693"/>
            <a:ext cx="2688784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 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CEA8ADE-3C6F-35CE-B60A-F5E64C123EDC}"/>
              </a:ext>
            </a:extLst>
          </p:cNvPr>
          <p:cNvSpPr txBox="1"/>
          <p:nvPr/>
        </p:nvSpPr>
        <p:spPr>
          <a:xfrm>
            <a:off x="987669" y="4005125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F4D1A738-A95B-47FD-5D04-E04E7FAA3F55}"/>
              </a:ext>
            </a:extLst>
          </p:cNvPr>
          <p:cNvSpPr/>
          <p:nvPr/>
        </p:nvSpPr>
        <p:spPr>
          <a:xfrm>
            <a:off x="4730659" y="3943036"/>
            <a:ext cx="2688784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 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88DEA4A-B6EE-2BCD-6A8B-109A7482A2E2}"/>
              </a:ext>
            </a:extLst>
          </p:cNvPr>
          <p:cNvSpPr txBox="1"/>
          <p:nvPr/>
        </p:nvSpPr>
        <p:spPr>
          <a:xfrm>
            <a:off x="4730658" y="3418468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4A789D6A-3D6C-3687-06E8-FFA750C4CC2C}"/>
              </a:ext>
            </a:extLst>
          </p:cNvPr>
          <p:cNvSpPr/>
          <p:nvPr/>
        </p:nvSpPr>
        <p:spPr>
          <a:xfrm>
            <a:off x="8439338" y="4529693"/>
            <a:ext cx="2688784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 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A3E21AB-818E-BCE5-27EE-597D8D80ADD7}"/>
              </a:ext>
            </a:extLst>
          </p:cNvPr>
          <p:cNvSpPr txBox="1"/>
          <p:nvPr/>
        </p:nvSpPr>
        <p:spPr>
          <a:xfrm>
            <a:off x="8439337" y="4005125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137173057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8" name="연결선: 꺾임 17">
            <a:extLst>
              <a:ext uri="{FF2B5EF4-FFF2-40B4-BE49-F238E27FC236}">
                <a16:creationId xmlns:a16="http://schemas.microsoft.com/office/drawing/2014/main" id="{5522044B-5E03-10ED-59CB-E2727898B527}"/>
              </a:ext>
            </a:extLst>
          </p:cNvPr>
          <p:cNvCxnSpPr/>
          <p:nvPr/>
        </p:nvCxnSpPr>
        <p:spPr>
          <a:xfrm rot="10800000">
            <a:off x="2243580" y="2177593"/>
            <a:ext cx="3271101" cy="992875"/>
          </a:xfrm>
          <a:prstGeom prst="bentConnector3">
            <a:avLst>
              <a:gd name="adj1" fmla="val 144"/>
            </a:avLst>
          </a:prstGeom>
          <a:ln w="28575">
            <a:solidFill>
              <a:schemeClr val="bg1">
                <a:lumMod val="8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6" name="막힌 원호 5">
            <a:extLst>
              <a:ext uri="{FF2B5EF4-FFF2-40B4-BE49-F238E27FC236}">
                <a16:creationId xmlns:a16="http://schemas.microsoft.com/office/drawing/2014/main" id="{B43AC486-488A-D379-1F34-741B5C4D95E5}"/>
              </a:ext>
            </a:extLst>
          </p:cNvPr>
          <p:cNvSpPr/>
          <p:nvPr/>
        </p:nvSpPr>
        <p:spPr>
          <a:xfrm flipH="1">
            <a:off x="2326064" y="3097491"/>
            <a:ext cx="7539872" cy="7539872"/>
          </a:xfrm>
          <a:prstGeom prst="blockArc">
            <a:avLst>
              <a:gd name="adj1" fmla="val 14111547"/>
              <a:gd name="adj2" fmla="val 21599997"/>
              <a:gd name="adj3" fmla="val 15499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B4A3CC09-6F12-8A4D-25A9-1B3C2E63D9F6}"/>
              </a:ext>
            </a:extLst>
          </p:cNvPr>
          <p:cNvSpPr/>
          <p:nvPr/>
        </p:nvSpPr>
        <p:spPr>
          <a:xfrm>
            <a:off x="1073190" y="1691929"/>
            <a:ext cx="989814" cy="989814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6551297A-05CE-E5C2-5174-F89C2A327722}"/>
              </a:ext>
            </a:extLst>
          </p:cNvPr>
          <p:cNvSpPr/>
          <p:nvPr/>
        </p:nvSpPr>
        <p:spPr>
          <a:xfrm>
            <a:off x="10195874" y="2934093"/>
            <a:ext cx="989814" cy="989814"/>
          </a:xfrm>
          <a:prstGeom prst="ellipse">
            <a:avLst/>
          </a:prstGeom>
          <a:solidFill>
            <a:schemeClr val="accent3"/>
          </a:solidFill>
          <a:ln w="635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48804E08-6403-D6E9-76BC-1994EFDC3CDF}"/>
              </a:ext>
            </a:extLst>
          </p:cNvPr>
          <p:cNvSpPr/>
          <p:nvPr/>
        </p:nvSpPr>
        <p:spPr>
          <a:xfrm>
            <a:off x="1073191" y="3535649"/>
            <a:ext cx="26887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5D1A61E-B0EB-E301-4063-A4247E1C4948}"/>
              </a:ext>
            </a:extLst>
          </p:cNvPr>
          <p:cNvSpPr txBox="1"/>
          <p:nvPr/>
        </p:nvSpPr>
        <p:spPr>
          <a:xfrm>
            <a:off x="1073190" y="3011081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D4C81EA-3840-0F2F-FF38-97E6B448D971}"/>
              </a:ext>
            </a:extLst>
          </p:cNvPr>
          <p:cNvSpPr txBox="1"/>
          <p:nvPr/>
        </p:nvSpPr>
        <p:spPr>
          <a:xfrm>
            <a:off x="1220245" y="1909898"/>
            <a:ext cx="718145" cy="5268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32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78</a:t>
            </a:r>
            <a:r>
              <a:rPr lang="en-US" altLang="ko-KR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0FA4AA-D8D7-6B98-782D-7BF7D0E82820}"/>
              </a:ext>
            </a:extLst>
          </p:cNvPr>
          <p:cNvSpPr txBox="1"/>
          <p:nvPr/>
        </p:nvSpPr>
        <p:spPr>
          <a:xfrm>
            <a:off x="10278809" y="3170467"/>
            <a:ext cx="873637" cy="46243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100</a:t>
            </a:r>
            <a:r>
              <a:rPr lang="en-US" altLang="ko-KR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9A554239-F3F3-9357-454D-3C60410F8287}"/>
              </a:ext>
            </a:extLst>
          </p:cNvPr>
          <p:cNvSpPr/>
          <p:nvPr/>
        </p:nvSpPr>
        <p:spPr>
          <a:xfrm>
            <a:off x="8496904" y="4731922"/>
            <a:ext cx="26887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BA58686-227F-36BF-A58D-CBB81F0A5F1F}"/>
              </a:ext>
            </a:extLst>
          </p:cNvPr>
          <p:cNvSpPr txBox="1"/>
          <p:nvPr/>
        </p:nvSpPr>
        <p:spPr>
          <a:xfrm>
            <a:off x="9638790" y="4207354"/>
            <a:ext cx="154689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r"/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cxnSp>
        <p:nvCxnSpPr>
          <p:cNvPr id="20" name="연결선: 꺾임 19">
            <a:extLst>
              <a:ext uri="{FF2B5EF4-FFF2-40B4-BE49-F238E27FC236}">
                <a16:creationId xmlns:a16="http://schemas.microsoft.com/office/drawing/2014/main" id="{0B276D82-1813-E213-D9E5-47C45E17E55C}"/>
              </a:ext>
            </a:extLst>
          </p:cNvPr>
          <p:cNvCxnSpPr>
            <a:cxnSpLocks/>
          </p:cNvCxnSpPr>
          <p:nvPr/>
        </p:nvCxnSpPr>
        <p:spPr>
          <a:xfrm rot="10800000" flipH="1">
            <a:off x="6704867" y="3497941"/>
            <a:ext cx="3271101" cy="992875"/>
          </a:xfrm>
          <a:prstGeom prst="bentConnector3">
            <a:avLst>
              <a:gd name="adj1" fmla="val 144"/>
            </a:avLst>
          </a:prstGeom>
          <a:ln w="28575">
            <a:solidFill>
              <a:schemeClr val="bg1">
                <a:lumMod val="8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막힌 원호 4">
            <a:extLst>
              <a:ext uri="{FF2B5EF4-FFF2-40B4-BE49-F238E27FC236}">
                <a16:creationId xmlns:a16="http://schemas.microsoft.com/office/drawing/2014/main" id="{C82FB786-39C8-1B53-4347-0CFF45101719}"/>
              </a:ext>
            </a:extLst>
          </p:cNvPr>
          <p:cNvSpPr/>
          <p:nvPr/>
        </p:nvSpPr>
        <p:spPr>
          <a:xfrm flipH="1">
            <a:off x="3470635" y="4232635"/>
            <a:ext cx="5250730" cy="5250730"/>
          </a:xfrm>
          <a:prstGeom prst="blockArc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E6FB5409-393E-6DDF-843F-CCF5528B9EC8}"/>
              </a:ext>
            </a:extLst>
          </p:cNvPr>
          <p:cNvSpPr/>
          <p:nvPr/>
        </p:nvSpPr>
        <p:spPr>
          <a:xfrm rot="20938260">
            <a:off x="4980932" y="6212607"/>
            <a:ext cx="662049" cy="892718"/>
          </a:xfrm>
          <a:custGeom>
            <a:avLst/>
            <a:gdLst>
              <a:gd name="connsiteX0" fmla="*/ 0 w 662049"/>
              <a:gd name="connsiteY0" fmla="*/ 0 h 892718"/>
              <a:gd name="connsiteX1" fmla="*/ 662050 w 662049"/>
              <a:gd name="connsiteY1" fmla="*/ 0 h 892718"/>
              <a:gd name="connsiteX2" fmla="*/ 662050 w 662049"/>
              <a:gd name="connsiteY2" fmla="*/ 892719 h 892718"/>
              <a:gd name="connsiteX3" fmla="*/ 0 w 662049"/>
              <a:gd name="connsiteY3" fmla="*/ 892719 h 892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2049" h="892718">
                <a:moveTo>
                  <a:pt x="0" y="0"/>
                </a:moveTo>
                <a:lnTo>
                  <a:pt x="662050" y="0"/>
                </a:lnTo>
                <a:lnTo>
                  <a:pt x="662050" y="892719"/>
                </a:lnTo>
                <a:lnTo>
                  <a:pt x="0" y="892719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298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4" name="그래픽 7" descr="휴대폰 및 계산기와 노트북">
            <a:extLst>
              <a:ext uri="{FF2B5EF4-FFF2-40B4-BE49-F238E27FC236}">
                <a16:creationId xmlns:a16="http://schemas.microsoft.com/office/drawing/2014/main" id="{2ED4A929-BE14-5F28-D52D-7196CD84FB44}"/>
              </a:ext>
            </a:extLst>
          </p:cNvPr>
          <p:cNvGrpSpPr/>
          <p:nvPr/>
        </p:nvGrpSpPr>
        <p:grpSpPr>
          <a:xfrm>
            <a:off x="5294112" y="6324653"/>
            <a:ext cx="662070" cy="892746"/>
            <a:chOff x="5294112" y="6324653"/>
            <a:chExt cx="662070" cy="89274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975BCE3-BEC5-E99A-1F15-A651202AC45F}"/>
                </a:ext>
              </a:extLst>
            </p:cNvPr>
            <p:cNvSpPr/>
            <p:nvPr/>
          </p:nvSpPr>
          <p:spPr>
            <a:xfrm>
              <a:off x="5294112" y="6324653"/>
              <a:ext cx="662070" cy="892746"/>
            </a:xfrm>
            <a:custGeom>
              <a:avLst/>
              <a:gdLst>
                <a:gd name="connsiteX0" fmla="*/ 0 w 662070"/>
                <a:gd name="connsiteY0" fmla="*/ 0 h 892746"/>
                <a:gd name="connsiteX1" fmla="*/ 662070 w 662070"/>
                <a:gd name="connsiteY1" fmla="*/ 0 h 892746"/>
                <a:gd name="connsiteX2" fmla="*/ 662070 w 662070"/>
                <a:gd name="connsiteY2" fmla="*/ 892746 h 892746"/>
                <a:gd name="connsiteX3" fmla="*/ 0 w 662070"/>
                <a:gd name="connsiteY3" fmla="*/ 892746 h 892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2070" h="892746">
                  <a:moveTo>
                    <a:pt x="0" y="0"/>
                  </a:moveTo>
                  <a:lnTo>
                    <a:pt x="662070" y="0"/>
                  </a:lnTo>
                  <a:lnTo>
                    <a:pt x="662070" y="892746"/>
                  </a:lnTo>
                  <a:lnTo>
                    <a:pt x="0" y="892746"/>
                  </a:lnTo>
                  <a:close/>
                </a:path>
              </a:pathLst>
            </a:custGeom>
            <a:solidFill>
              <a:srgbClr val="F2F2F2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73E140B-79D6-AE7E-AD3C-AE577C55D88A}"/>
                </a:ext>
              </a:extLst>
            </p:cNvPr>
            <p:cNvSpPr/>
            <p:nvPr/>
          </p:nvSpPr>
          <p:spPr>
            <a:xfrm>
              <a:off x="5388480" y="6469874"/>
              <a:ext cx="473335" cy="609344"/>
            </a:xfrm>
            <a:custGeom>
              <a:avLst/>
              <a:gdLst>
                <a:gd name="connsiteX0" fmla="*/ 473335 w 473335"/>
                <a:gd name="connsiteY0" fmla="*/ 609344 h 609344"/>
                <a:gd name="connsiteX1" fmla="*/ 0 w 473335"/>
                <a:gd name="connsiteY1" fmla="*/ 609344 h 609344"/>
                <a:gd name="connsiteX2" fmla="*/ 0 w 473335"/>
                <a:gd name="connsiteY2" fmla="*/ 606349 h 609344"/>
                <a:gd name="connsiteX3" fmla="*/ 473335 w 473335"/>
                <a:gd name="connsiteY3" fmla="*/ 606349 h 609344"/>
                <a:gd name="connsiteX4" fmla="*/ 473335 w 473335"/>
                <a:gd name="connsiteY4" fmla="*/ 609344 h 609344"/>
                <a:gd name="connsiteX5" fmla="*/ 473335 w 473335"/>
                <a:gd name="connsiteY5" fmla="*/ 578787 h 609344"/>
                <a:gd name="connsiteX6" fmla="*/ 0 w 473335"/>
                <a:gd name="connsiteY6" fmla="*/ 578787 h 609344"/>
                <a:gd name="connsiteX7" fmla="*/ 0 w 473335"/>
                <a:gd name="connsiteY7" fmla="*/ 581783 h 609344"/>
                <a:gd name="connsiteX8" fmla="*/ 473335 w 473335"/>
                <a:gd name="connsiteY8" fmla="*/ 581783 h 609344"/>
                <a:gd name="connsiteX9" fmla="*/ 473335 w 473335"/>
                <a:gd name="connsiteY9" fmla="*/ 578787 h 609344"/>
                <a:gd name="connsiteX10" fmla="*/ 473335 w 473335"/>
                <a:gd name="connsiteY10" fmla="*/ 551226 h 609344"/>
                <a:gd name="connsiteX11" fmla="*/ 0 w 473335"/>
                <a:gd name="connsiteY11" fmla="*/ 551226 h 609344"/>
                <a:gd name="connsiteX12" fmla="*/ 0 w 473335"/>
                <a:gd name="connsiteY12" fmla="*/ 554222 h 609344"/>
                <a:gd name="connsiteX13" fmla="*/ 473335 w 473335"/>
                <a:gd name="connsiteY13" fmla="*/ 554222 h 609344"/>
                <a:gd name="connsiteX14" fmla="*/ 473335 w 473335"/>
                <a:gd name="connsiteY14" fmla="*/ 551226 h 609344"/>
                <a:gd name="connsiteX15" fmla="*/ 473335 w 473335"/>
                <a:gd name="connsiteY15" fmla="*/ 523665 h 609344"/>
                <a:gd name="connsiteX16" fmla="*/ 0 w 473335"/>
                <a:gd name="connsiteY16" fmla="*/ 523665 h 609344"/>
                <a:gd name="connsiteX17" fmla="*/ 0 w 473335"/>
                <a:gd name="connsiteY17" fmla="*/ 526660 h 609344"/>
                <a:gd name="connsiteX18" fmla="*/ 473335 w 473335"/>
                <a:gd name="connsiteY18" fmla="*/ 526660 h 609344"/>
                <a:gd name="connsiteX19" fmla="*/ 473335 w 473335"/>
                <a:gd name="connsiteY19" fmla="*/ 523665 h 609344"/>
                <a:gd name="connsiteX20" fmla="*/ 473335 w 473335"/>
                <a:gd name="connsiteY20" fmla="*/ 496103 h 609344"/>
                <a:gd name="connsiteX21" fmla="*/ 0 w 473335"/>
                <a:gd name="connsiteY21" fmla="*/ 496103 h 609344"/>
                <a:gd name="connsiteX22" fmla="*/ 0 w 473335"/>
                <a:gd name="connsiteY22" fmla="*/ 499099 h 609344"/>
                <a:gd name="connsiteX23" fmla="*/ 473335 w 473335"/>
                <a:gd name="connsiteY23" fmla="*/ 499099 h 609344"/>
                <a:gd name="connsiteX24" fmla="*/ 473335 w 473335"/>
                <a:gd name="connsiteY24" fmla="*/ 496103 h 609344"/>
                <a:gd name="connsiteX25" fmla="*/ 473335 w 473335"/>
                <a:gd name="connsiteY25" fmla="*/ 468542 h 609344"/>
                <a:gd name="connsiteX26" fmla="*/ 0 w 473335"/>
                <a:gd name="connsiteY26" fmla="*/ 468542 h 609344"/>
                <a:gd name="connsiteX27" fmla="*/ 0 w 473335"/>
                <a:gd name="connsiteY27" fmla="*/ 471538 h 609344"/>
                <a:gd name="connsiteX28" fmla="*/ 473335 w 473335"/>
                <a:gd name="connsiteY28" fmla="*/ 471538 h 609344"/>
                <a:gd name="connsiteX29" fmla="*/ 473335 w 473335"/>
                <a:gd name="connsiteY29" fmla="*/ 468542 h 609344"/>
                <a:gd name="connsiteX30" fmla="*/ 473335 w 473335"/>
                <a:gd name="connsiteY30" fmla="*/ 440981 h 609344"/>
                <a:gd name="connsiteX31" fmla="*/ 0 w 473335"/>
                <a:gd name="connsiteY31" fmla="*/ 440981 h 609344"/>
                <a:gd name="connsiteX32" fmla="*/ 0 w 473335"/>
                <a:gd name="connsiteY32" fmla="*/ 443977 h 609344"/>
                <a:gd name="connsiteX33" fmla="*/ 473335 w 473335"/>
                <a:gd name="connsiteY33" fmla="*/ 443977 h 609344"/>
                <a:gd name="connsiteX34" fmla="*/ 473335 w 473335"/>
                <a:gd name="connsiteY34" fmla="*/ 440981 h 609344"/>
                <a:gd name="connsiteX35" fmla="*/ 473335 w 473335"/>
                <a:gd name="connsiteY35" fmla="*/ 413419 h 609344"/>
                <a:gd name="connsiteX36" fmla="*/ 0 w 473335"/>
                <a:gd name="connsiteY36" fmla="*/ 413419 h 609344"/>
                <a:gd name="connsiteX37" fmla="*/ 0 w 473335"/>
                <a:gd name="connsiteY37" fmla="*/ 416415 h 609344"/>
                <a:gd name="connsiteX38" fmla="*/ 473335 w 473335"/>
                <a:gd name="connsiteY38" fmla="*/ 416415 h 609344"/>
                <a:gd name="connsiteX39" fmla="*/ 473335 w 473335"/>
                <a:gd name="connsiteY39" fmla="*/ 413419 h 609344"/>
                <a:gd name="connsiteX40" fmla="*/ 473335 w 473335"/>
                <a:gd name="connsiteY40" fmla="*/ 385858 h 609344"/>
                <a:gd name="connsiteX41" fmla="*/ 0 w 473335"/>
                <a:gd name="connsiteY41" fmla="*/ 385858 h 609344"/>
                <a:gd name="connsiteX42" fmla="*/ 0 w 473335"/>
                <a:gd name="connsiteY42" fmla="*/ 388854 h 609344"/>
                <a:gd name="connsiteX43" fmla="*/ 473335 w 473335"/>
                <a:gd name="connsiteY43" fmla="*/ 388854 h 609344"/>
                <a:gd name="connsiteX44" fmla="*/ 473335 w 473335"/>
                <a:gd name="connsiteY44" fmla="*/ 385858 h 609344"/>
                <a:gd name="connsiteX45" fmla="*/ 473335 w 473335"/>
                <a:gd name="connsiteY45" fmla="*/ 358297 h 609344"/>
                <a:gd name="connsiteX46" fmla="*/ 0 w 473335"/>
                <a:gd name="connsiteY46" fmla="*/ 358297 h 609344"/>
                <a:gd name="connsiteX47" fmla="*/ 0 w 473335"/>
                <a:gd name="connsiteY47" fmla="*/ 361293 h 609344"/>
                <a:gd name="connsiteX48" fmla="*/ 473335 w 473335"/>
                <a:gd name="connsiteY48" fmla="*/ 361293 h 609344"/>
                <a:gd name="connsiteX49" fmla="*/ 473335 w 473335"/>
                <a:gd name="connsiteY49" fmla="*/ 358297 h 609344"/>
                <a:gd name="connsiteX50" fmla="*/ 473335 w 473335"/>
                <a:gd name="connsiteY50" fmla="*/ 330736 h 609344"/>
                <a:gd name="connsiteX51" fmla="*/ 0 w 473335"/>
                <a:gd name="connsiteY51" fmla="*/ 330736 h 609344"/>
                <a:gd name="connsiteX52" fmla="*/ 0 w 473335"/>
                <a:gd name="connsiteY52" fmla="*/ 333731 h 609344"/>
                <a:gd name="connsiteX53" fmla="*/ 473335 w 473335"/>
                <a:gd name="connsiteY53" fmla="*/ 333731 h 609344"/>
                <a:gd name="connsiteX54" fmla="*/ 473335 w 473335"/>
                <a:gd name="connsiteY54" fmla="*/ 330736 h 609344"/>
                <a:gd name="connsiteX55" fmla="*/ 473335 w 473335"/>
                <a:gd name="connsiteY55" fmla="*/ 303174 h 609344"/>
                <a:gd name="connsiteX56" fmla="*/ 0 w 473335"/>
                <a:gd name="connsiteY56" fmla="*/ 303174 h 609344"/>
                <a:gd name="connsiteX57" fmla="*/ 0 w 473335"/>
                <a:gd name="connsiteY57" fmla="*/ 306170 h 609344"/>
                <a:gd name="connsiteX58" fmla="*/ 473335 w 473335"/>
                <a:gd name="connsiteY58" fmla="*/ 306170 h 609344"/>
                <a:gd name="connsiteX59" fmla="*/ 473335 w 473335"/>
                <a:gd name="connsiteY59" fmla="*/ 303174 h 609344"/>
                <a:gd name="connsiteX60" fmla="*/ 473335 w 473335"/>
                <a:gd name="connsiteY60" fmla="*/ 275613 h 609344"/>
                <a:gd name="connsiteX61" fmla="*/ 0 w 473335"/>
                <a:gd name="connsiteY61" fmla="*/ 275613 h 609344"/>
                <a:gd name="connsiteX62" fmla="*/ 0 w 473335"/>
                <a:gd name="connsiteY62" fmla="*/ 278609 h 609344"/>
                <a:gd name="connsiteX63" fmla="*/ 473335 w 473335"/>
                <a:gd name="connsiteY63" fmla="*/ 278609 h 609344"/>
                <a:gd name="connsiteX64" fmla="*/ 473335 w 473335"/>
                <a:gd name="connsiteY64" fmla="*/ 275613 h 609344"/>
                <a:gd name="connsiteX65" fmla="*/ 473335 w 473335"/>
                <a:gd name="connsiteY65" fmla="*/ 248052 h 609344"/>
                <a:gd name="connsiteX66" fmla="*/ 0 w 473335"/>
                <a:gd name="connsiteY66" fmla="*/ 248052 h 609344"/>
                <a:gd name="connsiteX67" fmla="*/ 0 w 473335"/>
                <a:gd name="connsiteY67" fmla="*/ 251047 h 609344"/>
                <a:gd name="connsiteX68" fmla="*/ 473335 w 473335"/>
                <a:gd name="connsiteY68" fmla="*/ 251047 h 609344"/>
                <a:gd name="connsiteX69" fmla="*/ 473335 w 473335"/>
                <a:gd name="connsiteY69" fmla="*/ 248052 h 609344"/>
                <a:gd name="connsiteX70" fmla="*/ 473335 w 473335"/>
                <a:gd name="connsiteY70" fmla="*/ 220490 h 609344"/>
                <a:gd name="connsiteX71" fmla="*/ 0 w 473335"/>
                <a:gd name="connsiteY71" fmla="*/ 220490 h 609344"/>
                <a:gd name="connsiteX72" fmla="*/ 0 w 473335"/>
                <a:gd name="connsiteY72" fmla="*/ 223486 h 609344"/>
                <a:gd name="connsiteX73" fmla="*/ 473335 w 473335"/>
                <a:gd name="connsiteY73" fmla="*/ 223486 h 609344"/>
                <a:gd name="connsiteX74" fmla="*/ 473335 w 473335"/>
                <a:gd name="connsiteY74" fmla="*/ 220490 h 609344"/>
                <a:gd name="connsiteX75" fmla="*/ 473335 w 473335"/>
                <a:gd name="connsiteY75" fmla="*/ 192929 h 609344"/>
                <a:gd name="connsiteX76" fmla="*/ 0 w 473335"/>
                <a:gd name="connsiteY76" fmla="*/ 192929 h 609344"/>
                <a:gd name="connsiteX77" fmla="*/ 0 w 473335"/>
                <a:gd name="connsiteY77" fmla="*/ 195925 h 609344"/>
                <a:gd name="connsiteX78" fmla="*/ 473335 w 473335"/>
                <a:gd name="connsiteY78" fmla="*/ 195925 h 609344"/>
                <a:gd name="connsiteX79" fmla="*/ 473335 w 473335"/>
                <a:gd name="connsiteY79" fmla="*/ 192929 h 609344"/>
                <a:gd name="connsiteX80" fmla="*/ 473335 w 473335"/>
                <a:gd name="connsiteY80" fmla="*/ 165368 h 609344"/>
                <a:gd name="connsiteX81" fmla="*/ 0 w 473335"/>
                <a:gd name="connsiteY81" fmla="*/ 165368 h 609344"/>
                <a:gd name="connsiteX82" fmla="*/ 0 w 473335"/>
                <a:gd name="connsiteY82" fmla="*/ 168364 h 609344"/>
                <a:gd name="connsiteX83" fmla="*/ 473335 w 473335"/>
                <a:gd name="connsiteY83" fmla="*/ 168364 h 609344"/>
                <a:gd name="connsiteX84" fmla="*/ 473335 w 473335"/>
                <a:gd name="connsiteY84" fmla="*/ 165368 h 609344"/>
                <a:gd name="connsiteX85" fmla="*/ 473335 w 473335"/>
                <a:gd name="connsiteY85" fmla="*/ 137806 h 609344"/>
                <a:gd name="connsiteX86" fmla="*/ 0 w 473335"/>
                <a:gd name="connsiteY86" fmla="*/ 137806 h 609344"/>
                <a:gd name="connsiteX87" fmla="*/ 0 w 473335"/>
                <a:gd name="connsiteY87" fmla="*/ 140802 h 609344"/>
                <a:gd name="connsiteX88" fmla="*/ 473335 w 473335"/>
                <a:gd name="connsiteY88" fmla="*/ 140802 h 609344"/>
                <a:gd name="connsiteX89" fmla="*/ 473335 w 473335"/>
                <a:gd name="connsiteY89" fmla="*/ 137806 h 609344"/>
                <a:gd name="connsiteX90" fmla="*/ 473335 w 473335"/>
                <a:gd name="connsiteY90" fmla="*/ 110245 h 609344"/>
                <a:gd name="connsiteX91" fmla="*/ 0 w 473335"/>
                <a:gd name="connsiteY91" fmla="*/ 110245 h 609344"/>
                <a:gd name="connsiteX92" fmla="*/ 0 w 473335"/>
                <a:gd name="connsiteY92" fmla="*/ 113241 h 609344"/>
                <a:gd name="connsiteX93" fmla="*/ 473335 w 473335"/>
                <a:gd name="connsiteY93" fmla="*/ 113241 h 609344"/>
                <a:gd name="connsiteX94" fmla="*/ 473335 w 473335"/>
                <a:gd name="connsiteY94" fmla="*/ 110245 h 609344"/>
                <a:gd name="connsiteX95" fmla="*/ 473335 w 473335"/>
                <a:gd name="connsiteY95" fmla="*/ 82684 h 609344"/>
                <a:gd name="connsiteX96" fmla="*/ 0 w 473335"/>
                <a:gd name="connsiteY96" fmla="*/ 82684 h 609344"/>
                <a:gd name="connsiteX97" fmla="*/ 0 w 473335"/>
                <a:gd name="connsiteY97" fmla="*/ 85680 h 609344"/>
                <a:gd name="connsiteX98" fmla="*/ 473335 w 473335"/>
                <a:gd name="connsiteY98" fmla="*/ 85680 h 609344"/>
                <a:gd name="connsiteX99" fmla="*/ 473335 w 473335"/>
                <a:gd name="connsiteY99" fmla="*/ 82684 h 609344"/>
                <a:gd name="connsiteX100" fmla="*/ 473335 w 473335"/>
                <a:gd name="connsiteY100" fmla="*/ 55123 h 609344"/>
                <a:gd name="connsiteX101" fmla="*/ 0 w 473335"/>
                <a:gd name="connsiteY101" fmla="*/ 55123 h 609344"/>
                <a:gd name="connsiteX102" fmla="*/ 0 w 473335"/>
                <a:gd name="connsiteY102" fmla="*/ 58118 h 609344"/>
                <a:gd name="connsiteX103" fmla="*/ 473335 w 473335"/>
                <a:gd name="connsiteY103" fmla="*/ 58118 h 609344"/>
                <a:gd name="connsiteX104" fmla="*/ 473335 w 473335"/>
                <a:gd name="connsiteY104" fmla="*/ 55123 h 609344"/>
                <a:gd name="connsiteX105" fmla="*/ 473335 w 473335"/>
                <a:gd name="connsiteY105" fmla="*/ 27561 h 609344"/>
                <a:gd name="connsiteX106" fmla="*/ 0 w 473335"/>
                <a:gd name="connsiteY106" fmla="*/ 27561 h 609344"/>
                <a:gd name="connsiteX107" fmla="*/ 0 w 473335"/>
                <a:gd name="connsiteY107" fmla="*/ 30557 h 609344"/>
                <a:gd name="connsiteX108" fmla="*/ 473335 w 473335"/>
                <a:gd name="connsiteY108" fmla="*/ 30557 h 609344"/>
                <a:gd name="connsiteX109" fmla="*/ 473335 w 473335"/>
                <a:gd name="connsiteY109" fmla="*/ 27561 h 609344"/>
                <a:gd name="connsiteX110" fmla="*/ 473335 w 473335"/>
                <a:gd name="connsiteY110" fmla="*/ 0 h 609344"/>
                <a:gd name="connsiteX111" fmla="*/ 0 w 473335"/>
                <a:gd name="connsiteY111" fmla="*/ 0 h 609344"/>
                <a:gd name="connsiteX112" fmla="*/ 0 w 473335"/>
                <a:gd name="connsiteY112" fmla="*/ 2996 h 609344"/>
                <a:gd name="connsiteX113" fmla="*/ 473335 w 473335"/>
                <a:gd name="connsiteY113" fmla="*/ 2996 h 609344"/>
                <a:gd name="connsiteX114" fmla="*/ 473335 w 473335"/>
                <a:gd name="connsiteY114" fmla="*/ 0 h 60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473335" h="609344">
                  <a:moveTo>
                    <a:pt x="473335" y="609344"/>
                  </a:moveTo>
                  <a:lnTo>
                    <a:pt x="0" y="609344"/>
                  </a:lnTo>
                  <a:lnTo>
                    <a:pt x="0" y="606349"/>
                  </a:lnTo>
                  <a:lnTo>
                    <a:pt x="473335" y="606349"/>
                  </a:lnTo>
                  <a:lnTo>
                    <a:pt x="473335" y="609344"/>
                  </a:lnTo>
                  <a:close/>
                  <a:moveTo>
                    <a:pt x="473335" y="578787"/>
                  </a:moveTo>
                  <a:lnTo>
                    <a:pt x="0" y="578787"/>
                  </a:lnTo>
                  <a:lnTo>
                    <a:pt x="0" y="581783"/>
                  </a:lnTo>
                  <a:lnTo>
                    <a:pt x="473335" y="581783"/>
                  </a:lnTo>
                  <a:lnTo>
                    <a:pt x="473335" y="578787"/>
                  </a:lnTo>
                  <a:close/>
                  <a:moveTo>
                    <a:pt x="473335" y="551226"/>
                  </a:moveTo>
                  <a:lnTo>
                    <a:pt x="0" y="551226"/>
                  </a:lnTo>
                  <a:lnTo>
                    <a:pt x="0" y="554222"/>
                  </a:lnTo>
                  <a:lnTo>
                    <a:pt x="473335" y="554222"/>
                  </a:lnTo>
                  <a:lnTo>
                    <a:pt x="473335" y="551226"/>
                  </a:lnTo>
                  <a:close/>
                  <a:moveTo>
                    <a:pt x="473335" y="523665"/>
                  </a:moveTo>
                  <a:lnTo>
                    <a:pt x="0" y="523665"/>
                  </a:lnTo>
                  <a:lnTo>
                    <a:pt x="0" y="526660"/>
                  </a:lnTo>
                  <a:lnTo>
                    <a:pt x="473335" y="526660"/>
                  </a:lnTo>
                  <a:lnTo>
                    <a:pt x="473335" y="523665"/>
                  </a:lnTo>
                  <a:close/>
                  <a:moveTo>
                    <a:pt x="473335" y="496103"/>
                  </a:moveTo>
                  <a:lnTo>
                    <a:pt x="0" y="496103"/>
                  </a:lnTo>
                  <a:lnTo>
                    <a:pt x="0" y="499099"/>
                  </a:lnTo>
                  <a:lnTo>
                    <a:pt x="473335" y="499099"/>
                  </a:lnTo>
                  <a:lnTo>
                    <a:pt x="473335" y="496103"/>
                  </a:lnTo>
                  <a:close/>
                  <a:moveTo>
                    <a:pt x="473335" y="468542"/>
                  </a:moveTo>
                  <a:lnTo>
                    <a:pt x="0" y="468542"/>
                  </a:lnTo>
                  <a:lnTo>
                    <a:pt x="0" y="471538"/>
                  </a:lnTo>
                  <a:lnTo>
                    <a:pt x="473335" y="471538"/>
                  </a:lnTo>
                  <a:lnTo>
                    <a:pt x="473335" y="468542"/>
                  </a:lnTo>
                  <a:close/>
                  <a:moveTo>
                    <a:pt x="473335" y="440981"/>
                  </a:moveTo>
                  <a:lnTo>
                    <a:pt x="0" y="440981"/>
                  </a:lnTo>
                  <a:lnTo>
                    <a:pt x="0" y="443977"/>
                  </a:lnTo>
                  <a:lnTo>
                    <a:pt x="473335" y="443977"/>
                  </a:lnTo>
                  <a:lnTo>
                    <a:pt x="473335" y="440981"/>
                  </a:lnTo>
                  <a:close/>
                  <a:moveTo>
                    <a:pt x="473335" y="413419"/>
                  </a:moveTo>
                  <a:lnTo>
                    <a:pt x="0" y="413419"/>
                  </a:lnTo>
                  <a:lnTo>
                    <a:pt x="0" y="416415"/>
                  </a:lnTo>
                  <a:lnTo>
                    <a:pt x="473335" y="416415"/>
                  </a:lnTo>
                  <a:lnTo>
                    <a:pt x="473335" y="413419"/>
                  </a:lnTo>
                  <a:close/>
                  <a:moveTo>
                    <a:pt x="473335" y="385858"/>
                  </a:moveTo>
                  <a:lnTo>
                    <a:pt x="0" y="385858"/>
                  </a:lnTo>
                  <a:lnTo>
                    <a:pt x="0" y="388854"/>
                  </a:lnTo>
                  <a:lnTo>
                    <a:pt x="473335" y="388854"/>
                  </a:lnTo>
                  <a:lnTo>
                    <a:pt x="473335" y="385858"/>
                  </a:lnTo>
                  <a:close/>
                  <a:moveTo>
                    <a:pt x="473335" y="358297"/>
                  </a:moveTo>
                  <a:lnTo>
                    <a:pt x="0" y="358297"/>
                  </a:lnTo>
                  <a:lnTo>
                    <a:pt x="0" y="361293"/>
                  </a:lnTo>
                  <a:lnTo>
                    <a:pt x="473335" y="361293"/>
                  </a:lnTo>
                  <a:lnTo>
                    <a:pt x="473335" y="358297"/>
                  </a:lnTo>
                  <a:close/>
                  <a:moveTo>
                    <a:pt x="473335" y="330736"/>
                  </a:moveTo>
                  <a:lnTo>
                    <a:pt x="0" y="330736"/>
                  </a:lnTo>
                  <a:lnTo>
                    <a:pt x="0" y="333731"/>
                  </a:lnTo>
                  <a:lnTo>
                    <a:pt x="473335" y="333731"/>
                  </a:lnTo>
                  <a:lnTo>
                    <a:pt x="473335" y="330736"/>
                  </a:lnTo>
                  <a:close/>
                  <a:moveTo>
                    <a:pt x="473335" y="303174"/>
                  </a:moveTo>
                  <a:lnTo>
                    <a:pt x="0" y="303174"/>
                  </a:lnTo>
                  <a:lnTo>
                    <a:pt x="0" y="306170"/>
                  </a:lnTo>
                  <a:lnTo>
                    <a:pt x="473335" y="306170"/>
                  </a:lnTo>
                  <a:lnTo>
                    <a:pt x="473335" y="303174"/>
                  </a:lnTo>
                  <a:close/>
                  <a:moveTo>
                    <a:pt x="473335" y="275613"/>
                  </a:moveTo>
                  <a:lnTo>
                    <a:pt x="0" y="275613"/>
                  </a:lnTo>
                  <a:lnTo>
                    <a:pt x="0" y="278609"/>
                  </a:lnTo>
                  <a:lnTo>
                    <a:pt x="473335" y="278609"/>
                  </a:lnTo>
                  <a:lnTo>
                    <a:pt x="473335" y="275613"/>
                  </a:lnTo>
                  <a:close/>
                  <a:moveTo>
                    <a:pt x="473335" y="248052"/>
                  </a:moveTo>
                  <a:lnTo>
                    <a:pt x="0" y="248052"/>
                  </a:lnTo>
                  <a:lnTo>
                    <a:pt x="0" y="251047"/>
                  </a:lnTo>
                  <a:lnTo>
                    <a:pt x="473335" y="251047"/>
                  </a:lnTo>
                  <a:lnTo>
                    <a:pt x="473335" y="248052"/>
                  </a:lnTo>
                  <a:close/>
                  <a:moveTo>
                    <a:pt x="473335" y="220490"/>
                  </a:moveTo>
                  <a:lnTo>
                    <a:pt x="0" y="220490"/>
                  </a:lnTo>
                  <a:lnTo>
                    <a:pt x="0" y="223486"/>
                  </a:lnTo>
                  <a:lnTo>
                    <a:pt x="473335" y="223486"/>
                  </a:lnTo>
                  <a:lnTo>
                    <a:pt x="473335" y="220490"/>
                  </a:lnTo>
                  <a:close/>
                  <a:moveTo>
                    <a:pt x="473335" y="192929"/>
                  </a:moveTo>
                  <a:lnTo>
                    <a:pt x="0" y="192929"/>
                  </a:lnTo>
                  <a:lnTo>
                    <a:pt x="0" y="195925"/>
                  </a:lnTo>
                  <a:lnTo>
                    <a:pt x="473335" y="195925"/>
                  </a:lnTo>
                  <a:lnTo>
                    <a:pt x="473335" y="192929"/>
                  </a:lnTo>
                  <a:close/>
                  <a:moveTo>
                    <a:pt x="473335" y="165368"/>
                  </a:moveTo>
                  <a:lnTo>
                    <a:pt x="0" y="165368"/>
                  </a:lnTo>
                  <a:lnTo>
                    <a:pt x="0" y="168364"/>
                  </a:lnTo>
                  <a:lnTo>
                    <a:pt x="473335" y="168364"/>
                  </a:lnTo>
                  <a:lnTo>
                    <a:pt x="473335" y="165368"/>
                  </a:lnTo>
                  <a:close/>
                  <a:moveTo>
                    <a:pt x="473335" y="137806"/>
                  </a:moveTo>
                  <a:lnTo>
                    <a:pt x="0" y="137806"/>
                  </a:lnTo>
                  <a:lnTo>
                    <a:pt x="0" y="140802"/>
                  </a:lnTo>
                  <a:lnTo>
                    <a:pt x="473335" y="140802"/>
                  </a:lnTo>
                  <a:lnTo>
                    <a:pt x="473335" y="137806"/>
                  </a:lnTo>
                  <a:close/>
                  <a:moveTo>
                    <a:pt x="473335" y="110245"/>
                  </a:moveTo>
                  <a:lnTo>
                    <a:pt x="0" y="110245"/>
                  </a:lnTo>
                  <a:lnTo>
                    <a:pt x="0" y="113241"/>
                  </a:lnTo>
                  <a:lnTo>
                    <a:pt x="473335" y="113241"/>
                  </a:lnTo>
                  <a:lnTo>
                    <a:pt x="473335" y="110245"/>
                  </a:lnTo>
                  <a:close/>
                  <a:moveTo>
                    <a:pt x="473335" y="82684"/>
                  </a:moveTo>
                  <a:lnTo>
                    <a:pt x="0" y="82684"/>
                  </a:lnTo>
                  <a:lnTo>
                    <a:pt x="0" y="85680"/>
                  </a:lnTo>
                  <a:lnTo>
                    <a:pt x="473335" y="85680"/>
                  </a:lnTo>
                  <a:lnTo>
                    <a:pt x="473335" y="82684"/>
                  </a:lnTo>
                  <a:close/>
                  <a:moveTo>
                    <a:pt x="473335" y="55123"/>
                  </a:moveTo>
                  <a:lnTo>
                    <a:pt x="0" y="55123"/>
                  </a:lnTo>
                  <a:lnTo>
                    <a:pt x="0" y="58118"/>
                  </a:lnTo>
                  <a:lnTo>
                    <a:pt x="473335" y="58118"/>
                  </a:lnTo>
                  <a:lnTo>
                    <a:pt x="473335" y="55123"/>
                  </a:lnTo>
                  <a:close/>
                  <a:moveTo>
                    <a:pt x="473335" y="27561"/>
                  </a:moveTo>
                  <a:lnTo>
                    <a:pt x="0" y="27561"/>
                  </a:lnTo>
                  <a:lnTo>
                    <a:pt x="0" y="30557"/>
                  </a:lnTo>
                  <a:lnTo>
                    <a:pt x="473335" y="30557"/>
                  </a:lnTo>
                  <a:lnTo>
                    <a:pt x="473335" y="27561"/>
                  </a:lnTo>
                  <a:close/>
                  <a:moveTo>
                    <a:pt x="473335" y="0"/>
                  </a:moveTo>
                  <a:lnTo>
                    <a:pt x="0" y="0"/>
                  </a:lnTo>
                  <a:lnTo>
                    <a:pt x="0" y="2996"/>
                  </a:lnTo>
                  <a:lnTo>
                    <a:pt x="473335" y="2996"/>
                  </a:lnTo>
                  <a:lnTo>
                    <a:pt x="473335" y="0"/>
                  </a:lnTo>
                  <a:close/>
                </a:path>
              </a:pathLst>
            </a:custGeom>
            <a:solidFill>
              <a:srgbClr val="CFCFC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DE4894AC-1841-9AB1-B91D-2553BD3C9539}"/>
              </a:ext>
            </a:extLst>
          </p:cNvPr>
          <p:cNvSpPr/>
          <p:nvPr/>
        </p:nvSpPr>
        <p:spPr>
          <a:xfrm>
            <a:off x="6632246" y="6269779"/>
            <a:ext cx="677049" cy="998518"/>
          </a:xfrm>
          <a:custGeom>
            <a:avLst/>
            <a:gdLst>
              <a:gd name="connsiteX0" fmla="*/ 675677 w 677049"/>
              <a:gd name="connsiteY0" fmla="*/ 136141 h 998518"/>
              <a:gd name="connsiteX1" fmla="*/ 468833 w 677049"/>
              <a:gd name="connsiteY1" fmla="*/ 139733 h 998518"/>
              <a:gd name="connsiteX2" fmla="*/ 289385 w 677049"/>
              <a:gd name="connsiteY2" fmla="*/ 148513 h 998518"/>
              <a:gd name="connsiteX3" fmla="*/ 308060 w 677049"/>
              <a:gd name="connsiteY3" fmla="*/ 119047 h 998518"/>
              <a:gd name="connsiteX4" fmla="*/ 319331 w 677049"/>
              <a:gd name="connsiteY4" fmla="*/ 85797 h 998518"/>
              <a:gd name="connsiteX5" fmla="*/ 115311 w 677049"/>
              <a:gd name="connsiteY5" fmla="*/ 17975 h 998518"/>
              <a:gd name="connsiteX6" fmla="*/ 98861 w 677049"/>
              <a:gd name="connsiteY6" fmla="*/ 17975 h 998518"/>
              <a:gd name="connsiteX7" fmla="*/ 98861 w 677049"/>
              <a:gd name="connsiteY7" fmla="*/ 0 h 998518"/>
              <a:gd name="connsiteX8" fmla="*/ 0 w 677049"/>
              <a:gd name="connsiteY8" fmla="*/ 0 h 998518"/>
              <a:gd name="connsiteX9" fmla="*/ 0 w 677049"/>
              <a:gd name="connsiteY9" fmla="*/ 43418 h 998518"/>
              <a:gd name="connsiteX10" fmla="*/ 98861 w 677049"/>
              <a:gd name="connsiteY10" fmla="*/ 43418 h 998518"/>
              <a:gd name="connsiteX11" fmla="*/ 98861 w 677049"/>
              <a:gd name="connsiteY11" fmla="*/ 23966 h 998518"/>
              <a:gd name="connsiteX12" fmla="*/ 115311 w 677049"/>
              <a:gd name="connsiteY12" fmla="*/ 23966 h 998518"/>
              <a:gd name="connsiteX13" fmla="*/ 313749 w 677049"/>
              <a:gd name="connsiteY13" fmla="*/ 87969 h 998518"/>
              <a:gd name="connsiteX14" fmla="*/ 304013 w 677049"/>
              <a:gd name="connsiteY14" fmla="*/ 114628 h 998518"/>
              <a:gd name="connsiteX15" fmla="*/ 283986 w 677049"/>
              <a:gd name="connsiteY15" fmla="*/ 151108 h 998518"/>
              <a:gd name="connsiteX16" fmla="*/ 469755 w 677049"/>
              <a:gd name="connsiteY16" fmla="*/ 145653 h 998518"/>
              <a:gd name="connsiteX17" fmla="*/ 670228 w 677049"/>
              <a:gd name="connsiteY17" fmla="*/ 138630 h 998518"/>
              <a:gd name="connsiteX18" fmla="*/ 633637 w 677049"/>
              <a:gd name="connsiteY18" fmla="*/ 189445 h 998518"/>
              <a:gd name="connsiteX19" fmla="*/ 553086 w 677049"/>
              <a:gd name="connsiteY19" fmla="*/ 583089 h 998518"/>
              <a:gd name="connsiteX20" fmla="*/ 587685 w 677049"/>
              <a:gd name="connsiteY20" fmla="*/ 728490 h 998518"/>
              <a:gd name="connsiteX21" fmla="*/ 511753 w 677049"/>
              <a:gd name="connsiteY21" fmla="*/ 934831 h 998518"/>
              <a:gd name="connsiteX22" fmla="*/ 283639 w 677049"/>
              <a:gd name="connsiteY22" fmla="*/ 984987 h 998518"/>
              <a:gd name="connsiteX23" fmla="*/ 276080 w 677049"/>
              <a:gd name="connsiteY23" fmla="*/ 976626 h 998518"/>
              <a:gd name="connsiteX24" fmla="*/ 276080 w 677049"/>
              <a:gd name="connsiteY24" fmla="*/ 949663 h 998518"/>
              <a:gd name="connsiteX25" fmla="*/ 288063 w 677049"/>
              <a:gd name="connsiteY25" fmla="*/ 949663 h 998518"/>
              <a:gd name="connsiteX26" fmla="*/ 288063 w 677049"/>
              <a:gd name="connsiteY26" fmla="*/ 877764 h 998518"/>
              <a:gd name="connsiteX27" fmla="*/ 258106 w 677049"/>
              <a:gd name="connsiteY27" fmla="*/ 877764 h 998518"/>
              <a:gd name="connsiteX28" fmla="*/ 258106 w 677049"/>
              <a:gd name="connsiteY28" fmla="*/ 949663 h 998518"/>
              <a:gd name="connsiteX29" fmla="*/ 270089 w 677049"/>
              <a:gd name="connsiteY29" fmla="*/ 949663 h 998518"/>
              <a:gd name="connsiteX30" fmla="*/ 270089 w 677049"/>
              <a:gd name="connsiteY30" fmla="*/ 976626 h 998518"/>
              <a:gd name="connsiteX31" fmla="*/ 280946 w 677049"/>
              <a:gd name="connsiteY31" fmla="*/ 990337 h 998518"/>
              <a:gd name="connsiteX32" fmla="*/ 331404 w 677049"/>
              <a:gd name="connsiteY32" fmla="*/ 998519 h 998518"/>
              <a:gd name="connsiteX33" fmla="*/ 515324 w 677049"/>
              <a:gd name="connsiteY33" fmla="*/ 939642 h 998518"/>
              <a:gd name="connsiteX34" fmla="*/ 593592 w 677049"/>
              <a:gd name="connsiteY34" fmla="*/ 727462 h 998518"/>
              <a:gd name="connsiteX35" fmla="*/ 558868 w 677049"/>
              <a:gd name="connsiteY35" fmla="*/ 581501 h 998518"/>
              <a:gd name="connsiteX36" fmla="*/ 526768 w 677049"/>
              <a:gd name="connsiteY36" fmla="*/ 380163 h 998518"/>
              <a:gd name="connsiteX37" fmla="*/ 637517 w 677049"/>
              <a:gd name="connsiteY37" fmla="*/ 194014 h 998518"/>
              <a:gd name="connsiteX38" fmla="*/ 675677 w 677049"/>
              <a:gd name="connsiteY38" fmla="*/ 136141 h 998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677049" h="998518">
                <a:moveTo>
                  <a:pt x="675677" y="136141"/>
                </a:moveTo>
                <a:cubicBezTo>
                  <a:pt x="664317" y="111300"/>
                  <a:pt x="586403" y="121437"/>
                  <a:pt x="468833" y="139733"/>
                </a:cubicBezTo>
                <a:cubicBezTo>
                  <a:pt x="388734" y="152198"/>
                  <a:pt x="297950" y="166329"/>
                  <a:pt x="289385" y="148513"/>
                </a:cubicBezTo>
                <a:cubicBezTo>
                  <a:pt x="287506" y="144604"/>
                  <a:pt x="289220" y="136318"/>
                  <a:pt x="308060" y="119047"/>
                </a:cubicBezTo>
                <a:cubicBezTo>
                  <a:pt x="319900" y="108193"/>
                  <a:pt x="323692" y="97007"/>
                  <a:pt x="319331" y="85797"/>
                </a:cubicBezTo>
                <a:cubicBezTo>
                  <a:pt x="303225" y="44389"/>
                  <a:pt x="176305" y="17975"/>
                  <a:pt x="115311" y="17975"/>
                </a:cubicBezTo>
                <a:lnTo>
                  <a:pt x="98861" y="17975"/>
                </a:lnTo>
                <a:lnTo>
                  <a:pt x="98861" y="0"/>
                </a:lnTo>
                <a:lnTo>
                  <a:pt x="0" y="0"/>
                </a:lnTo>
                <a:lnTo>
                  <a:pt x="0" y="43418"/>
                </a:lnTo>
                <a:lnTo>
                  <a:pt x="98861" y="43418"/>
                </a:lnTo>
                <a:lnTo>
                  <a:pt x="98861" y="23966"/>
                </a:lnTo>
                <a:lnTo>
                  <a:pt x="115311" y="23966"/>
                </a:lnTo>
                <a:cubicBezTo>
                  <a:pt x="183843" y="23966"/>
                  <a:pt x="300008" y="52639"/>
                  <a:pt x="313749" y="87969"/>
                </a:cubicBezTo>
                <a:cubicBezTo>
                  <a:pt x="317171" y="96767"/>
                  <a:pt x="313986" y="105485"/>
                  <a:pt x="304013" y="114628"/>
                </a:cubicBezTo>
                <a:cubicBezTo>
                  <a:pt x="286224" y="130937"/>
                  <a:pt x="279858" y="142528"/>
                  <a:pt x="283986" y="151108"/>
                </a:cubicBezTo>
                <a:cubicBezTo>
                  <a:pt x="293770" y="171461"/>
                  <a:pt x="360696" y="162624"/>
                  <a:pt x="469755" y="145653"/>
                </a:cubicBezTo>
                <a:cubicBezTo>
                  <a:pt x="558883" y="131779"/>
                  <a:pt x="659907" y="116057"/>
                  <a:pt x="670228" y="138630"/>
                </a:cubicBezTo>
                <a:cubicBezTo>
                  <a:pt x="673200" y="145125"/>
                  <a:pt x="669263" y="159217"/>
                  <a:pt x="633637" y="189445"/>
                </a:cubicBezTo>
                <a:cubicBezTo>
                  <a:pt x="480690" y="319220"/>
                  <a:pt x="512640" y="435663"/>
                  <a:pt x="553086" y="583089"/>
                </a:cubicBezTo>
                <a:cubicBezTo>
                  <a:pt x="565633" y="628814"/>
                  <a:pt x="578604" y="676094"/>
                  <a:pt x="587685" y="728490"/>
                </a:cubicBezTo>
                <a:cubicBezTo>
                  <a:pt x="606732" y="838379"/>
                  <a:pt x="556906" y="901353"/>
                  <a:pt x="511753" y="934831"/>
                </a:cubicBezTo>
                <a:cubicBezTo>
                  <a:pt x="433872" y="992578"/>
                  <a:pt x="317210" y="1001886"/>
                  <a:pt x="283639" y="984987"/>
                </a:cubicBezTo>
                <a:cubicBezTo>
                  <a:pt x="280191" y="983249"/>
                  <a:pt x="276080" y="980391"/>
                  <a:pt x="276080" y="976626"/>
                </a:cubicBezTo>
                <a:lnTo>
                  <a:pt x="276080" y="949663"/>
                </a:lnTo>
                <a:lnTo>
                  <a:pt x="288063" y="949663"/>
                </a:lnTo>
                <a:lnTo>
                  <a:pt x="288063" y="877764"/>
                </a:lnTo>
                <a:lnTo>
                  <a:pt x="258106" y="877764"/>
                </a:lnTo>
                <a:lnTo>
                  <a:pt x="258106" y="949663"/>
                </a:lnTo>
                <a:lnTo>
                  <a:pt x="270089" y="949663"/>
                </a:lnTo>
                <a:lnTo>
                  <a:pt x="270089" y="976626"/>
                </a:lnTo>
                <a:cubicBezTo>
                  <a:pt x="270089" y="980388"/>
                  <a:pt x="271973" y="985820"/>
                  <a:pt x="280946" y="990337"/>
                </a:cubicBezTo>
                <a:cubicBezTo>
                  <a:pt x="291206" y="995502"/>
                  <a:pt x="309118" y="998519"/>
                  <a:pt x="331404" y="998519"/>
                </a:cubicBezTo>
                <a:cubicBezTo>
                  <a:pt x="382847" y="998519"/>
                  <a:pt x="457598" y="982446"/>
                  <a:pt x="515324" y="939642"/>
                </a:cubicBezTo>
                <a:cubicBezTo>
                  <a:pt x="561831" y="905161"/>
                  <a:pt x="613161" y="840359"/>
                  <a:pt x="593592" y="727462"/>
                </a:cubicBezTo>
                <a:cubicBezTo>
                  <a:pt x="584461" y="674787"/>
                  <a:pt x="571450" y="627361"/>
                  <a:pt x="558868" y="581501"/>
                </a:cubicBezTo>
                <a:cubicBezTo>
                  <a:pt x="538440" y="507047"/>
                  <a:pt x="520798" y="442745"/>
                  <a:pt x="526768" y="380163"/>
                </a:cubicBezTo>
                <a:cubicBezTo>
                  <a:pt x="533299" y="311730"/>
                  <a:pt x="568491" y="252581"/>
                  <a:pt x="637517" y="194014"/>
                </a:cubicBezTo>
                <a:cubicBezTo>
                  <a:pt x="669281" y="167060"/>
                  <a:pt x="681408" y="148669"/>
                  <a:pt x="675677" y="136141"/>
                </a:cubicBezTo>
                <a:close/>
              </a:path>
            </a:pathLst>
          </a:custGeom>
          <a:solidFill>
            <a:srgbClr val="CFCFCF"/>
          </a:solidFill>
          <a:ln w="2986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21" name="그래픽 7" descr="휴대폰 및 계산기와 노트북">
            <a:extLst>
              <a:ext uri="{FF2B5EF4-FFF2-40B4-BE49-F238E27FC236}">
                <a16:creationId xmlns:a16="http://schemas.microsoft.com/office/drawing/2014/main" id="{C0627194-4BD3-EAF4-53D3-A14E5CB17614}"/>
              </a:ext>
            </a:extLst>
          </p:cNvPr>
          <p:cNvGrpSpPr/>
          <p:nvPr/>
        </p:nvGrpSpPr>
        <p:grpSpPr>
          <a:xfrm>
            <a:off x="6023696" y="7064592"/>
            <a:ext cx="657537" cy="132455"/>
            <a:chOff x="6023696" y="7064592"/>
            <a:chExt cx="657537" cy="132455"/>
          </a:xfrm>
          <a:solidFill>
            <a:schemeClr val="accent3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6363562-C53D-CE06-50AC-FC931916E9B2}"/>
                </a:ext>
              </a:extLst>
            </p:cNvPr>
            <p:cNvSpPr/>
            <p:nvPr/>
          </p:nvSpPr>
          <p:spPr>
            <a:xfrm>
              <a:off x="6023696" y="7064592"/>
              <a:ext cx="657537" cy="132455"/>
            </a:xfrm>
            <a:custGeom>
              <a:avLst/>
              <a:gdLst>
                <a:gd name="connsiteX0" fmla="*/ 598547 w 657537"/>
                <a:gd name="connsiteY0" fmla="*/ 41321 h 132455"/>
                <a:gd name="connsiteX1" fmla="*/ 6360 w 657537"/>
                <a:gd name="connsiteY1" fmla="*/ 132456 h 132455"/>
                <a:gd name="connsiteX2" fmla="*/ 0 w 657537"/>
                <a:gd name="connsiteY2" fmla="*/ 91135 h 132455"/>
                <a:gd name="connsiteX3" fmla="*/ 592187 w 657537"/>
                <a:gd name="connsiteY3" fmla="*/ 0 h 132455"/>
                <a:gd name="connsiteX4" fmla="*/ 657538 w 657537"/>
                <a:gd name="connsiteY4" fmla="*/ 11024 h 132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7537" h="132455">
                  <a:moveTo>
                    <a:pt x="598547" y="41321"/>
                  </a:moveTo>
                  <a:lnTo>
                    <a:pt x="6360" y="132456"/>
                  </a:lnTo>
                  <a:lnTo>
                    <a:pt x="0" y="91135"/>
                  </a:lnTo>
                  <a:lnTo>
                    <a:pt x="592187" y="0"/>
                  </a:lnTo>
                  <a:lnTo>
                    <a:pt x="657538" y="11024"/>
                  </a:lnTo>
                  <a:close/>
                </a:path>
              </a:pathLst>
            </a:custGeom>
            <a:grpFill/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F26EDC4-A856-01DF-3333-851180A03866}"/>
                </a:ext>
              </a:extLst>
            </p:cNvPr>
            <p:cNvSpPr/>
            <p:nvPr/>
          </p:nvSpPr>
          <p:spPr>
            <a:xfrm rot="-524900">
              <a:off x="6118073" y="7123103"/>
              <a:ext cx="365499" cy="2995"/>
            </a:xfrm>
            <a:custGeom>
              <a:avLst/>
              <a:gdLst>
                <a:gd name="connsiteX0" fmla="*/ 0 w 365499"/>
                <a:gd name="connsiteY0" fmla="*/ 0 h 2995"/>
                <a:gd name="connsiteX1" fmla="*/ 365499 w 365499"/>
                <a:gd name="connsiteY1" fmla="*/ 0 h 2995"/>
                <a:gd name="connsiteX2" fmla="*/ 365499 w 365499"/>
                <a:gd name="connsiteY2" fmla="*/ 2996 h 2995"/>
                <a:gd name="connsiteX3" fmla="*/ 0 w 365499"/>
                <a:gd name="connsiteY3" fmla="*/ 2996 h 2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5499" h="2995">
                  <a:moveTo>
                    <a:pt x="0" y="0"/>
                  </a:moveTo>
                  <a:lnTo>
                    <a:pt x="365499" y="0"/>
                  </a:lnTo>
                  <a:lnTo>
                    <a:pt x="365499" y="2996"/>
                  </a:lnTo>
                  <a:lnTo>
                    <a:pt x="0" y="2996"/>
                  </a:lnTo>
                  <a:close/>
                </a:path>
              </a:pathLst>
            </a:custGeom>
            <a:grpFill/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6" name="그래픽 7" descr="휴대폰 및 계산기와 노트북">
            <a:extLst>
              <a:ext uri="{FF2B5EF4-FFF2-40B4-BE49-F238E27FC236}">
                <a16:creationId xmlns:a16="http://schemas.microsoft.com/office/drawing/2014/main" id="{544B2C51-E224-6605-4B88-3AEBED5B0D07}"/>
              </a:ext>
            </a:extLst>
          </p:cNvPr>
          <p:cNvGrpSpPr/>
          <p:nvPr/>
        </p:nvGrpSpPr>
        <p:grpSpPr>
          <a:xfrm>
            <a:off x="4894285" y="6275465"/>
            <a:ext cx="333401" cy="644400"/>
            <a:chOff x="4894285" y="6275465"/>
            <a:chExt cx="333401" cy="644400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A8B9101-5FB3-7C66-38F6-1D0859F62412}"/>
                </a:ext>
              </a:extLst>
            </p:cNvPr>
            <p:cNvSpPr/>
            <p:nvPr/>
          </p:nvSpPr>
          <p:spPr>
            <a:xfrm>
              <a:off x="4894285" y="6275465"/>
              <a:ext cx="333401" cy="644400"/>
            </a:xfrm>
            <a:custGeom>
              <a:avLst/>
              <a:gdLst>
                <a:gd name="connsiteX0" fmla="*/ 309193 w 333401"/>
                <a:gd name="connsiteY0" fmla="*/ 644401 h 644400"/>
                <a:gd name="connsiteX1" fmla="*/ 24209 w 333401"/>
                <a:gd name="connsiteY1" fmla="*/ 644401 h 644400"/>
                <a:gd name="connsiteX2" fmla="*/ 0 w 333401"/>
                <a:gd name="connsiteY2" fmla="*/ 620192 h 644400"/>
                <a:gd name="connsiteX3" fmla="*/ 0 w 333401"/>
                <a:gd name="connsiteY3" fmla="*/ 24209 h 644400"/>
                <a:gd name="connsiteX4" fmla="*/ 24209 w 333401"/>
                <a:gd name="connsiteY4" fmla="*/ 0 h 644400"/>
                <a:gd name="connsiteX5" fmla="*/ 309193 w 333401"/>
                <a:gd name="connsiteY5" fmla="*/ 0 h 644400"/>
                <a:gd name="connsiteX6" fmla="*/ 333402 w 333401"/>
                <a:gd name="connsiteY6" fmla="*/ 24209 h 644400"/>
                <a:gd name="connsiteX7" fmla="*/ 333402 w 333401"/>
                <a:gd name="connsiteY7" fmla="*/ 620192 h 644400"/>
                <a:gd name="connsiteX8" fmla="*/ 309193 w 333401"/>
                <a:gd name="connsiteY8" fmla="*/ 644401 h 64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401" h="644400">
                  <a:moveTo>
                    <a:pt x="309193" y="644401"/>
                  </a:moveTo>
                  <a:lnTo>
                    <a:pt x="24209" y="644401"/>
                  </a:lnTo>
                  <a:cubicBezTo>
                    <a:pt x="10839" y="644401"/>
                    <a:pt x="0" y="633562"/>
                    <a:pt x="0" y="620192"/>
                  </a:cubicBezTo>
                  <a:lnTo>
                    <a:pt x="0" y="24209"/>
                  </a:lnTo>
                  <a:cubicBezTo>
                    <a:pt x="0" y="10839"/>
                    <a:pt x="10839" y="0"/>
                    <a:pt x="24209" y="0"/>
                  </a:cubicBezTo>
                  <a:lnTo>
                    <a:pt x="309193" y="0"/>
                  </a:lnTo>
                  <a:cubicBezTo>
                    <a:pt x="322563" y="0"/>
                    <a:pt x="333402" y="10839"/>
                    <a:pt x="333402" y="24209"/>
                  </a:cubicBezTo>
                  <a:lnTo>
                    <a:pt x="333402" y="620192"/>
                  </a:lnTo>
                  <a:cubicBezTo>
                    <a:pt x="333402" y="633562"/>
                    <a:pt x="322563" y="644401"/>
                    <a:pt x="309193" y="644401"/>
                  </a:cubicBezTo>
                  <a:close/>
                </a:path>
              </a:pathLst>
            </a:custGeom>
            <a:solidFill>
              <a:srgbClr val="505050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8" name="그래픽 7" descr="휴대폰 및 계산기와 노트북">
              <a:extLst>
                <a:ext uri="{FF2B5EF4-FFF2-40B4-BE49-F238E27FC236}">
                  <a16:creationId xmlns:a16="http://schemas.microsoft.com/office/drawing/2014/main" id="{74553FDB-E15C-483D-C1D4-797A64C393E3}"/>
                </a:ext>
              </a:extLst>
            </p:cNvPr>
            <p:cNvGrpSpPr/>
            <p:nvPr/>
          </p:nvGrpSpPr>
          <p:grpSpPr>
            <a:xfrm>
              <a:off x="4932607" y="6507075"/>
              <a:ext cx="260921" cy="345405"/>
              <a:chOff x="4932607" y="6507075"/>
              <a:chExt cx="260921" cy="345405"/>
            </a:xfrm>
          </p:grpSpPr>
          <p:grpSp>
            <p:nvGrpSpPr>
              <p:cNvPr id="29" name="그래픽 7" descr="휴대폰 및 계산기와 노트북">
                <a:extLst>
                  <a:ext uri="{FF2B5EF4-FFF2-40B4-BE49-F238E27FC236}">
                    <a16:creationId xmlns:a16="http://schemas.microsoft.com/office/drawing/2014/main" id="{7A6AAB5E-9F38-844D-F024-89394BECF151}"/>
                  </a:ext>
                </a:extLst>
              </p:cNvPr>
              <p:cNvGrpSpPr/>
              <p:nvPr/>
            </p:nvGrpSpPr>
            <p:grpSpPr>
              <a:xfrm>
                <a:off x="4932607" y="6507075"/>
                <a:ext cx="260921" cy="125071"/>
                <a:chOff x="4932607" y="6507075"/>
                <a:chExt cx="260921" cy="125071"/>
              </a:xfrm>
            </p:grpSpPr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B29D5895-FB9C-6FD2-0338-FA2D11F8B189}"/>
                    </a:ext>
                  </a:extLst>
                </p:cNvPr>
                <p:cNvSpPr/>
                <p:nvPr/>
              </p:nvSpPr>
              <p:spPr>
                <a:xfrm>
                  <a:off x="4932607" y="6597360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68E856BB-8A25-3AE5-F141-3EB0E2416D8B}"/>
                    </a:ext>
                  </a:extLst>
                </p:cNvPr>
                <p:cNvSpPr/>
                <p:nvPr/>
              </p:nvSpPr>
              <p:spPr>
                <a:xfrm>
                  <a:off x="4989140" y="6597360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6B3DC4B5-6572-2922-08EC-2BE6E8FB9D29}"/>
                    </a:ext>
                  </a:extLst>
                </p:cNvPr>
                <p:cNvSpPr/>
                <p:nvPr/>
              </p:nvSpPr>
              <p:spPr>
                <a:xfrm>
                  <a:off x="4935075" y="6507075"/>
                  <a:ext cx="23193" cy="23193"/>
                </a:xfrm>
                <a:custGeom>
                  <a:avLst/>
                  <a:gdLst>
                    <a:gd name="connsiteX0" fmla="*/ 23193 w 23193"/>
                    <a:gd name="connsiteY0" fmla="*/ 11597 h 23193"/>
                    <a:gd name="connsiteX1" fmla="*/ 11597 w 23193"/>
                    <a:gd name="connsiteY1" fmla="*/ 23193 h 23193"/>
                    <a:gd name="connsiteX2" fmla="*/ 0 w 23193"/>
                    <a:gd name="connsiteY2" fmla="*/ 11597 h 23193"/>
                    <a:gd name="connsiteX3" fmla="*/ 11597 w 23193"/>
                    <a:gd name="connsiteY3" fmla="*/ 0 h 23193"/>
                    <a:gd name="connsiteX4" fmla="*/ 23193 w 23193"/>
                    <a:gd name="connsiteY4" fmla="*/ 11597 h 23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3" h="23193">
                      <a:moveTo>
                        <a:pt x="23193" y="11597"/>
                      </a:moveTo>
                      <a:cubicBezTo>
                        <a:pt x="23193" y="18001"/>
                        <a:pt x="18001" y="23193"/>
                        <a:pt x="11597" y="23193"/>
                      </a:cubicBezTo>
                      <a:cubicBezTo>
                        <a:pt x="5192" y="23193"/>
                        <a:pt x="0" y="18001"/>
                        <a:pt x="0" y="11597"/>
                      </a:cubicBezTo>
                      <a:cubicBezTo>
                        <a:pt x="0" y="5192"/>
                        <a:pt x="5192" y="0"/>
                        <a:pt x="11597" y="0"/>
                      </a:cubicBezTo>
                      <a:cubicBezTo>
                        <a:pt x="18001" y="0"/>
                        <a:pt x="23193" y="5192"/>
                        <a:pt x="23193" y="11597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AEDF6B43-A3B2-88F7-52E9-4343E3687763}"/>
                    </a:ext>
                  </a:extLst>
                </p:cNvPr>
                <p:cNvSpPr/>
                <p:nvPr/>
              </p:nvSpPr>
              <p:spPr>
                <a:xfrm>
                  <a:off x="4991609" y="6507075"/>
                  <a:ext cx="23193" cy="23193"/>
                </a:xfrm>
                <a:custGeom>
                  <a:avLst/>
                  <a:gdLst>
                    <a:gd name="connsiteX0" fmla="*/ 23193 w 23193"/>
                    <a:gd name="connsiteY0" fmla="*/ 11597 h 23193"/>
                    <a:gd name="connsiteX1" fmla="*/ 11597 w 23193"/>
                    <a:gd name="connsiteY1" fmla="*/ 23193 h 23193"/>
                    <a:gd name="connsiteX2" fmla="*/ 0 w 23193"/>
                    <a:gd name="connsiteY2" fmla="*/ 11597 h 23193"/>
                    <a:gd name="connsiteX3" fmla="*/ 11597 w 23193"/>
                    <a:gd name="connsiteY3" fmla="*/ 0 h 23193"/>
                    <a:gd name="connsiteX4" fmla="*/ 23193 w 23193"/>
                    <a:gd name="connsiteY4" fmla="*/ 11597 h 23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3" h="23193">
                      <a:moveTo>
                        <a:pt x="23193" y="11597"/>
                      </a:moveTo>
                      <a:cubicBezTo>
                        <a:pt x="23193" y="18001"/>
                        <a:pt x="18001" y="23193"/>
                        <a:pt x="11597" y="23193"/>
                      </a:cubicBezTo>
                      <a:cubicBezTo>
                        <a:pt x="5192" y="23193"/>
                        <a:pt x="0" y="18001"/>
                        <a:pt x="0" y="11597"/>
                      </a:cubicBezTo>
                      <a:cubicBezTo>
                        <a:pt x="0" y="5192"/>
                        <a:pt x="5192" y="0"/>
                        <a:pt x="11597" y="0"/>
                      </a:cubicBezTo>
                      <a:cubicBezTo>
                        <a:pt x="18001" y="0"/>
                        <a:pt x="23193" y="5192"/>
                        <a:pt x="23193" y="11597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E9171ACE-C400-60B9-41DB-A1DAA0E2219F}"/>
                    </a:ext>
                  </a:extLst>
                </p:cNvPr>
                <p:cNvSpPr/>
                <p:nvPr/>
              </p:nvSpPr>
              <p:spPr>
                <a:xfrm>
                  <a:off x="5045674" y="6597360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FEDFA181-6397-C63E-8D2C-F3AE46BF86FD}"/>
                    </a:ext>
                  </a:extLst>
                </p:cNvPr>
                <p:cNvSpPr/>
                <p:nvPr/>
              </p:nvSpPr>
              <p:spPr>
                <a:xfrm>
                  <a:off x="5102208" y="6597360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4C38187C-B112-A765-924D-C4D267ED9919}"/>
                    </a:ext>
                  </a:extLst>
                </p:cNvPr>
                <p:cNvSpPr/>
                <p:nvPr/>
              </p:nvSpPr>
              <p:spPr>
                <a:xfrm>
                  <a:off x="5158741" y="6597360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7" name="그래픽 7" descr="휴대폰 및 계산기와 노트북">
                <a:extLst>
                  <a:ext uri="{FF2B5EF4-FFF2-40B4-BE49-F238E27FC236}">
                    <a16:creationId xmlns:a16="http://schemas.microsoft.com/office/drawing/2014/main" id="{96313AF6-F32F-E5AE-97F4-EB916CB4F721}"/>
                  </a:ext>
                </a:extLst>
              </p:cNvPr>
              <p:cNvGrpSpPr/>
              <p:nvPr/>
            </p:nvGrpSpPr>
            <p:grpSpPr>
              <a:xfrm>
                <a:off x="4932607" y="6652443"/>
                <a:ext cx="260921" cy="34787"/>
                <a:chOff x="4932607" y="6652443"/>
                <a:chExt cx="260921" cy="34787"/>
              </a:xfrm>
            </p:grpSpPr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5E3089B1-24D7-207D-5784-FACBE9679C1F}"/>
                    </a:ext>
                  </a:extLst>
                </p:cNvPr>
                <p:cNvSpPr/>
                <p:nvPr/>
              </p:nvSpPr>
              <p:spPr>
                <a:xfrm>
                  <a:off x="4932607" y="6652443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8E8C647D-938C-05E6-DBA1-5B8DA736213B}"/>
                    </a:ext>
                  </a:extLst>
                </p:cNvPr>
                <p:cNvSpPr/>
                <p:nvPr/>
              </p:nvSpPr>
              <p:spPr>
                <a:xfrm>
                  <a:off x="4989140" y="6652443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E52CA9F8-95E9-53C9-76FA-CB47B5D447AA}"/>
                    </a:ext>
                  </a:extLst>
                </p:cNvPr>
                <p:cNvSpPr/>
                <p:nvPr/>
              </p:nvSpPr>
              <p:spPr>
                <a:xfrm>
                  <a:off x="5045674" y="6652443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ED9E1726-7571-9464-2FC3-B8EC795F128E}"/>
                    </a:ext>
                  </a:extLst>
                </p:cNvPr>
                <p:cNvSpPr/>
                <p:nvPr/>
              </p:nvSpPr>
              <p:spPr>
                <a:xfrm>
                  <a:off x="5102208" y="6652443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C90F1773-0268-3536-11D8-EBFABCFAF77D}"/>
                    </a:ext>
                  </a:extLst>
                </p:cNvPr>
                <p:cNvSpPr/>
                <p:nvPr/>
              </p:nvSpPr>
              <p:spPr>
                <a:xfrm>
                  <a:off x="5158741" y="6652443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3" name="그래픽 7" descr="휴대폰 및 계산기와 노트북">
                <a:extLst>
                  <a:ext uri="{FF2B5EF4-FFF2-40B4-BE49-F238E27FC236}">
                    <a16:creationId xmlns:a16="http://schemas.microsoft.com/office/drawing/2014/main" id="{C4944771-E969-D957-8087-3FECE49F600C}"/>
                  </a:ext>
                </a:extLst>
              </p:cNvPr>
              <p:cNvGrpSpPr/>
              <p:nvPr/>
            </p:nvGrpSpPr>
            <p:grpSpPr>
              <a:xfrm>
                <a:off x="4932607" y="6707527"/>
                <a:ext cx="260921" cy="34787"/>
                <a:chOff x="4932607" y="6707527"/>
                <a:chExt cx="260921" cy="34787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DBFFCFC3-CCC5-1892-AB12-A6048B46EFD1}"/>
                    </a:ext>
                  </a:extLst>
                </p:cNvPr>
                <p:cNvSpPr/>
                <p:nvPr/>
              </p:nvSpPr>
              <p:spPr>
                <a:xfrm>
                  <a:off x="4932607" y="6707527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E7824040-DFAA-DFA1-C5A1-CA642D2B9FD8}"/>
                    </a:ext>
                  </a:extLst>
                </p:cNvPr>
                <p:cNvSpPr/>
                <p:nvPr/>
              </p:nvSpPr>
              <p:spPr>
                <a:xfrm>
                  <a:off x="4989140" y="6707527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D291C800-3382-AC84-5EF0-820114D893A5}"/>
                    </a:ext>
                  </a:extLst>
                </p:cNvPr>
                <p:cNvSpPr/>
                <p:nvPr/>
              </p:nvSpPr>
              <p:spPr>
                <a:xfrm>
                  <a:off x="5045674" y="6707527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4E4906FF-CA00-D96A-9079-D86DBD306C00}"/>
                    </a:ext>
                  </a:extLst>
                </p:cNvPr>
                <p:cNvSpPr/>
                <p:nvPr/>
              </p:nvSpPr>
              <p:spPr>
                <a:xfrm>
                  <a:off x="5102208" y="6707527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402AC4BC-CF14-7FFB-F1B7-AE149D93893E}"/>
                    </a:ext>
                  </a:extLst>
                </p:cNvPr>
                <p:cNvSpPr/>
                <p:nvPr/>
              </p:nvSpPr>
              <p:spPr>
                <a:xfrm>
                  <a:off x="5158741" y="6707527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9" name="그래픽 7" descr="휴대폰 및 계산기와 노트북">
                <a:extLst>
                  <a:ext uri="{FF2B5EF4-FFF2-40B4-BE49-F238E27FC236}">
                    <a16:creationId xmlns:a16="http://schemas.microsoft.com/office/drawing/2014/main" id="{911AF030-CB3B-0860-D9B8-2F4E03DE1B41}"/>
                  </a:ext>
                </a:extLst>
              </p:cNvPr>
              <p:cNvGrpSpPr/>
              <p:nvPr/>
            </p:nvGrpSpPr>
            <p:grpSpPr>
              <a:xfrm>
                <a:off x="4932607" y="6762611"/>
                <a:ext cx="260921" cy="34787"/>
                <a:chOff x="4932607" y="6762611"/>
                <a:chExt cx="260921" cy="34787"/>
              </a:xfrm>
            </p:grpSpPr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A53D71AC-8320-48B8-AB42-42192B336EAC}"/>
                    </a:ext>
                  </a:extLst>
                </p:cNvPr>
                <p:cNvSpPr/>
                <p:nvPr/>
              </p:nvSpPr>
              <p:spPr>
                <a:xfrm>
                  <a:off x="4932607" y="6762611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8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E98F47F8-71F4-FCB8-37EC-2FD641E9FCF1}"/>
                    </a:ext>
                  </a:extLst>
                </p:cNvPr>
                <p:cNvSpPr/>
                <p:nvPr/>
              </p:nvSpPr>
              <p:spPr>
                <a:xfrm>
                  <a:off x="4989140" y="6762611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8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A414BA75-B715-BBF9-ADFB-39CCDE30B68C}"/>
                    </a:ext>
                  </a:extLst>
                </p:cNvPr>
                <p:cNvSpPr/>
                <p:nvPr/>
              </p:nvSpPr>
              <p:spPr>
                <a:xfrm>
                  <a:off x="5045674" y="6762611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8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5E099381-98B5-95A5-F637-45254E0C614B}"/>
                    </a:ext>
                  </a:extLst>
                </p:cNvPr>
                <p:cNvSpPr/>
                <p:nvPr/>
              </p:nvSpPr>
              <p:spPr>
                <a:xfrm>
                  <a:off x="5102208" y="6762611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8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1D844928-2E63-677E-9239-32C7CE856411}"/>
                    </a:ext>
                  </a:extLst>
                </p:cNvPr>
                <p:cNvSpPr/>
                <p:nvPr/>
              </p:nvSpPr>
              <p:spPr>
                <a:xfrm>
                  <a:off x="5158741" y="6762611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8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55" name="그래픽 7" descr="휴대폰 및 계산기와 노트북">
                <a:extLst>
                  <a:ext uri="{FF2B5EF4-FFF2-40B4-BE49-F238E27FC236}">
                    <a16:creationId xmlns:a16="http://schemas.microsoft.com/office/drawing/2014/main" id="{3F174524-7173-502C-9EDE-84E97F326AB1}"/>
                  </a:ext>
                </a:extLst>
              </p:cNvPr>
              <p:cNvGrpSpPr/>
              <p:nvPr/>
            </p:nvGrpSpPr>
            <p:grpSpPr>
              <a:xfrm>
                <a:off x="4932607" y="6817694"/>
                <a:ext cx="260921" cy="34787"/>
                <a:chOff x="4932607" y="6817694"/>
                <a:chExt cx="260921" cy="34787"/>
              </a:xfrm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BC5A3167-3FD6-18C0-1832-F7DFBF9CBD26}"/>
                    </a:ext>
                  </a:extLst>
                </p:cNvPr>
                <p:cNvSpPr/>
                <p:nvPr/>
              </p:nvSpPr>
              <p:spPr>
                <a:xfrm>
                  <a:off x="4932607" y="6817694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F3C193A4-742E-D88A-9858-FD015440D745}"/>
                    </a:ext>
                  </a:extLst>
                </p:cNvPr>
                <p:cNvSpPr/>
                <p:nvPr/>
              </p:nvSpPr>
              <p:spPr>
                <a:xfrm>
                  <a:off x="4989140" y="6817694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737373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AF1CC75E-BC34-A837-C762-13A6A9C941DD}"/>
                    </a:ext>
                  </a:extLst>
                </p:cNvPr>
                <p:cNvSpPr/>
                <p:nvPr/>
              </p:nvSpPr>
              <p:spPr>
                <a:xfrm>
                  <a:off x="5045674" y="6817694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2F2CDCDF-0FCB-BED6-C4DE-2AE91E22C109}"/>
                    </a:ext>
                  </a:extLst>
                </p:cNvPr>
                <p:cNvSpPr/>
                <p:nvPr/>
              </p:nvSpPr>
              <p:spPr>
                <a:xfrm>
                  <a:off x="5102208" y="6817694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64148473-D419-C95B-B836-195E46C700D6}"/>
                    </a:ext>
                  </a:extLst>
                </p:cNvPr>
                <p:cNvSpPr/>
                <p:nvPr/>
              </p:nvSpPr>
              <p:spPr>
                <a:xfrm>
                  <a:off x="5158741" y="6817694"/>
                  <a:ext cx="34787" cy="34787"/>
                </a:xfrm>
                <a:custGeom>
                  <a:avLst/>
                  <a:gdLst>
                    <a:gd name="connsiteX0" fmla="*/ 34787 w 34787"/>
                    <a:gd name="connsiteY0" fmla="*/ 17394 h 34787"/>
                    <a:gd name="connsiteX1" fmla="*/ 17394 w 34787"/>
                    <a:gd name="connsiteY1" fmla="*/ 34787 h 34787"/>
                    <a:gd name="connsiteX2" fmla="*/ 0 w 34787"/>
                    <a:gd name="connsiteY2" fmla="*/ 17394 h 34787"/>
                    <a:gd name="connsiteX3" fmla="*/ 17394 w 34787"/>
                    <a:gd name="connsiteY3" fmla="*/ 0 h 34787"/>
                    <a:gd name="connsiteX4" fmla="*/ 34787 w 34787"/>
                    <a:gd name="connsiteY4" fmla="*/ 17394 h 34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87" h="34787">
                      <a:moveTo>
                        <a:pt x="34787" y="17394"/>
                      </a:moveTo>
                      <a:cubicBezTo>
                        <a:pt x="34787" y="27000"/>
                        <a:pt x="27000" y="34787"/>
                        <a:pt x="17394" y="34787"/>
                      </a:cubicBezTo>
                      <a:cubicBezTo>
                        <a:pt x="7787" y="34787"/>
                        <a:pt x="0" y="27000"/>
                        <a:pt x="0" y="17394"/>
                      </a:cubicBezTo>
                      <a:cubicBezTo>
                        <a:pt x="0" y="7787"/>
                        <a:pt x="7787" y="0"/>
                        <a:pt x="17394" y="0"/>
                      </a:cubicBezTo>
                      <a:cubicBezTo>
                        <a:pt x="27000" y="0"/>
                        <a:pt x="34787" y="7787"/>
                        <a:pt x="34787" y="17394"/>
                      </a:cubicBezTo>
                      <a:close/>
                    </a:path>
                  </a:pathLst>
                </a:custGeom>
                <a:solidFill>
                  <a:srgbClr val="CFCFC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BCCC567-B50B-0FCE-5D9E-465C47A8A4AB}"/>
                </a:ext>
              </a:extLst>
            </p:cNvPr>
            <p:cNvSpPr/>
            <p:nvPr/>
          </p:nvSpPr>
          <p:spPr>
            <a:xfrm>
              <a:off x="4924377" y="6365956"/>
              <a:ext cx="278318" cy="100182"/>
            </a:xfrm>
            <a:custGeom>
              <a:avLst/>
              <a:gdLst>
                <a:gd name="connsiteX0" fmla="*/ 0 w 278318"/>
                <a:gd name="connsiteY0" fmla="*/ 0 h 100182"/>
                <a:gd name="connsiteX1" fmla="*/ 278318 w 278318"/>
                <a:gd name="connsiteY1" fmla="*/ 0 h 100182"/>
                <a:gd name="connsiteX2" fmla="*/ 278318 w 278318"/>
                <a:gd name="connsiteY2" fmla="*/ 100182 h 100182"/>
                <a:gd name="connsiteX3" fmla="*/ 0 w 278318"/>
                <a:gd name="connsiteY3" fmla="*/ 100182 h 10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318" h="100182">
                  <a:moveTo>
                    <a:pt x="0" y="0"/>
                  </a:moveTo>
                  <a:lnTo>
                    <a:pt x="278318" y="0"/>
                  </a:lnTo>
                  <a:lnTo>
                    <a:pt x="278318" y="100182"/>
                  </a:lnTo>
                  <a:lnTo>
                    <a:pt x="0" y="100182"/>
                  </a:lnTo>
                  <a:close/>
                </a:path>
              </a:pathLst>
            </a:custGeom>
            <a:solidFill>
              <a:srgbClr val="CFCFC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2A94976-E2D7-69B5-74DC-3AF7AC121C7E}"/>
                </a:ext>
              </a:extLst>
            </p:cNvPr>
            <p:cNvSpPr/>
            <p:nvPr/>
          </p:nvSpPr>
          <p:spPr>
            <a:xfrm>
              <a:off x="4922409" y="6323925"/>
              <a:ext cx="70727" cy="14406"/>
            </a:xfrm>
            <a:custGeom>
              <a:avLst/>
              <a:gdLst>
                <a:gd name="connsiteX0" fmla="*/ 0 w 70727"/>
                <a:gd name="connsiteY0" fmla="*/ 0 h 14406"/>
                <a:gd name="connsiteX1" fmla="*/ 70728 w 70727"/>
                <a:gd name="connsiteY1" fmla="*/ 0 h 14406"/>
                <a:gd name="connsiteX2" fmla="*/ 70728 w 70727"/>
                <a:gd name="connsiteY2" fmla="*/ 14407 h 14406"/>
                <a:gd name="connsiteX3" fmla="*/ 0 w 70727"/>
                <a:gd name="connsiteY3" fmla="*/ 14407 h 1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727" h="14406">
                  <a:moveTo>
                    <a:pt x="0" y="0"/>
                  </a:moveTo>
                  <a:lnTo>
                    <a:pt x="70728" y="0"/>
                  </a:lnTo>
                  <a:lnTo>
                    <a:pt x="70728" y="14407"/>
                  </a:lnTo>
                  <a:lnTo>
                    <a:pt x="0" y="14407"/>
                  </a:lnTo>
                  <a:close/>
                </a:path>
              </a:pathLst>
            </a:custGeom>
            <a:solidFill>
              <a:srgbClr val="CFCFC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3" name="그래픽 7" descr="휴대폰 및 계산기와 노트북">
            <a:extLst>
              <a:ext uri="{FF2B5EF4-FFF2-40B4-BE49-F238E27FC236}">
                <a16:creationId xmlns:a16="http://schemas.microsoft.com/office/drawing/2014/main" id="{10128455-FB27-DE2F-4DEF-161D74244811}"/>
              </a:ext>
            </a:extLst>
          </p:cNvPr>
          <p:cNvGrpSpPr/>
          <p:nvPr/>
        </p:nvGrpSpPr>
        <p:grpSpPr>
          <a:xfrm>
            <a:off x="6740559" y="6515434"/>
            <a:ext cx="333404" cy="647396"/>
            <a:chOff x="6740559" y="6515434"/>
            <a:chExt cx="333404" cy="647396"/>
          </a:xfrm>
        </p:grpSpPr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CF48065-2DDE-4B5E-841E-FC611474AC18}"/>
                </a:ext>
              </a:extLst>
            </p:cNvPr>
            <p:cNvSpPr/>
            <p:nvPr/>
          </p:nvSpPr>
          <p:spPr>
            <a:xfrm>
              <a:off x="6740559" y="6515434"/>
              <a:ext cx="333404" cy="647396"/>
            </a:xfrm>
            <a:custGeom>
              <a:avLst/>
              <a:gdLst>
                <a:gd name="connsiteX0" fmla="*/ 333405 w 333404"/>
                <a:gd name="connsiteY0" fmla="*/ 29928 h 647396"/>
                <a:gd name="connsiteX1" fmla="*/ 303477 w 333404"/>
                <a:gd name="connsiteY1" fmla="*/ 0 h 647396"/>
                <a:gd name="connsiteX2" fmla="*/ 29928 w 333404"/>
                <a:gd name="connsiteY2" fmla="*/ 0 h 647396"/>
                <a:gd name="connsiteX3" fmla="*/ 0 w 333404"/>
                <a:gd name="connsiteY3" fmla="*/ 29928 h 647396"/>
                <a:gd name="connsiteX4" fmla="*/ 0 w 333404"/>
                <a:gd name="connsiteY4" fmla="*/ 617469 h 647396"/>
                <a:gd name="connsiteX5" fmla="*/ 29928 w 333404"/>
                <a:gd name="connsiteY5" fmla="*/ 647397 h 647396"/>
                <a:gd name="connsiteX6" fmla="*/ 303477 w 333404"/>
                <a:gd name="connsiteY6" fmla="*/ 647397 h 647396"/>
                <a:gd name="connsiteX7" fmla="*/ 333405 w 333404"/>
                <a:gd name="connsiteY7" fmla="*/ 617469 h 647396"/>
                <a:gd name="connsiteX8" fmla="*/ 333405 w 333404"/>
                <a:gd name="connsiteY8" fmla="*/ 29928 h 64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404" h="647396">
                  <a:moveTo>
                    <a:pt x="333405" y="29928"/>
                  </a:moveTo>
                  <a:cubicBezTo>
                    <a:pt x="333405" y="13400"/>
                    <a:pt x="320005" y="0"/>
                    <a:pt x="303477" y="0"/>
                  </a:cubicBezTo>
                  <a:lnTo>
                    <a:pt x="29928" y="0"/>
                  </a:lnTo>
                  <a:cubicBezTo>
                    <a:pt x="13400" y="0"/>
                    <a:pt x="0" y="13400"/>
                    <a:pt x="0" y="29928"/>
                  </a:cubicBezTo>
                  <a:lnTo>
                    <a:pt x="0" y="617469"/>
                  </a:lnTo>
                  <a:cubicBezTo>
                    <a:pt x="0" y="633997"/>
                    <a:pt x="13400" y="647397"/>
                    <a:pt x="29928" y="647397"/>
                  </a:cubicBezTo>
                  <a:lnTo>
                    <a:pt x="303477" y="647397"/>
                  </a:lnTo>
                  <a:cubicBezTo>
                    <a:pt x="320005" y="647397"/>
                    <a:pt x="333405" y="633997"/>
                    <a:pt x="333405" y="617469"/>
                  </a:cubicBezTo>
                  <a:lnTo>
                    <a:pt x="333405" y="29928"/>
                  </a:lnTo>
                  <a:close/>
                </a:path>
              </a:pathLst>
            </a:custGeom>
            <a:solidFill>
              <a:srgbClr val="505050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5768278-2F21-302C-7348-D8F406385AB1}"/>
                </a:ext>
              </a:extLst>
            </p:cNvPr>
            <p:cNvSpPr/>
            <p:nvPr/>
          </p:nvSpPr>
          <p:spPr>
            <a:xfrm>
              <a:off x="6757230" y="6548387"/>
              <a:ext cx="300064" cy="576117"/>
            </a:xfrm>
            <a:custGeom>
              <a:avLst/>
              <a:gdLst>
                <a:gd name="connsiteX0" fmla="*/ 0 w 300064"/>
                <a:gd name="connsiteY0" fmla="*/ 0 h 576117"/>
                <a:gd name="connsiteX1" fmla="*/ 300064 w 300064"/>
                <a:gd name="connsiteY1" fmla="*/ 0 h 576117"/>
                <a:gd name="connsiteX2" fmla="*/ 300064 w 300064"/>
                <a:gd name="connsiteY2" fmla="*/ 576118 h 576117"/>
                <a:gd name="connsiteX3" fmla="*/ 0 w 300064"/>
                <a:gd name="connsiteY3" fmla="*/ 576118 h 576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064" h="576117">
                  <a:moveTo>
                    <a:pt x="0" y="0"/>
                  </a:moveTo>
                  <a:lnTo>
                    <a:pt x="300064" y="0"/>
                  </a:lnTo>
                  <a:lnTo>
                    <a:pt x="300064" y="576118"/>
                  </a:lnTo>
                  <a:lnTo>
                    <a:pt x="0" y="576118"/>
                  </a:lnTo>
                  <a:close/>
                </a:path>
              </a:pathLst>
            </a:custGeom>
            <a:solidFill>
              <a:srgbClr val="E6E6E6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3C268E0-3331-AF42-873B-6C19E782920E}"/>
                </a:ext>
              </a:extLst>
            </p:cNvPr>
            <p:cNvSpPr/>
            <p:nvPr/>
          </p:nvSpPr>
          <p:spPr>
            <a:xfrm>
              <a:off x="6757230" y="6635619"/>
              <a:ext cx="300064" cy="488889"/>
            </a:xfrm>
            <a:custGeom>
              <a:avLst/>
              <a:gdLst>
                <a:gd name="connsiteX0" fmla="*/ 0 w 300064"/>
                <a:gd name="connsiteY0" fmla="*/ 300065 h 488889"/>
                <a:gd name="connsiteX1" fmla="*/ 0 w 300064"/>
                <a:gd name="connsiteY1" fmla="*/ 404642 h 488889"/>
                <a:gd name="connsiteX2" fmla="*/ 0 w 300064"/>
                <a:gd name="connsiteY2" fmla="*/ 488889 h 488889"/>
                <a:gd name="connsiteX3" fmla="*/ 300065 w 300064"/>
                <a:gd name="connsiteY3" fmla="*/ 488889 h 488889"/>
                <a:gd name="connsiteX4" fmla="*/ 300065 w 300064"/>
                <a:gd name="connsiteY4" fmla="*/ 0 h 4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064" h="488889">
                  <a:moveTo>
                    <a:pt x="0" y="300065"/>
                  </a:moveTo>
                  <a:lnTo>
                    <a:pt x="0" y="404642"/>
                  </a:lnTo>
                  <a:lnTo>
                    <a:pt x="0" y="488889"/>
                  </a:lnTo>
                  <a:lnTo>
                    <a:pt x="300065" y="488889"/>
                  </a:lnTo>
                  <a:lnTo>
                    <a:pt x="300065" y="0"/>
                  </a:lnTo>
                  <a:close/>
                </a:path>
              </a:pathLst>
            </a:custGeom>
            <a:solidFill>
              <a:srgbClr val="D2D2D2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9EA42A9-BBE1-14A9-8F17-7CA3DCAB9670}"/>
                </a:ext>
              </a:extLst>
            </p:cNvPr>
            <p:cNvSpPr/>
            <p:nvPr/>
          </p:nvSpPr>
          <p:spPr>
            <a:xfrm>
              <a:off x="6818452" y="6889908"/>
              <a:ext cx="173755" cy="17974"/>
            </a:xfrm>
            <a:custGeom>
              <a:avLst/>
              <a:gdLst>
                <a:gd name="connsiteX0" fmla="*/ 164769 w 173755"/>
                <a:gd name="connsiteY0" fmla="*/ 17975 h 17974"/>
                <a:gd name="connsiteX1" fmla="*/ 8987 w 173755"/>
                <a:gd name="connsiteY1" fmla="*/ 17975 h 17974"/>
                <a:gd name="connsiteX2" fmla="*/ 0 w 173755"/>
                <a:gd name="connsiteY2" fmla="*/ 8987 h 17974"/>
                <a:gd name="connsiteX3" fmla="*/ 8987 w 173755"/>
                <a:gd name="connsiteY3" fmla="*/ 0 h 17974"/>
                <a:gd name="connsiteX4" fmla="*/ 164769 w 173755"/>
                <a:gd name="connsiteY4" fmla="*/ 0 h 17974"/>
                <a:gd name="connsiteX5" fmla="*/ 173756 w 173755"/>
                <a:gd name="connsiteY5" fmla="*/ 8987 h 17974"/>
                <a:gd name="connsiteX6" fmla="*/ 164769 w 173755"/>
                <a:gd name="connsiteY6" fmla="*/ 17975 h 1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755" h="17974">
                  <a:moveTo>
                    <a:pt x="164769" y="17975"/>
                  </a:moveTo>
                  <a:lnTo>
                    <a:pt x="8987" y="17975"/>
                  </a:lnTo>
                  <a:cubicBezTo>
                    <a:pt x="4023" y="17975"/>
                    <a:pt x="0" y="13951"/>
                    <a:pt x="0" y="8987"/>
                  </a:cubicBezTo>
                  <a:cubicBezTo>
                    <a:pt x="0" y="4023"/>
                    <a:pt x="4023" y="0"/>
                    <a:pt x="8987" y="0"/>
                  </a:cubicBezTo>
                  <a:lnTo>
                    <a:pt x="164769" y="0"/>
                  </a:lnTo>
                  <a:cubicBezTo>
                    <a:pt x="169733" y="0"/>
                    <a:pt x="173756" y="4023"/>
                    <a:pt x="173756" y="8987"/>
                  </a:cubicBezTo>
                  <a:cubicBezTo>
                    <a:pt x="173756" y="13951"/>
                    <a:pt x="169733" y="17975"/>
                    <a:pt x="164769" y="17975"/>
                  </a:cubicBezTo>
                  <a:close/>
                </a:path>
              </a:pathLst>
            </a:custGeom>
            <a:solidFill>
              <a:srgbClr val="FFFFF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9C1758EB-ACE3-63DC-B344-0E631F13B460}"/>
                </a:ext>
              </a:extLst>
            </p:cNvPr>
            <p:cNvSpPr/>
            <p:nvPr/>
          </p:nvSpPr>
          <p:spPr>
            <a:xfrm>
              <a:off x="6818452" y="6931849"/>
              <a:ext cx="173755" cy="17974"/>
            </a:xfrm>
            <a:custGeom>
              <a:avLst/>
              <a:gdLst>
                <a:gd name="connsiteX0" fmla="*/ 164769 w 173755"/>
                <a:gd name="connsiteY0" fmla="*/ 17975 h 17974"/>
                <a:gd name="connsiteX1" fmla="*/ 8987 w 173755"/>
                <a:gd name="connsiteY1" fmla="*/ 17975 h 17974"/>
                <a:gd name="connsiteX2" fmla="*/ 0 w 173755"/>
                <a:gd name="connsiteY2" fmla="*/ 8987 h 17974"/>
                <a:gd name="connsiteX3" fmla="*/ 8987 w 173755"/>
                <a:gd name="connsiteY3" fmla="*/ 0 h 17974"/>
                <a:gd name="connsiteX4" fmla="*/ 164769 w 173755"/>
                <a:gd name="connsiteY4" fmla="*/ 0 h 17974"/>
                <a:gd name="connsiteX5" fmla="*/ 173756 w 173755"/>
                <a:gd name="connsiteY5" fmla="*/ 8987 h 17974"/>
                <a:gd name="connsiteX6" fmla="*/ 164769 w 173755"/>
                <a:gd name="connsiteY6" fmla="*/ 17975 h 1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755" h="17974">
                  <a:moveTo>
                    <a:pt x="164769" y="17975"/>
                  </a:moveTo>
                  <a:lnTo>
                    <a:pt x="8987" y="17975"/>
                  </a:lnTo>
                  <a:cubicBezTo>
                    <a:pt x="4023" y="17975"/>
                    <a:pt x="0" y="13951"/>
                    <a:pt x="0" y="8987"/>
                  </a:cubicBezTo>
                  <a:cubicBezTo>
                    <a:pt x="0" y="4023"/>
                    <a:pt x="4023" y="0"/>
                    <a:pt x="8987" y="0"/>
                  </a:cubicBezTo>
                  <a:lnTo>
                    <a:pt x="164769" y="0"/>
                  </a:lnTo>
                  <a:cubicBezTo>
                    <a:pt x="169733" y="0"/>
                    <a:pt x="173756" y="4023"/>
                    <a:pt x="173756" y="8987"/>
                  </a:cubicBezTo>
                  <a:cubicBezTo>
                    <a:pt x="173756" y="13951"/>
                    <a:pt x="169733" y="17975"/>
                    <a:pt x="164769" y="17975"/>
                  </a:cubicBezTo>
                  <a:close/>
                </a:path>
              </a:pathLst>
            </a:custGeom>
            <a:solidFill>
              <a:srgbClr val="FFFFF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9" name="그래픽 7" descr="휴대폰 및 계산기와 노트북">
            <a:extLst>
              <a:ext uri="{FF2B5EF4-FFF2-40B4-BE49-F238E27FC236}">
                <a16:creationId xmlns:a16="http://schemas.microsoft.com/office/drawing/2014/main" id="{C4C7186D-B7FA-ED4C-6507-3B188445AB6E}"/>
              </a:ext>
            </a:extLst>
          </p:cNvPr>
          <p:cNvGrpSpPr/>
          <p:nvPr/>
        </p:nvGrpSpPr>
        <p:grpSpPr>
          <a:xfrm>
            <a:off x="5252160" y="5399001"/>
            <a:ext cx="1514546" cy="1520865"/>
            <a:chOff x="5252160" y="5399001"/>
            <a:chExt cx="1514546" cy="1520865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0F0FD46-02C7-1459-9F36-4F733E216C97}"/>
                </a:ext>
              </a:extLst>
            </p:cNvPr>
            <p:cNvSpPr/>
            <p:nvPr/>
          </p:nvSpPr>
          <p:spPr>
            <a:xfrm>
              <a:off x="6632246" y="6167922"/>
              <a:ext cx="36416" cy="83882"/>
            </a:xfrm>
            <a:custGeom>
              <a:avLst/>
              <a:gdLst>
                <a:gd name="connsiteX0" fmla="*/ 0 w 36416"/>
                <a:gd name="connsiteY0" fmla="*/ 0 h 83882"/>
                <a:gd name="connsiteX1" fmla="*/ 36417 w 36416"/>
                <a:gd name="connsiteY1" fmla="*/ 0 h 83882"/>
                <a:gd name="connsiteX2" fmla="*/ 36417 w 36416"/>
                <a:gd name="connsiteY2" fmla="*/ 83882 h 83882"/>
                <a:gd name="connsiteX3" fmla="*/ 0 w 36416"/>
                <a:gd name="connsiteY3" fmla="*/ 83882 h 8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16" h="83882">
                  <a:moveTo>
                    <a:pt x="0" y="0"/>
                  </a:moveTo>
                  <a:lnTo>
                    <a:pt x="36417" y="0"/>
                  </a:lnTo>
                  <a:lnTo>
                    <a:pt x="36417" y="83882"/>
                  </a:lnTo>
                  <a:lnTo>
                    <a:pt x="0" y="83882"/>
                  </a:lnTo>
                  <a:close/>
                </a:path>
              </a:pathLst>
            </a:custGeom>
            <a:solidFill>
              <a:srgbClr val="737373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64B0A63-3375-7C5A-0C67-3FB4F06B2C76}"/>
                </a:ext>
              </a:extLst>
            </p:cNvPr>
            <p:cNvSpPr/>
            <p:nvPr/>
          </p:nvSpPr>
          <p:spPr>
            <a:xfrm>
              <a:off x="5370613" y="6021128"/>
              <a:ext cx="1276207" cy="898737"/>
            </a:xfrm>
            <a:custGeom>
              <a:avLst/>
              <a:gdLst>
                <a:gd name="connsiteX0" fmla="*/ 1240258 w 1276207"/>
                <a:gd name="connsiteY0" fmla="*/ 898738 h 898737"/>
                <a:gd name="connsiteX1" fmla="*/ 35950 w 1276207"/>
                <a:gd name="connsiteY1" fmla="*/ 898738 h 898737"/>
                <a:gd name="connsiteX2" fmla="*/ 0 w 1276207"/>
                <a:gd name="connsiteY2" fmla="*/ 862788 h 898737"/>
                <a:gd name="connsiteX3" fmla="*/ 0 w 1276207"/>
                <a:gd name="connsiteY3" fmla="*/ 35950 h 898737"/>
                <a:gd name="connsiteX4" fmla="*/ 35950 w 1276207"/>
                <a:gd name="connsiteY4" fmla="*/ 0 h 898737"/>
                <a:gd name="connsiteX5" fmla="*/ 1240258 w 1276207"/>
                <a:gd name="connsiteY5" fmla="*/ 0 h 898737"/>
                <a:gd name="connsiteX6" fmla="*/ 1276208 w 1276207"/>
                <a:gd name="connsiteY6" fmla="*/ 35950 h 898737"/>
                <a:gd name="connsiteX7" fmla="*/ 1276208 w 1276207"/>
                <a:gd name="connsiteY7" fmla="*/ 862788 h 898737"/>
                <a:gd name="connsiteX8" fmla="*/ 1240258 w 1276207"/>
                <a:gd name="connsiteY8" fmla="*/ 898738 h 89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6207" h="898737">
                  <a:moveTo>
                    <a:pt x="1240258" y="898738"/>
                  </a:moveTo>
                  <a:lnTo>
                    <a:pt x="35950" y="898738"/>
                  </a:lnTo>
                  <a:cubicBezTo>
                    <a:pt x="16096" y="898738"/>
                    <a:pt x="0" y="882641"/>
                    <a:pt x="0" y="862788"/>
                  </a:cubicBezTo>
                  <a:lnTo>
                    <a:pt x="0" y="35950"/>
                  </a:lnTo>
                  <a:cubicBezTo>
                    <a:pt x="0" y="16096"/>
                    <a:pt x="16096" y="0"/>
                    <a:pt x="35950" y="0"/>
                  </a:cubicBezTo>
                  <a:lnTo>
                    <a:pt x="1240258" y="0"/>
                  </a:lnTo>
                  <a:cubicBezTo>
                    <a:pt x="1260111" y="0"/>
                    <a:pt x="1276208" y="16096"/>
                    <a:pt x="1276208" y="35950"/>
                  </a:cubicBezTo>
                  <a:lnTo>
                    <a:pt x="1276208" y="862788"/>
                  </a:lnTo>
                  <a:cubicBezTo>
                    <a:pt x="1276208" y="882644"/>
                    <a:pt x="1260114" y="898738"/>
                    <a:pt x="1240258" y="898738"/>
                  </a:cubicBezTo>
                  <a:close/>
                </a:path>
              </a:pathLst>
            </a:custGeom>
            <a:solidFill>
              <a:srgbClr val="737373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9ED4AB6-ECD3-F688-BC3B-4F0964B5BDFE}"/>
                </a:ext>
              </a:extLst>
            </p:cNvPr>
            <p:cNvSpPr/>
            <p:nvPr/>
          </p:nvSpPr>
          <p:spPr>
            <a:xfrm>
              <a:off x="5559348" y="6009145"/>
              <a:ext cx="901733" cy="86877"/>
            </a:xfrm>
            <a:custGeom>
              <a:avLst/>
              <a:gdLst>
                <a:gd name="connsiteX0" fmla="*/ 0 w 901733"/>
                <a:gd name="connsiteY0" fmla="*/ 0 h 86877"/>
                <a:gd name="connsiteX1" fmla="*/ 901734 w 901733"/>
                <a:gd name="connsiteY1" fmla="*/ 0 h 86877"/>
                <a:gd name="connsiteX2" fmla="*/ 901734 w 901733"/>
                <a:gd name="connsiteY2" fmla="*/ 86878 h 86877"/>
                <a:gd name="connsiteX3" fmla="*/ 0 w 901733"/>
                <a:gd name="connsiteY3" fmla="*/ 86878 h 8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733" h="86877">
                  <a:moveTo>
                    <a:pt x="0" y="0"/>
                  </a:moveTo>
                  <a:lnTo>
                    <a:pt x="901734" y="0"/>
                  </a:lnTo>
                  <a:lnTo>
                    <a:pt x="901734" y="86878"/>
                  </a:lnTo>
                  <a:lnTo>
                    <a:pt x="0" y="86878"/>
                  </a:lnTo>
                  <a:close/>
                </a:path>
              </a:pathLst>
            </a:custGeom>
            <a:solidFill>
              <a:srgbClr val="2F2F2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B5DFA0AA-C6F5-1BD9-DCE6-917CA66ACC15}"/>
                </a:ext>
              </a:extLst>
            </p:cNvPr>
            <p:cNvSpPr/>
            <p:nvPr/>
          </p:nvSpPr>
          <p:spPr>
            <a:xfrm>
              <a:off x="5794823" y="6626278"/>
              <a:ext cx="426975" cy="251646"/>
            </a:xfrm>
            <a:custGeom>
              <a:avLst/>
              <a:gdLst>
                <a:gd name="connsiteX0" fmla="*/ 408458 w 426975"/>
                <a:gd name="connsiteY0" fmla="*/ 251647 h 251646"/>
                <a:gd name="connsiteX1" fmla="*/ 18517 w 426975"/>
                <a:gd name="connsiteY1" fmla="*/ 251647 h 251646"/>
                <a:gd name="connsiteX2" fmla="*/ 0 w 426975"/>
                <a:gd name="connsiteY2" fmla="*/ 233130 h 251646"/>
                <a:gd name="connsiteX3" fmla="*/ 0 w 426975"/>
                <a:gd name="connsiteY3" fmla="*/ 18517 h 251646"/>
                <a:gd name="connsiteX4" fmla="*/ 18517 w 426975"/>
                <a:gd name="connsiteY4" fmla="*/ 0 h 251646"/>
                <a:gd name="connsiteX5" fmla="*/ 408458 w 426975"/>
                <a:gd name="connsiteY5" fmla="*/ 0 h 251646"/>
                <a:gd name="connsiteX6" fmla="*/ 426975 w 426975"/>
                <a:gd name="connsiteY6" fmla="*/ 18517 h 251646"/>
                <a:gd name="connsiteX7" fmla="*/ 426975 w 426975"/>
                <a:gd name="connsiteY7" fmla="*/ 233130 h 251646"/>
                <a:gd name="connsiteX8" fmla="*/ 408458 w 426975"/>
                <a:gd name="connsiteY8" fmla="*/ 251647 h 25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6975" h="251646">
                  <a:moveTo>
                    <a:pt x="408458" y="251647"/>
                  </a:moveTo>
                  <a:lnTo>
                    <a:pt x="18517" y="251647"/>
                  </a:lnTo>
                  <a:cubicBezTo>
                    <a:pt x="8289" y="251647"/>
                    <a:pt x="0" y="243357"/>
                    <a:pt x="0" y="233130"/>
                  </a:cubicBezTo>
                  <a:lnTo>
                    <a:pt x="0" y="18517"/>
                  </a:lnTo>
                  <a:cubicBezTo>
                    <a:pt x="0" y="8289"/>
                    <a:pt x="8289" y="0"/>
                    <a:pt x="18517" y="0"/>
                  </a:cubicBezTo>
                  <a:lnTo>
                    <a:pt x="408458" y="0"/>
                  </a:lnTo>
                  <a:cubicBezTo>
                    <a:pt x="418686" y="0"/>
                    <a:pt x="426975" y="8289"/>
                    <a:pt x="426975" y="18517"/>
                  </a:cubicBezTo>
                  <a:lnTo>
                    <a:pt x="426975" y="233130"/>
                  </a:lnTo>
                  <a:cubicBezTo>
                    <a:pt x="426975" y="243357"/>
                    <a:pt x="418683" y="251647"/>
                    <a:pt x="408458" y="251647"/>
                  </a:cubicBezTo>
                  <a:close/>
                </a:path>
              </a:pathLst>
            </a:custGeom>
            <a:solidFill>
              <a:srgbClr val="505050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B244672-AAE9-7A4C-DED0-588A6C8082D4}"/>
                </a:ext>
              </a:extLst>
            </p:cNvPr>
            <p:cNvSpPr/>
            <p:nvPr/>
          </p:nvSpPr>
          <p:spPr>
            <a:xfrm>
              <a:off x="5433902" y="6088638"/>
              <a:ext cx="1152367" cy="498694"/>
            </a:xfrm>
            <a:custGeom>
              <a:avLst/>
              <a:gdLst>
                <a:gd name="connsiteX0" fmla="*/ 1129725 w 1152367"/>
                <a:gd name="connsiteY0" fmla="*/ 498695 h 498694"/>
                <a:gd name="connsiteX1" fmla="*/ 22624 w 1152367"/>
                <a:gd name="connsiteY1" fmla="*/ 498236 h 498694"/>
                <a:gd name="connsiteX2" fmla="*/ 0 w 1152367"/>
                <a:gd name="connsiteY2" fmla="*/ 475603 h 498694"/>
                <a:gd name="connsiteX3" fmla="*/ 0 w 1152367"/>
                <a:gd name="connsiteY3" fmla="*/ 22633 h 498694"/>
                <a:gd name="connsiteX4" fmla="*/ 22642 w 1152367"/>
                <a:gd name="connsiteY4" fmla="*/ 0 h 498694"/>
                <a:gd name="connsiteX5" fmla="*/ 1129743 w 1152367"/>
                <a:gd name="connsiteY5" fmla="*/ 458 h 498694"/>
                <a:gd name="connsiteX6" fmla="*/ 1152368 w 1152367"/>
                <a:gd name="connsiteY6" fmla="*/ 23092 h 498694"/>
                <a:gd name="connsiteX7" fmla="*/ 1152368 w 1152367"/>
                <a:gd name="connsiteY7" fmla="*/ 476064 h 498694"/>
                <a:gd name="connsiteX8" fmla="*/ 1129725 w 1152367"/>
                <a:gd name="connsiteY8" fmla="*/ 498695 h 498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2367" h="498694">
                  <a:moveTo>
                    <a:pt x="1129725" y="498695"/>
                  </a:moveTo>
                  <a:lnTo>
                    <a:pt x="22624" y="498236"/>
                  </a:lnTo>
                  <a:cubicBezTo>
                    <a:pt x="10129" y="498230"/>
                    <a:pt x="0" y="488099"/>
                    <a:pt x="0" y="475603"/>
                  </a:cubicBezTo>
                  <a:lnTo>
                    <a:pt x="0" y="22633"/>
                  </a:lnTo>
                  <a:cubicBezTo>
                    <a:pt x="0" y="10129"/>
                    <a:pt x="10138" y="-3"/>
                    <a:pt x="22642" y="0"/>
                  </a:cubicBezTo>
                  <a:lnTo>
                    <a:pt x="1129743" y="458"/>
                  </a:lnTo>
                  <a:cubicBezTo>
                    <a:pt x="1142239" y="464"/>
                    <a:pt x="1152368" y="10596"/>
                    <a:pt x="1152368" y="23092"/>
                  </a:cubicBezTo>
                  <a:lnTo>
                    <a:pt x="1152368" y="476064"/>
                  </a:lnTo>
                  <a:cubicBezTo>
                    <a:pt x="1152368" y="488566"/>
                    <a:pt x="1142230" y="498701"/>
                    <a:pt x="1129725" y="498695"/>
                  </a:cubicBezTo>
                  <a:close/>
                </a:path>
              </a:pathLst>
            </a:custGeom>
            <a:solidFill>
              <a:srgbClr val="505050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75" name="그래픽 7" descr="휴대폰 및 계산기와 노트북">
              <a:extLst>
                <a:ext uri="{FF2B5EF4-FFF2-40B4-BE49-F238E27FC236}">
                  <a16:creationId xmlns:a16="http://schemas.microsoft.com/office/drawing/2014/main" id="{66E6DC0D-DDFC-63F4-B528-5ED692D93BE3}"/>
                </a:ext>
              </a:extLst>
            </p:cNvPr>
            <p:cNvGrpSpPr/>
            <p:nvPr/>
          </p:nvGrpSpPr>
          <p:grpSpPr>
            <a:xfrm>
              <a:off x="5459968" y="6111595"/>
              <a:ext cx="1101499" cy="451984"/>
              <a:chOff x="5459968" y="6111595"/>
              <a:chExt cx="1101499" cy="451984"/>
            </a:xfrm>
            <a:solidFill>
              <a:srgbClr val="2F2F2F"/>
            </a:solidFill>
          </p:grpSpPr>
          <p:grpSp>
            <p:nvGrpSpPr>
              <p:cNvPr id="76" name="그래픽 7" descr="휴대폰 및 계산기와 노트북">
                <a:extLst>
                  <a:ext uri="{FF2B5EF4-FFF2-40B4-BE49-F238E27FC236}">
                    <a16:creationId xmlns:a16="http://schemas.microsoft.com/office/drawing/2014/main" id="{32603801-4871-A45C-9EF1-C957DC00112D}"/>
                  </a:ext>
                </a:extLst>
              </p:cNvPr>
              <p:cNvGrpSpPr/>
              <p:nvPr/>
            </p:nvGrpSpPr>
            <p:grpSpPr>
              <a:xfrm>
                <a:off x="5459971" y="6162778"/>
                <a:ext cx="982539" cy="65808"/>
                <a:chOff x="5459971" y="6162778"/>
                <a:chExt cx="982539" cy="65808"/>
              </a:xfrm>
              <a:solidFill>
                <a:srgbClr val="2F2F2F"/>
              </a:solidFill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CC1F30DD-CA37-06E5-EB37-B1E06219B0AE}"/>
                    </a:ext>
                  </a:extLst>
                </p:cNvPr>
                <p:cNvSpPr/>
                <p:nvPr/>
              </p:nvSpPr>
              <p:spPr>
                <a:xfrm>
                  <a:off x="5459971" y="6162778"/>
                  <a:ext cx="107084" cy="65808"/>
                </a:xfrm>
                <a:custGeom>
                  <a:avLst/>
                  <a:gdLst>
                    <a:gd name="connsiteX0" fmla="*/ 99772 w 107084"/>
                    <a:gd name="connsiteY0" fmla="*/ 0 h 65808"/>
                    <a:gd name="connsiteX1" fmla="*/ 7313 w 107084"/>
                    <a:gd name="connsiteY1" fmla="*/ 0 h 65808"/>
                    <a:gd name="connsiteX2" fmla="*/ 0 w 107084"/>
                    <a:gd name="connsiteY2" fmla="*/ 7313 h 65808"/>
                    <a:gd name="connsiteX3" fmla="*/ 0 w 107084"/>
                    <a:gd name="connsiteY3" fmla="*/ 58496 h 65808"/>
                    <a:gd name="connsiteX4" fmla="*/ 7313 w 107084"/>
                    <a:gd name="connsiteY4" fmla="*/ 65809 h 65808"/>
                    <a:gd name="connsiteX5" fmla="*/ 99772 w 107084"/>
                    <a:gd name="connsiteY5" fmla="*/ 65809 h 65808"/>
                    <a:gd name="connsiteX6" fmla="*/ 107085 w 107084"/>
                    <a:gd name="connsiteY6" fmla="*/ 58496 h 65808"/>
                    <a:gd name="connsiteX7" fmla="*/ 107085 w 107084"/>
                    <a:gd name="connsiteY7" fmla="*/ 7313 h 65808"/>
                    <a:gd name="connsiteX8" fmla="*/ 99772 w 107084"/>
                    <a:gd name="connsiteY8" fmla="*/ 0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084" h="65808">
                      <a:moveTo>
                        <a:pt x="99772" y="0"/>
                      </a:moveTo>
                      <a:lnTo>
                        <a:pt x="7313" y="0"/>
                      </a:lnTo>
                      <a:cubicBezTo>
                        <a:pt x="3274" y="0"/>
                        <a:pt x="0" y="3274"/>
                        <a:pt x="0" y="7313"/>
                      </a:cubicBezTo>
                      <a:lnTo>
                        <a:pt x="0" y="58496"/>
                      </a:lnTo>
                      <a:cubicBezTo>
                        <a:pt x="0" y="62534"/>
                        <a:pt x="3274" y="65809"/>
                        <a:pt x="7313" y="65809"/>
                      </a:cubicBezTo>
                      <a:lnTo>
                        <a:pt x="99772" y="65809"/>
                      </a:lnTo>
                      <a:cubicBezTo>
                        <a:pt x="103810" y="65809"/>
                        <a:pt x="107085" y="62534"/>
                        <a:pt x="107085" y="58496"/>
                      </a:cubicBezTo>
                      <a:lnTo>
                        <a:pt x="107085" y="7313"/>
                      </a:lnTo>
                      <a:cubicBezTo>
                        <a:pt x="107082" y="3274"/>
                        <a:pt x="103810" y="0"/>
                        <a:pt x="99772" y="0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D5371D4B-4E96-10A3-3021-CACE84AFA0C7}"/>
                    </a:ext>
                  </a:extLst>
                </p:cNvPr>
                <p:cNvSpPr/>
                <p:nvPr/>
              </p:nvSpPr>
              <p:spPr>
                <a:xfrm>
                  <a:off x="5580833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FBCF344B-1F33-2272-9B53-CEE2C76FD42B}"/>
                    </a:ext>
                  </a:extLst>
                </p:cNvPr>
                <p:cNvSpPr/>
                <p:nvPr/>
              </p:nvSpPr>
              <p:spPr>
                <a:xfrm>
                  <a:off x="5660420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95453B96-0919-ABD2-751A-C29FE4B62996}"/>
                    </a:ext>
                  </a:extLst>
                </p:cNvPr>
                <p:cNvSpPr/>
                <p:nvPr/>
              </p:nvSpPr>
              <p:spPr>
                <a:xfrm>
                  <a:off x="5740009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0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0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EE24716C-D3A6-9B4B-D517-9F584F4E34EA}"/>
                    </a:ext>
                  </a:extLst>
                </p:cNvPr>
                <p:cNvSpPr/>
                <p:nvPr/>
              </p:nvSpPr>
              <p:spPr>
                <a:xfrm>
                  <a:off x="5819595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A9DE783B-DF5A-0E09-4E26-7BA1C4F650F5}"/>
                    </a:ext>
                  </a:extLst>
                </p:cNvPr>
                <p:cNvSpPr/>
                <p:nvPr/>
              </p:nvSpPr>
              <p:spPr>
                <a:xfrm>
                  <a:off x="5899181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A5E5C809-E51E-1551-C6DE-FABB31C1945E}"/>
                    </a:ext>
                  </a:extLst>
                </p:cNvPr>
                <p:cNvSpPr/>
                <p:nvPr/>
              </p:nvSpPr>
              <p:spPr>
                <a:xfrm>
                  <a:off x="5978768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A092AD2E-4A94-9EA0-588D-85F355CF2F6F}"/>
                    </a:ext>
                  </a:extLst>
                </p:cNvPr>
                <p:cNvSpPr/>
                <p:nvPr/>
              </p:nvSpPr>
              <p:spPr>
                <a:xfrm>
                  <a:off x="6058354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4A2FB375-D9D1-089B-4532-9159D3BF01D6}"/>
                    </a:ext>
                  </a:extLst>
                </p:cNvPr>
                <p:cNvSpPr/>
                <p:nvPr/>
              </p:nvSpPr>
              <p:spPr>
                <a:xfrm>
                  <a:off x="6137943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986FE80F-C6B5-283D-84D1-6F90B3597599}"/>
                    </a:ext>
                  </a:extLst>
                </p:cNvPr>
                <p:cNvSpPr/>
                <p:nvPr/>
              </p:nvSpPr>
              <p:spPr>
                <a:xfrm>
                  <a:off x="6217529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E2A28B89-CE63-971B-7987-F9DAD0BB2662}"/>
                    </a:ext>
                  </a:extLst>
                </p:cNvPr>
                <p:cNvSpPr/>
                <p:nvPr/>
              </p:nvSpPr>
              <p:spPr>
                <a:xfrm>
                  <a:off x="6297116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285A4487-F17C-3A2F-42B6-93796750AE9E}"/>
                    </a:ext>
                  </a:extLst>
                </p:cNvPr>
                <p:cNvSpPr/>
                <p:nvPr/>
              </p:nvSpPr>
              <p:spPr>
                <a:xfrm>
                  <a:off x="6376702" y="6162778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89" name="그래픽 7" descr="휴대폰 및 계산기와 노트북">
                <a:extLst>
                  <a:ext uri="{FF2B5EF4-FFF2-40B4-BE49-F238E27FC236}">
                    <a16:creationId xmlns:a16="http://schemas.microsoft.com/office/drawing/2014/main" id="{C77B6551-7C30-E4E0-CAC5-4A2A7390A91B}"/>
                  </a:ext>
                </a:extLst>
              </p:cNvPr>
              <p:cNvGrpSpPr/>
              <p:nvPr/>
            </p:nvGrpSpPr>
            <p:grpSpPr>
              <a:xfrm>
                <a:off x="5459971" y="6246864"/>
                <a:ext cx="1100435" cy="65808"/>
                <a:chOff x="5459971" y="6246864"/>
                <a:chExt cx="1100435" cy="65808"/>
              </a:xfrm>
              <a:solidFill>
                <a:srgbClr val="2F2F2F"/>
              </a:solidFill>
            </p:grpSpPr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22CB1909-0AEC-092E-47B0-C66EB189C201}"/>
                    </a:ext>
                  </a:extLst>
                </p:cNvPr>
                <p:cNvSpPr/>
                <p:nvPr/>
              </p:nvSpPr>
              <p:spPr>
                <a:xfrm>
                  <a:off x="5459971" y="6246864"/>
                  <a:ext cx="65808" cy="65808"/>
                </a:xfrm>
                <a:custGeom>
                  <a:avLst/>
                  <a:gdLst>
                    <a:gd name="connsiteX0" fmla="*/ 58496 w 65808"/>
                    <a:gd name="connsiteY0" fmla="*/ 65809 h 65808"/>
                    <a:gd name="connsiteX1" fmla="*/ 7313 w 65808"/>
                    <a:gd name="connsiteY1" fmla="*/ 65809 h 65808"/>
                    <a:gd name="connsiteX2" fmla="*/ 0 w 65808"/>
                    <a:gd name="connsiteY2" fmla="*/ 58496 h 65808"/>
                    <a:gd name="connsiteX3" fmla="*/ 0 w 65808"/>
                    <a:gd name="connsiteY3" fmla="*/ 7313 h 65808"/>
                    <a:gd name="connsiteX4" fmla="*/ 7313 w 65808"/>
                    <a:gd name="connsiteY4" fmla="*/ 0 h 65808"/>
                    <a:gd name="connsiteX5" fmla="*/ 58496 w 65808"/>
                    <a:gd name="connsiteY5" fmla="*/ 0 h 65808"/>
                    <a:gd name="connsiteX6" fmla="*/ 65809 w 65808"/>
                    <a:gd name="connsiteY6" fmla="*/ 7313 h 65808"/>
                    <a:gd name="connsiteX7" fmla="*/ 65809 w 65808"/>
                    <a:gd name="connsiteY7" fmla="*/ 58496 h 65808"/>
                    <a:gd name="connsiteX8" fmla="*/ 58496 w 65808"/>
                    <a:gd name="connsiteY8" fmla="*/ 65809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58496" y="65809"/>
                      </a:move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6" y="62534"/>
                        <a:pt x="62531" y="65809"/>
                        <a:pt x="58496" y="65809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ED89BB6E-3011-4DED-701E-FEE7BF94CEA4}"/>
                    </a:ext>
                  </a:extLst>
                </p:cNvPr>
                <p:cNvSpPr/>
                <p:nvPr/>
              </p:nvSpPr>
              <p:spPr>
                <a:xfrm>
                  <a:off x="5539557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2D80C81D-DBA9-4628-8DC4-784CDAA3BA75}"/>
                    </a:ext>
                  </a:extLst>
                </p:cNvPr>
                <p:cNvSpPr/>
                <p:nvPr/>
              </p:nvSpPr>
              <p:spPr>
                <a:xfrm>
                  <a:off x="5619144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7E86647B-542B-EF0A-BE34-548CCE46EEDF}"/>
                    </a:ext>
                  </a:extLst>
                </p:cNvPr>
                <p:cNvSpPr/>
                <p:nvPr/>
              </p:nvSpPr>
              <p:spPr>
                <a:xfrm>
                  <a:off x="5698730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032BA469-A956-A969-D4AB-686D1389E1A8}"/>
                    </a:ext>
                  </a:extLst>
                </p:cNvPr>
                <p:cNvSpPr/>
                <p:nvPr/>
              </p:nvSpPr>
              <p:spPr>
                <a:xfrm>
                  <a:off x="5778319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26F6CDCC-AE49-88CE-25CE-47B2C606D8F0}"/>
                    </a:ext>
                  </a:extLst>
                </p:cNvPr>
                <p:cNvSpPr/>
                <p:nvPr/>
              </p:nvSpPr>
              <p:spPr>
                <a:xfrm>
                  <a:off x="5857905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214A2670-883D-D409-EF22-16770BDA19BF}"/>
                    </a:ext>
                  </a:extLst>
                </p:cNvPr>
                <p:cNvSpPr/>
                <p:nvPr/>
              </p:nvSpPr>
              <p:spPr>
                <a:xfrm>
                  <a:off x="5937492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FF7667C8-6BAF-A809-C3D2-2B0EC3FEE5A9}"/>
                    </a:ext>
                  </a:extLst>
                </p:cNvPr>
                <p:cNvSpPr/>
                <p:nvPr/>
              </p:nvSpPr>
              <p:spPr>
                <a:xfrm>
                  <a:off x="6017078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B9C4C64D-1DA9-5E8D-3560-1A046D70625A}"/>
                    </a:ext>
                  </a:extLst>
                </p:cNvPr>
                <p:cNvSpPr/>
                <p:nvPr/>
              </p:nvSpPr>
              <p:spPr>
                <a:xfrm>
                  <a:off x="6096664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59AB3466-401F-3BC3-B2E4-221CCCD57E6B}"/>
                    </a:ext>
                  </a:extLst>
                </p:cNvPr>
                <p:cNvSpPr/>
                <p:nvPr/>
              </p:nvSpPr>
              <p:spPr>
                <a:xfrm>
                  <a:off x="6176253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54ECA7AE-4D26-7C30-20F3-ECC94805F6F8}"/>
                    </a:ext>
                  </a:extLst>
                </p:cNvPr>
                <p:cNvSpPr/>
                <p:nvPr/>
              </p:nvSpPr>
              <p:spPr>
                <a:xfrm>
                  <a:off x="6255839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2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EAFB2F43-632A-488E-40D8-134B08654258}"/>
                    </a:ext>
                  </a:extLst>
                </p:cNvPr>
                <p:cNvSpPr/>
                <p:nvPr/>
              </p:nvSpPr>
              <p:spPr>
                <a:xfrm>
                  <a:off x="6335426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D820AF64-5007-16BA-06C7-2585054861D8}"/>
                    </a:ext>
                  </a:extLst>
                </p:cNvPr>
                <p:cNvSpPr/>
                <p:nvPr/>
              </p:nvSpPr>
              <p:spPr>
                <a:xfrm>
                  <a:off x="6415012" y="6246864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840244D0-22D0-9EED-7630-05B5210559E2}"/>
                    </a:ext>
                  </a:extLst>
                </p:cNvPr>
                <p:cNvSpPr/>
                <p:nvPr/>
              </p:nvSpPr>
              <p:spPr>
                <a:xfrm>
                  <a:off x="6494598" y="6246864"/>
                  <a:ext cx="65808" cy="65808"/>
                </a:xfrm>
                <a:custGeom>
                  <a:avLst/>
                  <a:gdLst>
                    <a:gd name="connsiteX0" fmla="*/ 58496 w 65808"/>
                    <a:gd name="connsiteY0" fmla="*/ 65809 h 65808"/>
                    <a:gd name="connsiteX1" fmla="*/ 7313 w 65808"/>
                    <a:gd name="connsiteY1" fmla="*/ 65809 h 65808"/>
                    <a:gd name="connsiteX2" fmla="*/ 0 w 65808"/>
                    <a:gd name="connsiteY2" fmla="*/ 58496 h 65808"/>
                    <a:gd name="connsiteX3" fmla="*/ 0 w 65808"/>
                    <a:gd name="connsiteY3" fmla="*/ 7313 h 65808"/>
                    <a:gd name="connsiteX4" fmla="*/ 7313 w 65808"/>
                    <a:gd name="connsiteY4" fmla="*/ 0 h 65808"/>
                    <a:gd name="connsiteX5" fmla="*/ 58496 w 65808"/>
                    <a:gd name="connsiteY5" fmla="*/ 0 h 65808"/>
                    <a:gd name="connsiteX6" fmla="*/ 65809 w 65808"/>
                    <a:gd name="connsiteY6" fmla="*/ 7313 h 65808"/>
                    <a:gd name="connsiteX7" fmla="*/ 65809 w 65808"/>
                    <a:gd name="connsiteY7" fmla="*/ 58496 h 65808"/>
                    <a:gd name="connsiteX8" fmla="*/ 58496 w 65808"/>
                    <a:gd name="connsiteY8" fmla="*/ 65809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58496" y="65809"/>
                      </a:move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4" name="그래픽 7" descr="휴대폰 및 계산기와 노트북">
                <a:extLst>
                  <a:ext uri="{FF2B5EF4-FFF2-40B4-BE49-F238E27FC236}">
                    <a16:creationId xmlns:a16="http://schemas.microsoft.com/office/drawing/2014/main" id="{0AC47978-0416-1FB5-04F9-253EB0DDAEE0}"/>
                  </a:ext>
                </a:extLst>
              </p:cNvPr>
              <p:cNvGrpSpPr/>
              <p:nvPr/>
            </p:nvGrpSpPr>
            <p:grpSpPr>
              <a:xfrm>
                <a:off x="5459971" y="6111595"/>
                <a:ext cx="1100435" cy="32905"/>
                <a:chOff x="5459971" y="6111595"/>
                <a:chExt cx="1100435" cy="32905"/>
              </a:xfrm>
              <a:solidFill>
                <a:srgbClr val="2F2F2F"/>
              </a:solidFill>
            </p:grpSpPr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F3CD3827-5891-C71A-52B6-C75F1F18EBA2}"/>
                    </a:ext>
                  </a:extLst>
                </p:cNvPr>
                <p:cNvSpPr/>
                <p:nvPr/>
              </p:nvSpPr>
              <p:spPr>
                <a:xfrm>
                  <a:off x="5459971" y="6111595"/>
                  <a:ext cx="65808" cy="32905"/>
                </a:xfrm>
                <a:custGeom>
                  <a:avLst/>
                  <a:gdLst>
                    <a:gd name="connsiteX0" fmla="*/ 58496 w 65808"/>
                    <a:gd name="connsiteY0" fmla="*/ 32906 h 32905"/>
                    <a:gd name="connsiteX1" fmla="*/ 7313 w 65808"/>
                    <a:gd name="connsiteY1" fmla="*/ 32906 h 32905"/>
                    <a:gd name="connsiteX2" fmla="*/ 0 w 65808"/>
                    <a:gd name="connsiteY2" fmla="*/ 25593 h 32905"/>
                    <a:gd name="connsiteX3" fmla="*/ 0 w 65808"/>
                    <a:gd name="connsiteY3" fmla="*/ 7313 h 32905"/>
                    <a:gd name="connsiteX4" fmla="*/ 7313 w 65808"/>
                    <a:gd name="connsiteY4" fmla="*/ 0 h 32905"/>
                    <a:gd name="connsiteX5" fmla="*/ 58496 w 65808"/>
                    <a:gd name="connsiteY5" fmla="*/ 0 h 32905"/>
                    <a:gd name="connsiteX6" fmla="*/ 65809 w 65808"/>
                    <a:gd name="connsiteY6" fmla="*/ 7313 h 32905"/>
                    <a:gd name="connsiteX7" fmla="*/ 65809 w 65808"/>
                    <a:gd name="connsiteY7" fmla="*/ 25593 h 32905"/>
                    <a:gd name="connsiteX8" fmla="*/ 58496 w 65808"/>
                    <a:gd name="connsiteY8" fmla="*/ 32906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58496" y="32906"/>
                      </a:move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6" y="29631"/>
                        <a:pt x="62531" y="32906"/>
                        <a:pt x="58496" y="3290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1AED469E-5581-6B49-CBE1-FD5D6432E306}"/>
                    </a:ext>
                  </a:extLst>
                </p:cNvPr>
                <p:cNvSpPr/>
                <p:nvPr/>
              </p:nvSpPr>
              <p:spPr>
                <a:xfrm>
                  <a:off x="5539557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FE2C8696-68CF-1CF7-3258-207CB6DEF352}"/>
                    </a:ext>
                  </a:extLst>
                </p:cNvPr>
                <p:cNvSpPr/>
                <p:nvPr/>
              </p:nvSpPr>
              <p:spPr>
                <a:xfrm>
                  <a:off x="5619144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D07CEC6C-2665-3C22-A9BE-F67552066341}"/>
                    </a:ext>
                  </a:extLst>
                </p:cNvPr>
                <p:cNvSpPr/>
                <p:nvPr/>
              </p:nvSpPr>
              <p:spPr>
                <a:xfrm>
                  <a:off x="5698730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ED0F8C32-42C7-D1B6-0BC3-DC0BC7A523A0}"/>
                    </a:ext>
                  </a:extLst>
                </p:cNvPr>
                <p:cNvSpPr/>
                <p:nvPr/>
              </p:nvSpPr>
              <p:spPr>
                <a:xfrm>
                  <a:off x="5778319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1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78282D83-BA59-A9DF-F1CE-52BD9E21E4F2}"/>
                    </a:ext>
                  </a:extLst>
                </p:cNvPr>
                <p:cNvSpPr/>
                <p:nvPr/>
              </p:nvSpPr>
              <p:spPr>
                <a:xfrm>
                  <a:off x="5857905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982374C3-E0AE-ECFF-1EED-10ED99479271}"/>
                    </a:ext>
                  </a:extLst>
                </p:cNvPr>
                <p:cNvSpPr/>
                <p:nvPr/>
              </p:nvSpPr>
              <p:spPr>
                <a:xfrm>
                  <a:off x="5937492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74BDFEAF-8610-F1DB-2828-DB6CC71A7A87}"/>
                    </a:ext>
                  </a:extLst>
                </p:cNvPr>
                <p:cNvSpPr/>
                <p:nvPr/>
              </p:nvSpPr>
              <p:spPr>
                <a:xfrm>
                  <a:off x="6017078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109E92C6-A3BC-C0B1-DD2F-D2D91B3CAFE9}"/>
                    </a:ext>
                  </a:extLst>
                </p:cNvPr>
                <p:cNvSpPr/>
                <p:nvPr/>
              </p:nvSpPr>
              <p:spPr>
                <a:xfrm>
                  <a:off x="6096664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15C3AEED-9A9B-8295-BD1E-55E2B0ED5EFF}"/>
                    </a:ext>
                  </a:extLst>
                </p:cNvPr>
                <p:cNvSpPr/>
                <p:nvPr/>
              </p:nvSpPr>
              <p:spPr>
                <a:xfrm>
                  <a:off x="6176253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1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8E77E484-00A9-248C-05EE-3036ADA1D435}"/>
                    </a:ext>
                  </a:extLst>
                </p:cNvPr>
                <p:cNvSpPr/>
                <p:nvPr/>
              </p:nvSpPr>
              <p:spPr>
                <a:xfrm>
                  <a:off x="6255839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2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ECB2A12C-E5BF-3F8C-B136-06456EF77948}"/>
                    </a:ext>
                  </a:extLst>
                </p:cNvPr>
                <p:cNvSpPr/>
                <p:nvPr/>
              </p:nvSpPr>
              <p:spPr>
                <a:xfrm>
                  <a:off x="6335426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F52E39DD-ABB4-D1F2-6726-1A8567673350}"/>
                    </a:ext>
                  </a:extLst>
                </p:cNvPr>
                <p:cNvSpPr/>
                <p:nvPr/>
              </p:nvSpPr>
              <p:spPr>
                <a:xfrm>
                  <a:off x="6415012" y="6111595"/>
                  <a:ext cx="65808" cy="32905"/>
                </a:xfrm>
                <a:custGeom>
                  <a:avLst/>
                  <a:gdLst>
                    <a:gd name="connsiteX0" fmla="*/ 0 w 65808"/>
                    <a:gd name="connsiteY0" fmla="*/ 25593 h 32905"/>
                    <a:gd name="connsiteX1" fmla="*/ 0 w 65808"/>
                    <a:gd name="connsiteY1" fmla="*/ 7313 h 32905"/>
                    <a:gd name="connsiteX2" fmla="*/ 7313 w 65808"/>
                    <a:gd name="connsiteY2" fmla="*/ 0 h 32905"/>
                    <a:gd name="connsiteX3" fmla="*/ 58496 w 65808"/>
                    <a:gd name="connsiteY3" fmla="*/ 0 h 32905"/>
                    <a:gd name="connsiteX4" fmla="*/ 65809 w 65808"/>
                    <a:gd name="connsiteY4" fmla="*/ 7313 h 32905"/>
                    <a:gd name="connsiteX5" fmla="*/ 65809 w 65808"/>
                    <a:gd name="connsiteY5" fmla="*/ 25593 h 32905"/>
                    <a:gd name="connsiteX6" fmla="*/ 58496 w 65808"/>
                    <a:gd name="connsiteY6" fmla="*/ 32906 h 32905"/>
                    <a:gd name="connsiteX7" fmla="*/ 7313 w 65808"/>
                    <a:gd name="connsiteY7" fmla="*/ 32906 h 32905"/>
                    <a:gd name="connsiteX8" fmla="*/ 0 w 65808"/>
                    <a:gd name="connsiteY8" fmla="*/ 25593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0" y="25593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15C1C2C5-48FD-2272-181A-74BBC84DFCED}"/>
                    </a:ext>
                  </a:extLst>
                </p:cNvPr>
                <p:cNvSpPr/>
                <p:nvPr/>
              </p:nvSpPr>
              <p:spPr>
                <a:xfrm>
                  <a:off x="6494598" y="6111595"/>
                  <a:ext cx="65808" cy="32905"/>
                </a:xfrm>
                <a:custGeom>
                  <a:avLst/>
                  <a:gdLst>
                    <a:gd name="connsiteX0" fmla="*/ 58496 w 65808"/>
                    <a:gd name="connsiteY0" fmla="*/ 32906 h 32905"/>
                    <a:gd name="connsiteX1" fmla="*/ 7313 w 65808"/>
                    <a:gd name="connsiteY1" fmla="*/ 32906 h 32905"/>
                    <a:gd name="connsiteX2" fmla="*/ 0 w 65808"/>
                    <a:gd name="connsiteY2" fmla="*/ 25593 h 32905"/>
                    <a:gd name="connsiteX3" fmla="*/ 0 w 65808"/>
                    <a:gd name="connsiteY3" fmla="*/ 7313 h 32905"/>
                    <a:gd name="connsiteX4" fmla="*/ 7313 w 65808"/>
                    <a:gd name="connsiteY4" fmla="*/ 0 h 32905"/>
                    <a:gd name="connsiteX5" fmla="*/ 58496 w 65808"/>
                    <a:gd name="connsiteY5" fmla="*/ 0 h 32905"/>
                    <a:gd name="connsiteX6" fmla="*/ 65809 w 65808"/>
                    <a:gd name="connsiteY6" fmla="*/ 7313 h 32905"/>
                    <a:gd name="connsiteX7" fmla="*/ 65809 w 65808"/>
                    <a:gd name="connsiteY7" fmla="*/ 25593 h 32905"/>
                    <a:gd name="connsiteX8" fmla="*/ 58496 w 65808"/>
                    <a:gd name="connsiteY8" fmla="*/ 32906 h 32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32905">
                      <a:moveTo>
                        <a:pt x="58496" y="32906"/>
                      </a:moveTo>
                      <a:lnTo>
                        <a:pt x="7313" y="32906"/>
                      </a:lnTo>
                      <a:cubicBezTo>
                        <a:pt x="3274" y="32906"/>
                        <a:pt x="0" y="29631"/>
                        <a:pt x="0" y="25593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5593"/>
                      </a:lnTo>
                      <a:cubicBezTo>
                        <a:pt x="65809" y="29631"/>
                        <a:pt x="62534" y="32906"/>
                        <a:pt x="58496" y="3290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19" name="그래픽 7" descr="휴대폰 및 계산기와 노트북">
                <a:extLst>
                  <a:ext uri="{FF2B5EF4-FFF2-40B4-BE49-F238E27FC236}">
                    <a16:creationId xmlns:a16="http://schemas.microsoft.com/office/drawing/2014/main" id="{04740E51-E326-C6BB-4343-2A4E39C4CE3E}"/>
                  </a:ext>
                </a:extLst>
              </p:cNvPr>
              <p:cNvGrpSpPr/>
              <p:nvPr/>
            </p:nvGrpSpPr>
            <p:grpSpPr>
              <a:xfrm>
                <a:off x="5459971" y="6162778"/>
                <a:ext cx="1101496" cy="233983"/>
                <a:chOff x="5459971" y="6162778"/>
                <a:chExt cx="1101496" cy="233983"/>
              </a:xfrm>
              <a:solidFill>
                <a:srgbClr val="2F2F2F"/>
              </a:solidFill>
            </p:grpSpPr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E87A5F30-2D13-4E40-44BC-E374BFCA70E1}"/>
                    </a:ext>
                  </a:extLst>
                </p:cNvPr>
                <p:cNvSpPr/>
                <p:nvPr/>
              </p:nvSpPr>
              <p:spPr>
                <a:xfrm>
                  <a:off x="5459971" y="6330953"/>
                  <a:ext cx="107084" cy="65808"/>
                </a:xfrm>
                <a:custGeom>
                  <a:avLst/>
                  <a:gdLst>
                    <a:gd name="connsiteX0" fmla="*/ 99772 w 107084"/>
                    <a:gd name="connsiteY0" fmla="*/ 0 h 65808"/>
                    <a:gd name="connsiteX1" fmla="*/ 7313 w 107084"/>
                    <a:gd name="connsiteY1" fmla="*/ 0 h 65808"/>
                    <a:gd name="connsiteX2" fmla="*/ 0 w 107084"/>
                    <a:gd name="connsiteY2" fmla="*/ 7313 h 65808"/>
                    <a:gd name="connsiteX3" fmla="*/ 0 w 107084"/>
                    <a:gd name="connsiteY3" fmla="*/ 58496 h 65808"/>
                    <a:gd name="connsiteX4" fmla="*/ 7313 w 107084"/>
                    <a:gd name="connsiteY4" fmla="*/ 65809 h 65808"/>
                    <a:gd name="connsiteX5" fmla="*/ 99772 w 107084"/>
                    <a:gd name="connsiteY5" fmla="*/ 65809 h 65808"/>
                    <a:gd name="connsiteX6" fmla="*/ 107085 w 107084"/>
                    <a:gd name="connsiteY6" fmla="*/ 58496 h 65808"/>
                    <a:gd name="connsiteX7" fmla="*/ 107085 w 107084"/>
                    <a:gd name="connsiteY7" fmla="*/ 7310 h 65808"/>
                    <a:gd name="connsiteX8" fmla="*/ 99772 w 107084"/>
                    <a:gd name="connsiteY8" fmla="*/ 0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084" h="65808">
                      <a:moveTo>
                        <a:pt x="99772" y="0"/>
                      </a:moveTo>
                      <a:lnTo>
                        <a:pt x="7313" y="0"/>
                      </a:lnTo>
                      <a:cubicBezTo>
                        <a:pt x="3274" y="0"/>
                        <a:pt x="0" y="3274"/>
                        <a:pt x="0" y="7313"/>
                      </a:cubicBezTo>
                      <a:lnTo>
                        <a:pt x="0" y="58496"/>
                      </a:lnTo>
                      <a:cubicBezTo>
                        <a:pt x="0" y="62534"/>
                        <a:pt x="3274" y="65809"/>
                        <a:pt x="7313" y="65809"/>
                      </a:cubicBezTo>
                      <a:lnTo>
                        <a:pt x="99772" y="65809"/>
                      </a:lnTo>
                      <a:cubicBezTo>
                        <a:pt x="103810" y="65809"/>
                        <a:pt x="107085" y="62534"/>
                        <a:pt x="107085" y="58496"/>
                      </a:cubicBezTo>
                      <a:lnTo>
                        <a:pt x="107085" y="7310"/>
                      </a:lnTo>
                      <a:cubicBezTo>
                        <a:pt x="107082" y="3271"/>
                        <a:pt x="103810" y="0"/>
                        <a:pt x="99772" y="0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68C9A6F4-877B-E819-E98E-E6CB3F1A1F74}"/>
                    </a:ext>
                  </a:extLst>
                </p:cNvPr>
                <p:cNvSpPr/>
                <p:nvPr/>
              </p:nvSpPr>
              <p:spPr>
                <a:xfrm>
                  <a:off x="6454383" y="6330953"/>
                  <a:ext cx="107084" cy="65808"/>
                </a:xfrm>
                <a:custGeom>
                  <a:avLst/>
                  <a:gdLst>
                    <a:gd name="connsiteX0" fmla="*/ 99772 w 107084"/>
                    <a:gd name="connsiteY0" fmla="*/ 0 h 65808"/>
                    <a:gd name="connsiteX1" fmla="*/ 7313 w 107084"/>
                    <a:gd name="connsiteY1" fmla="*/ 0 h 65808"/>
                    <a:gd name="connsiteX2" fmla="*/ 0 w 107084"/>
                    <a:gd name="connsiteY2" fmla="*/ 7313 h 65808"/>
                    <a:gd name="connsiteX3" fmla="*/ 0 w 107084"/>
                    <a:gd name="connsiteY3" fmla="*/ 58496 h 65808"/>
                    <a:gd name="connsiteX4" fmla="*/ 7313 w 107084"/>
                    <a:gd name="connsiteY4" fmla="*/ 65809 h 65808"/>
                    <a:gd name="connsiteX5" fmla="*/ 99772 w 107084"/>
                    <a:gd name="connsiteY5" fmla="*/ 65809 h 65808"/>
                    <a:gd name="connsiteX6" fmla="*/ 107085 w 107084"/>
                    <a:gd name="connsiteY6" fmla="*/ 58496 h 65808"/>
                    <a:gd name="connsiteX7" fmla="*/ 107085 w 107084"/>
                    <a:gd name="connsiteY7" fmla="*/ 7310 h 65808"/>
                    <a:gd name="connsiteX8" fmla="*/ 99772 w 107084"/>
                    <a:gd name="connsiteY8" fmla="*/ 0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084" h="65808">
                      <a:moveTo>
                        <a:pt x="99772" y="0"/>
                      </a:moveTo>
                      <a:lnTo>
                        <a:pt x="7313" y="0"/>
                      </a:lnTo>
                      <a:cubicBezTo>
                        <a:pt x="3274" y="0"/>
                        <a:pt x="0" y="3274"/>
                        <a:pt x="0" y="7313"/>
                      </a:cubicBezTo>
                      <a:lnTo>
                        <a:pt x="0" y="58496"/>
                      </a:lnTo>
                      <a:cubicBezTo>
                        <a:pt x="0" y="62534"/>
                        <a:pt x="3274" y="65809"/>
                        <a:pt x="7313" y="65809"/>
                      </a:cubicBezTo>
                      <a:lnTo>
                        <a:pt x="99772" y="65809"/>
                      </a:lnTo>
                      <a:cubicBezTo>
                        <a:pt x="103810" y="65809"/>
                        <a:pt x="107085" y="62534"/>
                        <a:pt x="107085" y="58496"/>
                      </a:cubicBezTo>
                      <a:lnTo>
                        <a:pt x="107085" y="7310"/>
                      </a:lnTo>
                      <a:cubicBezTo>
                        <a:pt x="107085" y="3271"/>
                        <a:pt x="103810" y="0"/>
                        <a:pt x="99772" y="0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FB21D443-887D-29FB-2BD8-AC624F039A19}"/>
                    </a:ext>
                  </a:extLst>
                </p:cNvPr>
                <p:cNvSpPr/>
                <p:nvPr/>
              </p:nvSpPr>
              <p:spPr>
                <a:xfrm>
                  <a:off x="6454383" y="6162778"/>
                  <a:ext cx="107084" cy="65808"/>
                </a:xfrm>
                <a:custGeom>
                  <a:avLst/>
                  <a:gdLst>
                    <a:gd name="connsiteX0" fmla="*/ 99772 w 107084"/>
                    <a:gd name="connsiteY0" fmla="*/ 0 h 65808"/>
                    <a:gd name="connsiteX1" fmla="*/ 7313 w 107084"/>
                    <a:gd name="connsiteY1" fmla="*/ 0 h 65808"/>
                    <a:gd name="connsiteX2" fmla="*/ 0 w 107084"/>
                    <a:gd name="connsiteY2" fmla="*/ 7313 h 65808"/>
                    <a:gd name="connsiteX3" fmla="*/ 0 w 107084"/>
                    <a:gd name="connsiteY3" fmla="*/ 58496 h 65808"/>
                    <a:gd name="connsiteX4" fmla="*/ 7313 w 107084"/>
                    <a:gd name="connsiteY4" fmla="*/ 65809 h 65808"/>
                    <a:gd name="connsiteX5" fmla="*/ 99772 w 107084"/>
                    <a:gd name="connsiteY5" fmla="*/ 65809 h 65808"/>
                    <a:gd name="connsiteX6" fmla="*/ 107085 w 107084"/>
                    <a:gd name="connsiteY6" fmla="*/ 58496 h 65808"/>
                    <a:gd name="connsiteX7" fmla="*/ 107085 w 107084"/>
                    <a:gd name="connsiteY7" fmla="*/ 7313 h 65808"/>
                    <a:gd name="connsiteX8" fmla="*/ 99772 w 107084"/>
                    <a:gd name="connsiteY8" fmla="*/ 0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084" h="65808">
                      <a:moveTo>
                        <a:pt x="99772" y="0"/>
                      </a:moveTo>
                      <a:lnTo>
                        <a:pt x="7313" y="0"/>
                      </a:lnTo>
                      <a:cubicBezTo>
                        <a:pt x="3274" y="0"/>
                        <a:pt x="0" y="3274"/>
                        <a:pt x="0" y="7313"/>
                      </a:cubicBezTo>
                      <a:lnTo>
                        <a:pt x="0" y="58496"/>
                      </a:lnTo>
                      <a:cubicBezTo>
                        <a:pt x="0" y="62534"/>
                        <a:pt x="3274" y="65809"/>
                        <a:pt x="7313" y="65809"/>
                      </a:cubicBezTo>
                      <a:lnTo>
                        <a:pt x="99772" y="65809"/>
                      </a:lnTo>
                      <a:cubicBezTo>
                        <a:pt x="103810" y="65809"/>
                        <a:pt x="107085" y="62534"/>
                        <a:pt x="107085" y="58496"/>
                      </a:cubicBezTo>
                      <a:lnTo>
                        <a:pt x="107085" y="7313"/>
                      </a:lnTo>
                      <a:cubicBezTo>
                        <a:pt x="107085" y="3274"/>
                        <a:pt x="103810" y="0"/>
                        <a:pt x="99772" y="0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1CC42388-36EF-BEC9-EF12-8797D8C4C2CB}"/>
                    </a:ext>
                  </a:extLst>
                </p:cNvPr>
                <p:cNvSpPr/>
                <p:nvPr/>
              </p:nvSpPr>
              <p:spPr>
                <a:xfrm>
                  <a:off x="5580833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FBC01D12-089A-9223-7469-52BF2E6675DA}"/>
                    </a:ext>
                  </a:extLst>
                </p:cNvPr>
                <p:cNvSpPr/>
                <p:nvPr/>
              </p:nvSpPr>
              <p:spPr>
                <a:xfrm>
                  <a:off x="5660420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1A3DAB9C-0C5D-F7E7-F6C0-8CD14139F55B}"/>
                    </a:ext>
                  </a:extLst>
                </p:cNvPr>
                <p:cNvSpPr/>
                <p:nvPr/>
              </p:nvSpPr>
              <p:spPr>
                <a:xfrm>
                  <a:off x="5740009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0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0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C7795B24-EC33-884E-7849-7B1553FA839C}"/>
                    </a:ext>
                  </a:extLst>
                </p:cNvPr>
                <p:cNvSpPr/>
                <p:nvPr/>
              </p:nvSpPr>
              <p:spPr>
                <a:xfrm>
                  <a:off x="5819595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7A41046E-B609-2FAD-D15D-30238146ED4B}"/>
                    </a:ext>
                  </a:extLst>
                </p:cNvPr>
                <p:cNvSpPr/>
                <p:nvPr/>
              </p:nvSpPr>
              <p:spPr>
                <a:xfrm>
                  <a:off x="5899181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08FEDC93-D36C-5732-E05B-E8F8D51FC28A}"/>
                    </a:ext>
                  </a:extLst>
                </p:cNvPr>
                <p:cNvSpPr/>
                <p:nvPr/>
              </p:nvSpPr>
              <p:spPr>
                <a:xfrm>
                  <a:off x="5978768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8EB25F81-D4FB-7490-3698-81A4943DE395}"/>
                    </a:ext>
                  </a:extLst>
                </p:cNvPr>
                <p:cNvSpPr/>
                <p:nvPr/>
              </p:nvSpPr>
              <p:spPr>
                <a:xfrm>
                  <a:off x="6058354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0C50B4B2-439A-512C-2FB0-38FEFC0DBAC5}"/>
                    </a:ext>
                  </a:extLst>
                </p:cNvPr>
                <p:cNvSpPr/>
                <p:nvPr/>
              </p:nvSpPr>
              <p:spPr>
                <a:xfrm>
                  <a:off x="6137943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DC34DFA7-82E8-732C-BC92-0E581116E350}"/>
                    </a:ext>
                  </a:extLst>
                </p:cNvPr>
                <p:cNvSpPr/>
                <p:nvPr/>
              </p:nvSpPr>
              <p:spPr>
                <a:xfrm>
                  <a:off x="6217529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D93F9125-A15A-9765-EA27-537FB1BC6102}"/>
                    </a:ext>
                  </a:extLst>
                </p:cNvPr>
                <p:cNvSpPr/>
                <p:nvPr/>
              </p:nvSpPr>
              <p:spPr>
                <a:xfrm>
                  <a:off x="6297116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00E66077-CBFC-2A63-6F32-0D6B60394D54}"/>
                    </a:ext>
                  </a:extLst>
                </p:cNvPr>
                <p:cNvSpPr/>
                <p:nvPr/>
              </p:nvSpPr>
              <p:spPr>
                <a:xfrm>
                  <a:off x="6376702" y="6330950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34" name="그래픽 7" descr="휴대폰 및 계산기와 노트북">
                <a:extLst>
                  <a:ext uri="{FF2B5EF4-FFF2-40B4-BE49-F238E27FC236}">
                    <a16:creationId xmlns:a16="http://schemas.microsoft.com/office/drawing/2014/main" id="{3F4D90E3-3DF6-AAD7-6B46-EFFA2F5C78F5}"/>
                  </a:ext>
                </a:extLst>
              </p:cNvPr>
              <p:cNvGrpSpPr/>
              <p:nvPr/>
            </p:nvGrpSpPr>
            <p:grpSpPr>
              <a:xfrm>
                <a:off x="5459968" y="6415036"/>
                <a:ext cx="1100222" cy="65808"/>
                <a:chOff x="5459968" y="6415036"/>
                <a:chExt cx="1100222" cy="65808"/>
              </a:xfrm>
              <a:solidFill>
                <a:srgbClr val="2F2F2F"/>
              </a:solidFill>
            </p:grpSpPr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E09090A2-D911-BFBB-D713-58E5D75FC548}"/>
                    </a:ext>
                  </a:extLst>
                </p:cNvPr>
                <p:cNvSpPr/>
                <p:nvPr/>
              </p:nvSpPr>
              <p:spPr>
                <a:xfrm>
                  <a:off x="5459968" y="6415036"/>
                  <a:ext cx="146029" cy="65808"/>
                </a:xfrm>
                <a:custGeom>
                  <a:avLst/>
                  <a:gdLst>
                    <a:gd name="connsiteX0" fmla="*/ 138717 w 146029"/>
                    <a:gd name="connsiteY0" fmla="*/ 65809 h 65808"/>
                    <a:gd name="connsiteX1" fmla="*/ 7313 w 146029"/>
                    <a:gd name="connsiteY1" fmla="*/ 65809 h 65808"/>
                    <a:gd name="connsiteX2" fmla="*/ 0 w 146029"/>
                    <a:gd name="connsiteY2" fmla="*/ 58496 h 65808"/>
                    <a:gd name="connsiteX3" fmla="*/ 0 w 146029"/>
                    <a:gd name="connsiteY3" fmla="*/ 7313 h 65808"/>
                    <a:gd name="connsiteX4" fmla="*/ 7313 w 146029"/>
                    <a:gd name="connsiteY4" fmla="*/ 0 h 65808"/>
                    <a:gd name="connsiteX5" fmla="*/ 138717 w 146029"/>
                    <a:gd name="connsiteY5" fmla="*/ 0 h 65808"/>
                    <a:gd name="connsiteX6" fmla="*/ 146030 w 146029"/>
                    <a:gd name="connsiteY6" fmla="*/ 7313 h 65808"/>
                    <a:gd name="connsiteX7" fmla="*/ 146030 w 146029"/>
                    <a:gd name="connsiteY7" fmla="*/ 58496 h 65808"/>
                    <a:gd name="connsiteX8" fmla="*/ 138717 w 146029"/>
                    <a:gd name="connsiteY8" fmla="*/ 65809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029" h="65808">
                      <a:moveTo>
                        <a:pt x="138717" y="65809"/>
                      </a:move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138717" y="0"/>
                      </a:lnTo>
                      <a:cubicBezTo>
                        <a:pt x="142756" y="0"/>
                        <a:pt x="146030" y="3274"/>
                        <a:pt x="146030" y="7313"/>
                      </a:cubicBezTo>
                      <a:lnTo>
                        <a:pt x="146030" y="58496"/>
                      </a:lnTo>
                      <a:cubicBezTo>
                        <a:pt x="146030" y="62534"/>
                        <a:pt x="142756" y="65809"/>
                        <a:pt x="138717" y="65809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315815F6-C252-FD88-1A6F-C6DD80E6D49C}"/>
                    </a:ext>
                  </a:extLst>
                </p:cNvPr>
                <p:cNvSpPr/>
                <p:nvPr/>
              </p:nvSpPr>
              <p:spPr>
                <a:xfrm>
                  <a:off x="5619144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A1D6E78B-F6BC-3F08-0CA2-7C5C5726F922}"/>
                    </a:ext>
                  </a:extLst>
                </p:cNvPr>
                <p:cNvSpPr/>
                <p:nvPr/>
              </p:nvSpPr>
              <p:spPr>
                <a:xfrm>
                  <a:off x="5698730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757797E3-8300-6C30-5CF2-FAB407AF3735}"/>
                    </a:ext>
                  </a:extLst>
                </p:cNvPr>
                <p:cNvSpPr/>
                <p:nvPr/>
              </p:nvSpPr>
              <p:spPr>
                <a:xfrm>
                  <a:off x="5778319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BF3BA447-3CAF-7DCD-44E5-70AAD79C322E}"/>
                    </a:ext>
                  </a:extLst>
                </p:cNvPr>
                <p:cNvSpPr/>
                <p:nvPr/>
              </p:nvSpPr>
              <p:spPr>
                <a:xfrm>
                  <a:off x="5857905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2526BFAD-5041-1B6D-2663-9CC60AEACCAB}"/>
                    </a:ext>
                  </a:extLst>
                </p:cNvPr>
                <p:cNvSpPr/>
                <p:nvPr/>
              </p:nvSpPr>
              <p:spPr>
                <a:xfrm>
                  <a:off x="5937492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4B774568-D988-1647-073A-0A9052F0A1B3}"/>
                    </a:ext>
                  </a:extLst>
                </p:cNvPr>
                <p:cNvSpPr/>
                <p:nvPr/>
              </p:nvSpPr>
              <p:spPr>
                <a:xfrm>
                  <a:off x="6017078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0D6EA988-7BFA-F8E7-23B9-25902FE2302A}"/>
                    </a:ext>
                  </a:extLst>
                </p:cNvPr>
                <p:cNvSpPr/>
                <p:nvPr/>
              </p:nvSpPr>
              <p:spPr>
                <a:xfrm>
                  <a:off x="6096664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9803CC56-1820-1FFC-AD6C-794D48249062}"/>
                    </a:ext>
                  </a:extLst>
                </p:cNvPr>
                <p:cNvSpPr/>
                <p:nvPr/>
              </p:nvSpPr>
              <p:spPr>
                <a:xfrm>
                  <a:off x="6176253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9A5159D0-71E0-C6E7-0224-25F2948082D7}"/>
                    </a:ext>
                  </a:extLst>
                </p:cNvPr>
                <p:cNvSpPr/>
                <p:nvPr/>
              </p:nvSpPr>
              <p:spPr>
                <a:xfrm>
                  <a:off x="6255839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2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5EC371A6-353A-9CC6-5184-2F8C10CD1D48}"/>
                    </a:ext>
                  </a:extLst>
                </p:cNvPr>
                <p:cNvSpPr/>
                <p:nvPr/>
              </p:nvSpPr>
              <p:spPr>
                <a:xfrm>
                  <a:off x="6335426" y="6415036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FC86B94A-2532-944C-0631-EC61DD2966F8}"/>
                    </a:ext>
                  </a:extLst>
                </p:cNvPr>
                <p:cNvSpPr/>
                <p:nvPr/>
              </p:nvSpPr>
              <p:spPr>
                <a:xfrm>
                  <a:off x="6415012" y="6415036"/>
                  <a:ext cx="145179" cy="65808"/>
                </a:xfrm>
                <a:custGeom>
                  <a:avLst/>
                  <a:gdLst>
                    <a:gd name="connsiteX0" fmla="*/ 0 w 145179"/>
                    <a:gd name="connsiteY0" fmla="*/ 58496 h 65808"/>
                    <a:gd name="connsiteX1" fmla="*/ 0 w 145179"/>
                    <a:gd name="connsiteY1" fmla="*/ 7313 h 65808"/>
                    <a:gd name="connsiteX2" fmla="*/ 7313 w 145179"/>
                    <a:gd name="connsiteY2" fmla="*/ 0 h 65808"/>
                    <a:gd name="connsiteX3" fmla="*/ 137866 w 145179"/>
                    <a:gd name="connsiteY3" fmla="*/ 0 h 65808"/>
                    <a:gd name="connsiteX4" fmla="*/ 145179 w 145179"/>
                    <a:gd name="connsiteY4" fmla="*/ 7313 h 65808"/>
                    <a:gd name="connsiteX5" fmla="*/ 145179 w 145179"/>
                    <a:gd name="connsiteY5" fmla="*/ 58496 h 65808"/>
                    <a:gd name="connsiteX6" fmla="*/ 137866 w 145179"/>
                    <a:gd name="connsiteY6" fmla="*/ 65809 h 65808"/>
                    <a:gd name="connsiteX7" fmla="*/ 7313 w 145179"/>
                    <a:gd name="connsiteY7" fmla="*/ 65809 h 65808"/>
                    <a:gd name="connsiteX8" fmla="*/ 0 w 145179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5179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2855" y="4458"/>
                        <a:pt x="4458" y="2855"/>
                        <a:pt x="7313" y="0"/>
                      </a:cubicBezTo>
                      <a:lnTo>
                        <a:pt x="137866" y="0"/>
                      </a:lnTo>
                      <a:cubicBezTo>
                        <a:pt x="140721" y="2855"/>
                        <a:pt x="142324" y="4458"/>
                        <a:pt x="145179" y="7313"/>
                      </a:cubicBezTo>
                      <a:lnTo>
                        <a:pt x="145179" y="58496"/>
                      </a:lnTo>
                      <a:cubicBezTo>
                        <a:pt x="142324" y="61351"/>
                        <a:pt x="140721" y="62954"/>
                        <a:pt x="137866" y="65809"/>
                      </a:cubicBezTo>
                      <a:lnTo>
                        <a:pt x="7313" y="65809"/>
                      </a:lnTo>
                      <a:cubicBezTo>
                        <a:pt x="4458" y="62954"/>
                        <a:pt x="2855" y="6135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47" name="그래픽 7" descr="휴대폰 및 계산기와 노트북">
                <a:extLst>
                  <a:ext uri="{FF2B5EF4-FFF2-40B4-BE49-F238E27FC236}">
                    <a16:creationId xmlns:a16="http://schemas.microsoft.com/office/drawing/2014/main" id="{D69668AE-663E-0100-3FD9-79524F20A693}"/>
                  </a:ext>
                </a:extLst>
              </p:cNvPr>
              <p:cNvGrpSpPr/>
              <p:nvPr/>
            </p:nvGrpSpPr>
            <p:grpSpPr>
              <a:xfrm>
                <a:off x="5459971" y="6497456"/>
                <a:ext cx="1100040" cy="66123"/>
                <a:chOff x="5459971" y="6497456"/>
                <a:chExt cx="1100040" cy="66123"/>
              </a:xfrm>
              <a:solidFill>
                <a:srgbClr val="2F2F2F"/>
              </a:solidFill>
            </p:grpSpPr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3F828EF9-DF74-44E9-1233-467A62DEDC72}"/>
                    </a:ext>
                  </a:extLst>
                </p:cNvPr>
                <p:cNvSpPr/>
                <p:nvPr/>
              </p:nvSpPr>
              <p:spPr>
                <a:xfrm>
                  <a:off x="5459971" y="6497459"/>
                  <a:ext cx="65808" cy="65808"/>
                </a:xfrm>
                <a:custGeom>
                  <a:avLst/>
                  <a:gdLst>
                    <a:gd name="connsiteX0" fmla="*/ 58496 w 65808"/>
                    <a:gd name="connsiteY0" fmla="*/ 65809 h 65808"/>
                    <a:gd name="connsiteX1" fmla="*/ 7313 w 65808"/>
                    <a:gd name="connsiteY1" fmla="*/ 65809 h 65808"/>
                    <a:gd name="connsiteX2" fmla="*/ 0 w 65808"/>
                    <a:gd name="connsiteY2" fmla="*/ 58496 h 65808"/>
                    <a:gd name="connsiteX3" fmla="*/ 0 w 65808"/>
                    <a:gd name="connsiteY3" fmla="*/ 7313 h 65808"/>
                    <a:gd name="connsiteX4" fmla="*/ 7313 w 65808"/>
                    <a:gd name="connsiteY4" fmla="*/ 0 h 65808"/>
                    <a:gd name="connsiteX5" fmla="*/ 58496 w 65808"/>
                    <a:gd name="connsiteY5" fmla="*/ 0 h 65808"/>
                    <a:gd name="connsiteX6" fmla="*/ 65809 w 65808"/>
                    <a:gd name="connsiteY6" fmla="*/ 7313 h 65808"/>
                    <a:gd name="connsiteX7" fmla="*/ 65809 w 65808"/>
                    <a:gd name="connsiteY7" fmla="*/ 58496 h 65808"/>
                    <a:gd name="connsiteX8" fmla="*/ 58496 w 65808"/>
                    <a:gd name="connsiteY8" fmla="*/ 65809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58496" y="65809"/>
                      </a:move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6" y="62534"/>
                        <a:pt x="62531" y="65809"/>
                        <a:pt x="58496" y="65809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7DEB98E4-3713-380B-5B2C-5C8DFC92CEC9}"/>
                    </a:ext>
                  </a:extLst>
                </p:cNvPr>
                <p:cNvSpPr/>
                <p:nvPr/>
              </p:nvSpPr>
              <p:spPr>
                <a:xfrm>
                  <a:off x="5539557" y="6497459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4FBC4134-3EB1-8ACE-F965-8EAAD1A426A0}"/>
                    </a:ext>
                  </a:extLst>
                </p:cNvPr>
                <p:cNvSpPr/>
                <p:nvPr/>
              </p:nvSpPr>
              <p:spPr>
                <a:xfrm>
                  <a:off x="5619144" y="6497459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B6415BAA-8D53-704B-BE90-7B281D01CF24}"/>
                    </a:ext>
                  </a:extLst>
                </p:cNvPr>
                <p:cNvSpPr/>
                <p:nvPr/>
              </p:nvSpPr>
              <p:spPr>
                <a:xfrm>
                  <a:off x="5698730" y="6497459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4038" y="7313"/>
                        <a:pt x="7313" y="4038"/>
                        <a:pt x="7313" y="0"/>
                      </a:cubicBezTo>
                      <a:lnTo>
                        <a:pt x="58496" y="0"/>
                      </a:lnTo>
                      <a:cubicBezTo>
                        <a:pt x="58496" y="4038"/>
                        <a:pt x="61770" y="7313"/>
                        <a:pt x="65809" y="7313"/>
                      </a:cubicBezTo>
                      <a:lnTo>
                        <a:pt x="65809" y="58496"/>
                      </a:lnTo>
                      <a:cubicBezTo>
                        <a:pt x="61770" y="58496"/>
                        <a:pt x="58496" y="61770"/>
                        <a:pt x="58496" y="65809"/>
                      </a:cubicBezTo>
                      <a:lnTo>
                        <a:pt x="7313" y="65809"/>
                      </a:lnTo>
                      <a:cubicBezTo>
                        <a:pt x="7313" y="61770"/>
                        <a:pt x="4038" y="58496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1DF60453-E3E2-789C-2C9B-B9CBD5530E22}"/>
                    </a:ext>
                  </a:extLst>
                </p:cNvPr>
                <p:cNvSpPr/>
                <p:nvPr/>
              </p:nvSpPr>
              <p:spPr>
                <a:xfrm>
                  <a:off x="5776779" y="6497459"/>
                  <a:ext cx="465564" cy="65808"/>
                </a:xfrm>
                <a:custGeom>
                  <a:avLst/>
                  <a:gdLst>
                    <a:gd name="connsiteX0" fmla="*/ 0 w 465564"/>
                    <a:gd name="connsiteY0" fmla="*/ 58496 h 65808"/>
                    <a:gd name="connsiteX1" fmla="*/ 0 w 465564"/>
                    <a:gd name="connsiteY1" fmla="*/ 7313 h 65808"/>
                    <a:gd name="connsiteX2" fmla="*/ 7313 w 465564"/>
                    <a:gd name="connsiteY2" fmla="*/ 0 h 65808"/>
                    <a:gd name="connsiteX3" fmla="*/ 458251 w 465564"/>
                    <a:gd name="connsiteY3" fmla="*/ 0 h 65808"/>
                    <a:gd name="connsiteX4" fmla="*/ 465564 w 465564"/>
                    <a:gd name="connsiteY4" fmla="*/ 7313 h 65808"/>
                    <a:gd name="connsiteX5" fmla="*/ 465564 w 465564"/>
                    <a:gd name="connsiteY5" fmla="*/ 58496 h 65808"/>
                    <a:gd name="connsiteX6" fmla="*/ 458251 w 465564"/>
                    <a:gd name="connsiteY6" fmla="*/ 65809 h 65808"/>
                    <a:gd name="connsiteX7" fmla="*/ 7310 w 465564"/>
                    <a:gd name="connsiteY7" fmla="*/ 65809 h 65808"/>
                    <a:gd name="connsiteX8" fmla="*/ 0 w 465564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65564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458251" y="0"/>
                      </a:lnTo>
                      <a:cubicBezTo>
                        <a:pt x="462290" y="0"/>
                        <a:pt x="465564" y="3274"/>
                        <a:pt x="465564" y="7313"/>
                      </a:cubicBezTo>
                      <a:lnTo>
                        <a:pt x="465564" y="58496"/>
                      </a:lnTo>
                      <a:cubicBezTo>
                        <a:pt x="465564" y="62534"/>
                        <a:pt x="462290" y="65809"/>
                        <a:pt x="458251" y="65809"/>
                      </a:cubicBezTo>
                      <a:lnTo>
                        <a:pt x="7310" y="65809"/>
                      </a:lnTo>
                      <a:cubicBezTo>
                        <a:pt x="3271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A0C86D9D-2007-239E-94CB-4BF091B51077}"/>
                    </a:ext>
                  </a:extLst>
                </p:cNvPr>
                <p:cNvSpPr/>
                <p:nvPr/>
              </p:nvSpPr>
              <p:spPr>
                <a:xfrm>
                  <a:off x="6255839" y="6497459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2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B0DD290B-8ED5-5B1F-15CE-E7AB3F6E99DA}"/>
                    </a:ext>
                  </a:extLst>
                </p:cNvPr>
                <p:cNvSpPr/>
                <p:nvPr/>
              </p:nvSpPr>
              <p:spPr>
                <a:xfrm>
                  <a:off x="6335737" y="6497459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0B1903DB-BBD8-9998-6426-28996D40BEA5}"/>
                    </a:ext>
                  </a:extLst>
                </p:cNvPr>
                <p:cNvSpPr/>
                <p:nvPr/>
              </p:nvSpPr>
              <p:spPr>
                <a:xfrm>
                  <a:off x="6494203" y="6497771"/>
                  <a:ext cx="65808" cy="65808"/>
                </a:xfrm>
                <a:custGeom>
                  <a:avLst/>
                  <a:gdLst>
                    <a:gd name="connsiteX0" fmla="*/ 0 w 65808"/>
                    <a:gd name="connsiteY0" fmla="*/ 58496 h 65808"/>
                    <a:gd name="connsiteX1" fmla="*/ 0 w 65808"/>
                    <a:gd name="connsiteY1" fmla="*/ 7313 h 65808"/>
                    <a:gd name="connsiteX2" fmla="*/ 7313 w 65808"/>
                    <a:gd name="connsiteY2" fmla="*/ 0 h 65808"/>
                    <a:gd name="connsiteX3" fmla="*/ 58496 w 65808"/>
                    <a:gd name="connsiteY3" fmla="*/ 0 h 65808"/>
                    <a:gd name="connsiteX4" fmla="*/ 65809 w 65808"/>
                    <a:gd name="connsiteY4" fmla="*/ 7313 h 65808"/>
                    <a:gd name="connsiteX5" fmla="*/ 65809 w 65808"/>
                    <a:gd name="connsiteY5" fmla="*/ 58496 h 65808"/>
                    <a:gd name="connsiteX6" fmla="*/ 58496 w 65808"/>
                    <a:gd name="connsiteY6" fmla="*/ 65809 h 65808"/>
                    <a:gd name="connsiteX7" fmla="*/ 7313 w 65808"/>
                    <a:gd name="connsiteY7" fmla="*/ 65809 h 65808"/>
                    <a:gd name="connsiteX8" fmla="*/ 0 w 65808"/>
                    <a:gd name="connsiteY8" fmla="*/ 58496 h 65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65808">
                      <a:moveTo>
                        <a:pt x="0" y="58496"/>
                      </a:move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58496"/>
                      </a:lnTo>
                      <a:cubicBezTo>
                        <a:pt x="65809" y="62534"/>
                        <a:pt x="62534" y="65809"/>
                        <a:pt x="58496" y="65809"/>
                      </a:cubicBezTo>
                      <a:lnTo>
                        <a:pt x="7313" y="65809"/>
                      </a:lnTo>
                      <a:cubicBezTo>
                        <a:pt x="3274" y="65809"/>
                        <a:pt x="0" y="62534"/>
                        <a:pt x="0" y="58496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8E7FB62A-7671-C3C2-6206-92E41957EF2B}"/>
                    </a:ext>
                  </a:extLst>
                </p:cNvPr>
                <p:cNvSpPr/>
                <p:nvPr/>
              </p:nvSpPr>
              <p:spPr>
                <a:xfrm>
                  <a:off x="6416624" y="6497456"/>
                  <a:ext cx="65808" cy="29960"/>
                </a:xfrm>
                <a:custGeom>
                  <a:avLst/>
                  <a:gdLst>
                    <a:gd name="connsiteX0" fmla="*/ 58496 w 65808"/>
                    <a:gd name="connsiteY0" fmla="*/ 29961 h 29960"/>
                    <a:gd name="connsiteX1" fmla="*/ 7313 w 65808"/>
                    <a:gd name="connsiteY1" fmla="*/ 29961 h 29960"/>
                    <a:gd name="connsiteX2" fmla="*/ 0 w 65808"/>
                    <a:gd name="connsiteY2" fmla="*/ 22648 h 29960"/>
                    <a:gd name="connsiteX3" fmla="*/ 0 w 65808"/>
                    <a:gd name="connsiteY3" fmla="*/ 7313 h 29960"/>
                    <a:gd name="connsiteX4" fmla="*/ 7313 w 65808"/>
                    <a:gd name="connsiteY4" fmla="*/ 0 h 29960"/>
                    <a:gd name="connsiteX5" fmla="*/ 58496 w 65808"/>
                    <a:gd name="connsiteY5" fmla="*/ 0 h 29960"/>
                    <a:gd name="connsiteX6" fmla="*/ 65809 w 65808"/>
                    <a:gd name="connsiteY6" fmla="*/ 7313 h 29960"/>
                    <a:gd name="connsiteX7" fmla="*/ 65809 w 65808"/>
                    <a:gd name="connsiteY7" fmla="*/ 22648 h 29960"/>
                    <a:gd name="connsiteX8" fmla="*/ 58496 w 65808"/>
                    <a:gd name="connsiteY8" fmla="*/ 29961 h 2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29960">
                      <a:moveTo>
                        <a:pt x="58496" y="29961"/>
                      </a:moveTo>
                      <a:lnTo>
                        <a:pt x="7313" y="29961"/>
                      </a:lnTo>
                      <a:cubicBezTo>
                        <a:pt x="3274" y="29961"/>
                        <a:pt x="0" y="26686"/>
                        <a:pt x="0" y="22648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2648"/>
                      </a:lnTo>
                      <a:cubicBezTo>
                        <a:pt x="65809" y="26686"/>
                        <a:pt x="62534" y="29961"/>
                        <a:pt x="58496" y="29961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EA94F5D6-CE5F-6734-3A66-3444EB2C85CD}"/>
                    </a:ext>
                  </a:extLst>
                </p:cNvPr>
                <p:cNvSpPr/>
                <p:nvPr/>
              </p:nvSpPr>
              <p:spPr>
                <a:xfrm>
                  <a:off x="6416624" y="6533406"/>
                  <a:ext cx="65808" cy="29960"/>
                </a:xfrm>
                <a:custGeom>
                  <a:avLst/>
                  <a:gdLst>
                    <a:gd name="connsiteX0" fmla="*/ 58496 w 65808"/>
                    <a:gd name="connsiteY0" fmla="*/ 29961 h 29960"/>
                    <a:gd name="connsiteX1" fmla="*/ 7313 w 65808"/>
                    <a:gd name="connsiteY1" fmla="*/ 29961 h 29960"/>
                    <a:gd name="connsiteX2" fmla="*/ 0 w 65808"/>
                    <a:gd name="connsiteY2" fmla="*/ 22648 h 29960"/>
                    <a:gd name="connsiteX3" fmla="*/ 0 w 65808"/>
                    <a:gd name="connsiteY3" fmla="*/ 7313 h 29960"/>
                    <a:gd name="connsiteX4" fmla="*/ 7313 w 65808"/>
                    <a:gd name="connsiteY4" fmla="*/ 0 h 29960"/>
                    <a:gd name="connsiteX5" fmla="*/ 58496 w 65808"/>
                    <a:gd name="connsiteY5" fmla="*/ 0 h 29960"/>
                    <a:gd name="connsiteX6" fmla="*/ 65809 w 65808"/>
                    <a:gd name="connsiteY6" fmla="*/ 7313 h 29960"/>
                    <a:gd name="connsiteX7" fmla="*/ 65809 w 65808"/>
                    <a:gd name="connsiteY7" fmla="*/ 22648 h 29960"/>
                    <a:gd name="connsiteX8" fmla="*/ 58496 w 65808"/>
                    <a:gd name="connsiteY8" fmla="*/ 29961 h 29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5808" h="29960">
                      <a:moveTo>
                        <a:pt x="58496" y="29961"/>
                      </a:moveTo>
                      <a:lnTo>
                        <a:pt x="7313" y="29961"/>
                      </a:lnTo>
                      <a:cubicBezTo>
                        <a:pt x="3274" y="29961"/>
                        <a:pt x="0" y="26686"/>
                        <a:pt x="0" y="22648"/>
                      </a:cubicBezTo>
                      <a:lnTo>
                        <a:pt x="0" y="7313"/>
                      </a:lnTo>
                      <a:cubicBezTo>
                        <a:pt x="0" y="3274"/>
                        <a:pt x="3274" y="0"/>
                        <a:pt x="7313" y="0"/>
                      </a:cubicBezTo>
                      <a:lnTo>
                        <a:pt x="58496" y="0"/>
                      </a:lnTo>
                      <a:cubicBezTo>
                        <a:pt x="62534" y="0"/>
                        <a:pt x="65809" y="3274"/>
                        <a:pt x="65809" y="7313"/>
                      </a:cubicBezTo>
                      <a:lnTo>
                        <a:pt x="65809" y="22648"/>
                      </a:lnTo>
                      <a:cubicBezTo>
                        <a:pt x="65809" y="26686"/>
                        <a:pt x="62534" y="29961"/>
                        <a:pt x="58496" y="29961"/>
                      </a:cubicBezTo>
                      <a:close/>
                    </a:path>
                  </a:pathLst>
                </a:custGeom>
                <a:solidFill>
                  <a:srgbClr val="2F2F2F"/>
                </a:solidFill>
                <a:ln w="298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58429548-5A1C-C666-CB6A-8B6154241613}"/>
                </a:ext>
              </a:extLst>
            </p:cNvPr>
            <p:cNvSpPr/>
            <p:nvPr/>
          </p:nvSpPr>
          <p:spPr>
            <a:xfrm>
              <a:off x="5252878" y="5399001"/>
              <a:ext cx="1513111" cy="62911"/>
            </a:xfrm>
            <a:custGeom>
              <a:avLst/>
              <a:gdLst>
                <a:gd name="connsiteX0" fmla="*/ 0 w 1513111"/>
                <a:gd name="connsiteY0" fmla="*/ 59916 h 62911"/>
                <a:gd name="connsiteX1" fmla="*/ 0 w 1513111"/>
                <a:gd name="connsiteY1" fmla="*/ 43382 h 62911"/>
                <a:gd name="connsiteX2" fmla="*/ 35174 w 1513111"/>
                <a:gd name="connsiteY2" fmla="*/ 0 h 62911"/>
                <a:gd name="connsiteX3" fmla="*/ 1477938 w 1513111"/>
                <a:gd name="connsiteY3" fmla="*/ 0 h 62911"/>
                <a:gd name="connsiteX4" fmla="*/ 1513112 w 1513111"/>
                <a:gd name="connsiteY4" fmla="*/ 43382 h 62911"/>
                <a:gd name="connsiteX5" fmla="*/ 1513112 w 1513111"/>
                <a:gd name="connsiteY5" fmla="*/ 62912 h 62911"/>
                <a:gd name="connsiteX6" fmla="*/ 0 w 1513111"/>
                <a:gd name="connsiteY6" fmla="*/ 59916 h 6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111" h="62911">
                  <a:moveTo>
                    <a:pt x="0" y="59916"/>
                  </a:moveTo>
                  <a:lnTo>
                    <a:pt x="0" y="43382"/>
                  </a:lnTo>
                  <a:cubicBezTo>
                    <a:pt x="0" y="20971"/>
                    <a:pt x="12328" y="0"/>
                    <a:pt x="35174" y="0"/>
                  </a:cubicBezTo>
                  <a:lnTo>
                    <a:pt x="1477938" y="0"/>
                  </a:lnTo>
                  <a:cubicBezTo>
                    <a:pt x="1500784" y="0"/>
                    <a:pt x="1513112" y="17975"/>
                    <a:pt x="1513112" y="43382"/>
                  </a:cubicBezTo>
                  <a:lnTo>
                    <a:pt x="1513112" y="62912"/>
                  </a:lnTo>
                  <a:lnTo>
                    <a:pt x="0" y="59916"/>
                  </a:lnTo>
                  <a:close/>
                </a:path>
              </a:pathLst>
            </a:custGeom>
            <a:solidFill>
              <a:srgbClr val="CFCFC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AFA5E594-776E-457B-42B4-817B26909F50}"/>
                </a:ext>
              </a:extLst>
            </p:cNvPr>
            <p:cNvSpPr/>
            <p:nvPr/>
          </p:nvSpPr>
          <p:spPr>
            <a:xfrm>
              <a:off x="5305475" y="5501346"/>
              <a:ext cx="1030504" cy="479326"/>
            </a:xfrm>
            <a:custGeom>
              <a:avLst/>
              <a:gdLst>
                <a:gd name="connsiteX0" fmla="*/ 98217 w 1030504"/>
                <a:gd name="connsiteY0" fmla="*/ 479327 h 479326"/>
                <a:gd name="connsiteX1" fmla="*/ 551178 w 1030504"/>
                <a:gd name="connsiteY1" fmla="*/ 479327 h 479326"/>
                <a:gd name="connsiteX2" fmla="*/ 1030505 w 1030504"/>
                <a:gd name="connsiteY2" fmla="*/ 0 h 479326"/>
                <a:gd name="connsiteX3" fmla="*/ 0 w 1030504"/>
                <a:gd name="connsiteY3" fmla="*/ 0 h 479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0504" h="479326">
                  <a:moveTo>
                    <a:pt x="98217" y="479327"/>
                  </a:moveTo>
                  <a:lnTo>
                    <a:pt x="551178" y="479327"/>
                  </a:lnTo>
                  <a:lnTo>
                    <a:pt x="10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BF27A51-6283-29B2-FA96-408382CE61D2}"/>
                </a:ext>
              </a:extLst>
            </p:cNvPr>
            <p:cNvSpPr/>
            <p:nvPr/>
          </p:nvSpPr>
          <p:spPr>
            <a:xfrm>
              <a:off x="5848831" y="5502844"/>
              <a:ext cx="862084" cy="476331"/>
            </a:xfrm>
            <a:custGeom>
              <a:avLst/>
              <a:gdLst>
                <a:gd name="connsiteX0" fmla="*/ 768693 w 862084"/>
                <a:gd name="connsiteY0" fmla="*/ 476331 h 476331"/>
                <a:gd name="connsiteX1" fmla="*/ 862084 w 862084"/>
                <a:gd name="connsiteY1" fmla="*/ 0 h 476331"/>
                <a:gd name="connsiteX2" fmla="*/ 476334 w 862084"/>
                <a:gd name="connsiteY2" fmla="*/ 0 h 476331"/>
                <a:gd name="connsiteX3" fmla="*/ 0 w 862084"/>
                <a:gd name="connsiteY3" fmla="*/ 476331 h 476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2084" h="476331">
                  <a:moveTo>
                    <a:pt x="768693" y="476331"/>
                  </a:moveTo>
                  <a:lnTo>
                    <a:pt x="862084" y="0"/>
                  </a:lnTo>
                  <a:lnTo>
                    <a:pt x="476334" y="0"/>
                  </a:lnTo>
                  <a:lnTo>
                    <a:pt x="0" y="476331"/>
                  </a:lnTo>
                  <a:close/>
                </a:path>
              </a:pathLst>
            </a:custGeom>
            <a:solidFill>
              <a:srgbClr val="E6E6E6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47AF5CE0-DB1E-2CF6-DA01-1FE2E4DC3B98}"/>
                </a:ext>
              </a:extLst>
            </p:cNvPr>
            <p:cNvSpPr/>
            <p:nvPr/>
          </p:nvSpPr>
          <p:spPr>
            <a:xfrm>
              <a:off x="5252160" y="5423096"/>
              <a:ext cx="1157318" cy="599032"/>
            </a:xfrm>
            <a:custGeom>
              <a:avLst/>
              <a:gdLst>
                <a:gd name="connsiteX0" fmla="*/ 158114 w 1157318"/>
                <a:gd name="connsiteY0" fmla="*/ 552071 h 599032"/>
                <a:gd name="connsiteX1" fmla="*/ 62153 w 1157318"/>
                <a:gd name="connsiteY1" fmla="*/ 83753 h 599032"/>
                <a:gd name="connsiteX2" fmla="*/ 1074983 w 1157318"/>
                <a:gd name="connsiteY2" fmla="*/ 83753 h 599032"/>
                <a:gd name="connsiteX3" fmla="*/ 1157319 w 1157318"/>
                <a:gd name="connsiteY3" fmla="*/ 1417 h 599032"/>
                <a:gd name="connsiteX4" fmla="*/ 1152756 w 1157318"/>
                <a:gd name="connsiteY4" fmla="*/ 0 h 599032"/>
                <a:gd name="connsiteX5" fmla="*/ 35964 w 1157318"/>
                <a:gd name="connsiteY5" fmla="*/ 0 h 599032"/>
                <a:gd name="connsiteX6" fmla="*/ 802 w 1157318"/>
                <a:gd name="connsiteY6" fmla="*/ 43439 h 599032"/>
                <a:gd name="connsiteX7" fmla="*/ 113105 w 1157318"/>
                <a:gd name="connsiteY7" fmla="*/ 570573 h 599032"/>
                <a:gd name="connsiteX8" fmla="*/ 148267 w 1157318"/>
                <a:gd name="connsiteY8" fmla="*/ 599033 h 599032"/>
                <a:gd name="connsiteX9" fmla="*/ 559706 w 1157318"/>
                <a:gd name="connsiteY9" fmla="*/ 599033 h 599032"/>
                <a:gd name="connsiteX10" fmla="*/ 606665 w 1157318"/>
                <a:gd name="connsiteY10" fmla="*/ 552074 h 599032"/>
                <a:gd name="connsiteX11" fmla="*/ 158114 w 1157318"/>
                <a:gd name="connsiteY11" fmla="*/ 552074 h 59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7318" h="599032">
                  <a:moveTo>
                    <a:pt x="158114" y="552071"/>
                  </a:moveTo>
                  <a:lnTo>
                    <a:pt x="62153" y="83753"/>
                  </a:lnTo>
                  <a:lnTo>
                    <a:pt x="1074983" y="83753"/>
                  </a:lnTo>
                  <a:lnTo>
                    <a:pt x="1157319" y="1417"/>
                  </a:lnTo>
                  <a:lnTo>
                    <a:pt x="1152756" y="0"/>
                  </a:lnTo>
                  <a:lnTo>
                    <a:pt x="35964" y="0"/>
                  </a:lnTo>
                  <a:cubicBezTo>
                    <a:pt x="13094" y="0"/>
                    <a:pt x="-3961" y="21072"/>
                    <a:pt x="802" y="43439"/>
                  </a:cubicBezTo>
                  <a:lnTo>
                    <a:pt x="113105" y="570573"/>
                  </a:lnTo>
                  <a:cubicBezTo>
                    <a:pt x="116640" y="587166"/>
                    <a:pt x="131299" y="599033"/>
                    <a:pt x="148267" y="599033"/>
                  </a:cubicBezTo>
                  <a:lnTo>
                    <a:pt x="559706" y="599033"/>
                  </a:lnTo>
                  <a:lnTo>
                    <a:pt x="606665" y="552074"/>
                  </a:lnTo>
                  <a:lnTo>
                    <a:pt x="158114" y="552074"/>
                  </a:lnTo>
                  <a:close/>
                </a:path>
              </a:pathLst>
            </a:custGeom>
            <a:solidFill>
              <a:srgbClr val="2F2F2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0C9506E2-8C54-653C-3E87-06468B3C29BC}"/>
                </a:ext>
              </a:extLst>
            </p:cNvPr>
            <p:cNvSpPr/>
            <p:nvPr/>
          </p:nvSpPr>
          <p:spPr>
            <a:xfrm>
              <a:off x="5805874" y="5423096"/>
              <a:ext cx="960831" cy="599032"/>
            </a:xfrm>
            <a:custGeom>
              <a:avLst/>
              <a:gdLst>
                <a:gd name="connsiteX0" fmla="*/ 924867 w 960831"/>
                <a:gd name="connsiteY0" fmla="*/ 0 h 599032"/>
                <a:gd name="connsiteX1" fmla="*/ 599030 w 960831"/>
                <a:gd name="connsiteY1" fmla="*/ 0 h 599032"/>
                <a:gd name="connsiteX2" fmla="*/ 515273 w 960831"/>
                <a:gd name="connsiteY2" fmla="*/ 83756 h 599032"/>
                <a:gd name="connsiteX3" fmla="*/ 894535 w 960831"/>
                <a:gd name="connsiteY3" fmla="*/ 83756 h 599032"/>
                <a:gd name="connsiteX4" fmla="*/ 802714 w 960831"/>
                <a:gd name="connsiteY4" fmla="*/ 552074 h 599032"/>
                <a:gd name="connsiteX5" fmla="*/ 46959 w 960831"/>
                <a:gd name="connsiteY5" fmla="*/ 552074 h 599032"/>
                <a:gd name="connsiteX6" fmla="*/ 0 w 960831"/>
                <a:gd name="connsiteY6" fmla="*/ 599033 h 599032"/>
                <a:gd name="connsiteX7" fmla="*/ 812564 w 960831"/>
                <a:gd name="connsiteY7" fmla="*/ 599033 h 599032"/>
                <a:gd name="connsiteX8" fmla="*/ 847725 w 960831"/>
                <a:gd name="connsiteY8" fmla="*/ 570573 h 599032"/>
                <a:gd name="connsiteX9" fmla="*/ 960029 w 960831"/>
                <a:gd name="connsiteY9" fmla="*/ 43439 h 599032"/>
                <a:gd name="connsiteX10" fmla="*/ 924867 w 960831"/>
                <a:gd name="connsiteY10" fmla="*/ 0 h 59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0831" h="599032">
                  <a:moveTo>
                    <a:pt x="924867" y="0"/>
                  </a:moveTo>
                  <a:lnTo>
                    <a:pt x="599030" y="0"/>
                  </a:lnTo>
                  <a:lnTo>
                    <a:pt x="515273" y="83756"/>
                  </a:lnTo>
                  <a:lnTo>
                    <a:pt x="894535" y="83756"/>
                  </a:lnTo>
                  <a:lnTo>
                    <a:pt x="802714" y="552074"/>
                  </a:lnTo>
                  <a:lnTo>
                    <a:pt x="46959" y="552074"/>
                  </a:lnTo>
                  <a:lnTo>
                    <a:pt x="0" y="599033"/>
                  </a:lnTo>
                  <a:lnTo>
                    <a:pt x="812564" y="599033"/>
                  </a:lnTo>
                  <a:cubicBezTo>
                    <a:pt x="829532" y="599033"/>
                    <a:pt x="844190" y="587169"/>
                    <a:pt x="847725" y="570573"/>
                  </a:cubicBezTo>
                  <a:lnTo>
                    <a:pt x="960029" y="43439"/>
                  </a:lnTo>
                  <a:cubicBezTo>
                    <a:pt x="964795" y="21072"/>
                    <a:pt x="947737" y="0"/>
                    <a:pt x="924867" y="0"/>
                  </a:cubicBezTo>
                  <a:close/>
                </a:path>
              </a:pathLst>
            </a:custGeom>
            <a:solidFill>
              <a:srgbClr val="505050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18028378-85B0-EBE7-112C-22D01F8F1ACB}"/>
                </a:ext>
              </a:extLst>
            </p:cNvPr>
            <p:cNvSpPr/>
            <p:nvPr/>
          </p:nvSpPr>
          <p:spPr>
            <a:xfrm>
              <a:off x="5850053" y="5767076"/>
              <a:ext cx="329537" cy="17974"/>
            </a:xfrm>
            <a:custGeom>
              <a:avLst/>
              <a:gdLst>
                <a:gd name="connsiteX0" fmla="*/ 320550 w 329537"/>
                <a:gd name="connsiteY0" fmla="*/ 17975 h 17974"/>
                <a:gd name="connsiteX1" fmla="*/ 8987 w 329537"/>
                <a:gd name="connsiteY1" fmla="*/ 17975 h 17974"/>
                <a:gd name="connsiteX2" fmla="*/ 0 w 329537"/>
                <a:gd name="connsiteY2" fmla="*/ 8987 h 17974"/>
                <a:gd name="connsiteX3" fmla="*/ 8987 w 329537"/>
                <a:gd name="connsiteY3" fmla="*/ 0 h 17974"/>
                <a:gd name="connsiteX4" fmla="*/ 320550 w 329537"/>
                <a:gd name="connsiteY4" fmla="*/ 0 h 17974"/>
                <a:gd name="connsiteX5" fmla="*/ 329537 w 329537"/>
                <a:gd name="connsiteY5" fmla="*/ 8987 h 17974"/>
                <a:gd name="connsiteX6" fmla="*/ 320550 w 329537"/>
                <a:gd name="connsiteY6" fmla="*/ 17975 h 1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9537" h="17974">
                  <a:moveTo>
                    <a:pt x="320550" y="17975"/>
                  </a:moveTo>
                  <a:lnTo>
                    <a:pt x="8987" y="17975"/>
                  </a:lnTo>
                  <a:cubicBezTo>
                    <a:pt x="4023" y="17975"/>
                    <a:pt x="0" y="13951"/>
                    <a:pt x="0" y="8987"/>
                  </a:cubicBezTo>
                  <a:cubicBezTo>
                    <a:pt x="0" y="4023"/>
                    <a:pt x="4023" y="0"/>
                    <a:pt x="8987" y="0"/>
                  </a:cubicBezTo>
                  <a:lnTo>
                    <a:pt x="320550" y="0"/>
                  </a:lnTo>
                  <a:cubicBezTo>
                    <a:pt x="325514" y="0"/>
                    <a:pt x="329537" y="4023"/>
                    <a:pt x="329537" y="8987"/>
                  </a:cubicBezTo>
                  <a:cubicBezTo>
                    <a:pt x="329537" y="13951"/>
                    <a:pt x="325514" y="17975"/>
                    <a:pt x="320550" y="17975"/>
                  </a:cubicBezTo>
                  <a:close/>
                </a:path>
              </a:pathLst>
            </a:custGeom>
            <a:solidFill>
              <a:srgbClr val="FFFFFF"/>
            </a:solidFill>
            <a:ln w="29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32062278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1D0BD83A-9D87-6C8D-9E3A-9271749DBE87}"/>
              </a:ext>
            </a:extLst>
          </p:cNvPr>
          <p:cNvSpPr/>
          <p:nvPr/>
        </p:nvSpPr>
        <p:spPr>
          <a:xfrm>
            <a:off x="728662" y="2213553"/>
            <a:ext cx="10769601" cy="657278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A2850B1C-66AB-399F-7A9D-4EB1530AB349}"/>
              </a:ext>
            </a:extLst>
          </p:cNvPr>
          <p:cNvSpPr/>
          <p:nvPr/>
        </p:nvSpPr>
        <p:spPr>
          <a:xfrm>
            <a:off x="728662" y="2994529"/>
            <a:ext cx="10769601" cy="657278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B4BB3A16-283F-D529-A219-F61E62AC3522}"/>
              </a:ext>
            </a:extLst>
          </p:cNvPr>
          <p:cNvSpPr/>
          <p:nvPr/>
        </p:nvSpPr>
        <p:spPr>
          <a:xfrm>
            <a:off x="728662" y="3775505"/>
            <a:ext cx="10769601" cy="657278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A1591299-C4FF-4182-0E82-64F4B72666B3}"/>
              </a:ext>
            </a:extLst>
          </p:cNvPr>
          <p:cNvSpPr/>
          <p:nvPr/>
        </p:nvSpPr>
        <p:spPr>
          <a:xfrm>
            <a:off x="728662" y="4556482"/>
            <a:ext cx="10769601" cy="657278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B5F988F5-EEE2-789F-E5C0-EADA87E89D83}"/>
              </a:ext>
            </a:extLst>
          </p:cNvPr>
          <p:cNvSpPr/>
          <p:nvPr/>
        </p:nvSpPr>
        <p:spPr>
          <a:xfrm>
            <a:off x="728662" y="3003673"/>
            <a:ext cx="7604633" cy="65727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5831C0BD-44A9-00BA-3810-3960B9725431}"/>
              </a:ext>
            </a:extLst>
          </p:cNvPr>
          <p:cNvSpPr/>
          <p:nvPr/>
        </p:nvSpPr>
        <p:spPr>
          <a:xfrm>
            <a:off x="728662" y="2210504"/>
            <a:ext cx="10769601" cy="65727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BDFEDF0-A32B-81A0-40BE-B5448DAA4F2E}"/>
              </a:ext>
            </a:extLst>
          </p:cNvPr>
          <p:cNvSpPr/>
          <p:nvPr/>
        </p:nvSpPr>
        <p:spPr>
          <a:xfrm>
            <a:off x="728662" y="3781601"/>
            <a:ext cx="5851247" cy="657278"/>
          </a:xfrm>
          <a:prstGeom prst="roundRect">
            <a:avLst>
              <a:gd name="adj" fmla="val 5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1BDA11B6-D37B-05CB-85CC-2579FFC3575D}"/>
              </a:ext>
            </a:extLst>
          </p:cNvPr>
          <p:cNvSpPr/>
          <p:nvPr/>
        </p:nvSpPr>
        <p:spPr>
          <a:xfrm>
            <a:off x="728663" y="4556482"/>
            <a:ext cx="3796204" cy="657278"/>
          </a:xfrm>
          <a:prstGeom prst="roundRect">
            <a:avLst>
              <a:gd name="adj" fmla="val 5000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FC62F2E4-80B0-E8ED-5ACC-326292C9129C}"/>
              </a:ext>
            </a:extLst>
          </p:cNvPr>
          <p:cNvSpPr/>
          <p:nvPr/>
        </p:nvSpPr>
        <p:spPr>
          <a:xfrm>
            <a:off x="728662" y="2233143"/>
            <a:ext cx="612000" cy="612000"/>
          </a:xfrm>
          <a:prstGeom prst="ellipse">
            <a:avLst/>
          </a:prstGeom>
          <a:solidFill>
            <a:schemeClr val="bg1"/>
          </a:solidFill>
          <a:ln w="349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119F0E78-C94D-4510-2193-DD214CF7555D}"/>
              </a:ext>
            </a:extLst>
          </p:cNvPr>
          <p:cNvSpPr/>
          <p:nvPr/>
        </p:nvSpPr>
        <p:spPr>
          <a:xfrm>
            <a:off x="728662" y="3014120"/>
            <a:ext cx="612000" cy="612000"/>
          </a:xfrm>
          <a:prstGeom prst="ellipse">
            <a:avLst/>
          </a:prstGeom>
          <a:solidFill>
            <a:schemeClr val="bg1"/>
          </a:solidFill>
          <a:ln w="3492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A1756A9-3C81-E293-A128-A76949BB460F}"/>
              </a:ext>
            </a:extLst>
          </p:cNvPr>
          <p:cNvSpPr/>
          <p:nvPr/>
        </p:nvSpPr>
        <p:spPr>
          <a:xfrm>
            <a:off x="728662" y="3792048"/>
            <a:ext cx="612000" cy="612000"/>
          </a:xfrm>
          <a:prstGeom prst="ellipse">
            <a:avLst/>
          </a:prstGeom>
          <a:solidFill>
            <a:schemeClr val="bg1"/>
          </a:solidFill>
          <a:ln w="34925"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C903C5D6-4269-CB07-771F-4E71244CC31E}"/>
              </a:ext>
            </a:extLst>
          </p:cNvPr>
          <p:cNvSpPr/>
          <p:nvPr/>
        </p:nvSpPr>
        <p:spPr>
          <a:xfrm>
            <a:off x="728662" y="4579121"/>
            <a:ext cx="612000" cy="612000"/>
          </a:xfrm>
          <a:prstGeom prst="ellipse">
            <a:avLst/>
          </a:prstGeom>
          <a:solidFill>
            <a:schemeClr val="bg1"/>
          </a:solidFill>
          <a:ln w="34925">
            <a:solidFill>
              <a:schemeClr val="accent3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36C61A37-471E-F2D6-18C2-4F781189A22F}"/>
              </a:ext>
            </a:extLst>
          </p:cNvPr>
          <p:cNvSpPr/>
          <p:nvPr/>
        </p:nvSpPr>
        <p:spPr>
          <a:xfrm>
            <a:off x="1512010" y="2430716"/>
            <a:ext cx="5261056" cy="2167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C7772F9-C0B4-941D-47E9-2EC90A324780}"/>
              </a:ext>
            </a:extLst>
          </p:cNvPr>
          <p:cNvSpPr txBox="1"/>
          <p:nvPr/>
        </p:nvSpPr>
        <p:spPr>
          <a:xfrm>
            <a:off x="900010" y="2391410"/>
            <a:ext cx="29174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1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위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8AAFA42-53FC-A3E6-619C-FAF84DED833B}"/>
              </a:ext>
            </a:extLst>
          </p:cNvPr>
          <p:cNvSpPr txBox="1"/>
          <p:nvPr/>
        </p:nvSpPr>
        <p:spPr>
          <a:xfrm>
            <a:off x="880774" y="3172387"/>
            <a:ext cx="29174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2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위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C11FE76-8E9E-8453-AE2C-01FBA1D4361E}"/>
              </a:ext>
            </a:extLst>
          </p:cNvPr>
          <p:cNvSpPr txBox="1"/>
          <p:nvPr/>
        </p:nvSpPr>
        <p:spPr>
          <a:xfrm>
            <a:off x="879972" y="3950315"/>
            <a:ext cx="29174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3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위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F0C2317-8FE2-2B06-59D9-566105AB41B7}"/>
              </a:ext>
            </a:extLst>
          </p:cNvPr>
          <p:cNvSpPr txBox="1"/>
          <p:nvPr/>
        </p:nvSpPr>
        <p:spPr>
          <a:xfrm>
            <a:off x="878369" y="4737388"/>
            <a:ext cx="29174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4</a:t>
            </a:r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위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F7BCFBC3-087F-9060-263A-51438B80C50C}"/>
              </a:ext>
            </a:extLst>
          </p:cNvPr>
          <p:cNvSpPr/>
          <p:nvPr/>
        </p:nvSpPr>
        <p:spPr>
          <a:xfrm>
            <a:off x="1512010" y="3188078"/>
            <a:ext cx="5261056" cy="2167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E286979F-3596-E218-FAEB-D593FD15C6A8}"/>
              </a:ext>
            </a:extLst>
          </p:cNvPr>
          <p:cNvSpPr/>
          <p:nvPr/>
        </p:nvSpPr>
        <p:spPr>
          <a:xfrm>
            <a:off x="1512010" y="3989621"/>
            <a:ext cx="3611566" cy="2167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42ADFC03-2CDF-24DB-D021-8C495365C120}"/>
              </a:ext>
            </a:extLst>
          </p:cNvPr>
          <p:cNvSpPr/>
          <p:nvPr/>
        </p:nvSpPr>
        <p:spPr>
          <a:xfrm>
            <a:off x="1512010" y="4776694"/>
            <a:ext cx="1812997" cy="2167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 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25A4A0-9CA6-6C68-3260-53DE3E2BDD06}"/>
              </a:ext>
            </a:extLst>
          </p:cNvPr>
          <p:cNvGrpSpPr/>
          <p:nvPr/>
        </p:nvGrpSpPr>
        <p:grpSpPr>
          <a:xfrm>
            <a:off x="1818099" y="5819576"/>
            <a:ext cx="531059" cy="383403"/>
            <a:chOff x="1340662" y="5819576"/>
            <a:chExt cx="531059" cy="383403"/>
          </a:xfrm>
        </p:grpSpPr>
        <p:sp>
          <p:nvSpPr>
            <p:cNvPr id="25" name="화살표: 갈매기형 수장 24">
              <a:extLst>
                <a:ext uri="{FF2B5EF4-FFF2-40B4-BE49-F238E27FC236}">
                  <a16:creationId xmlns:a16="http://schemas.microsoft.com/office/drawing/2014/main" id="{4199CA08-D926-5F6A-CC47-CBA112D3BB10}"/>
                </a:ext>
              </a:extLst>
            </p:cNvPr>
            <p:cNvSpPr/>
            <p:nvPr/>
          </p:nvSpPr>
          <p:spPr>
            <a:xfrm>
              <a:off x="1340662" y="5819576"/>
              <a:ext cx="245927" cy="383403"/>
            </a:xfrm>
            <a:prstGeom prst="chevron">
              <a:avLst>
                <a:gd name="adj" fmla="val 70649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6" name="화살표: 갈매기형 수장 25">
              <a:extLst>
                <a:ext uri="{FF2B5EF4-FFF2-40B4-BE49-F238E27FC236}">
                  <a16:creationId xmlns:a16="http://schemas.microsoft.com/office/drawing/2014/main" id="{D8598AAB-EAE6-15B1-7F3E-0BACBBB410D0}"/>
                </a:ext>
              </a:extLst>
            </p:cNvPr>
            <p:cNvSpPr/>
            <p:nvPr/>
          </p:nvSpPr>
          <p:spPr>
            <a:xfrm>
              <a:off x="1483228" y="5819576"/>
              <a:ext cx="245927" cy="383403"/>
            </a:xfrm>
            <a:prstGeom prst="chevron">
              <a:avLst>
                <a:gd name="adj" fmla="val 70649"/>
              </a:avLst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7" name="화살표: 갈매기형 수장 26">
              <a:extLst>
                <a:ext uri="{FF2B5EF4-FFF2-40B4-BE49-F238E27FC236}">
                  <a16:creationId xmlns:a16="http://schemas.microsoft.com/office/drawing/2014/main" id="{8D66AFAD-6164-6017-7FE8-6540F89B0D3D}"/>
                </a:ext>
              </a:extLst>
            </p:cNvPr>
            <p:cNvSpPr/>
            <p:nvPr/>
          </p:nvSpPr>
          <p:spPr>
            <a:xfrm>
              <a:off x="1625794" y="5819576"/>
              <a:ext cx="245927" cy="383403"/>
            </a:xfrm>
            <a:prstGeom prst="chevron">
              <a:avLst>
                <a:gd name="adj" fmla="val 70649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783CC0B-DA6D-3906-9D8A-2E04CE851253}"/>
              </a:ext>
            </a:extLst>
          </p:cNvPr>
          <p:cNvSpPr txBox="1"/>
          <p:nvPr/>
        </p:nvSpPr>
        <p:spPr>
          <a:xfrm>
            <a:off x="2511171" y="5866569"/>
            <a:ext cx="786273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 텍스트를 적어주세요 텍스트를 적어주세요 텍스트를 적어주세요 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38505840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A7E3BDF6-4F6F-B43C-DB16-9ABD51A4825A}"/>
              </a:ext>
            </a:extLst>
          </p:cNvPr>
          <p:cNvSpPr/>
          <p:nvPr/>
        </p:nvSpPr>
        <p:spPr>
          <a:xfrm>
            <a:off x="838397" y="2325306"/>
            <a:ext cx="2241632" cy="2241632"/>
          </a:xfrm>
          <a:prstGeom prst="ellipse">
            <a:avLst/>
          </a:prstGeom>
          <a:solidFill>
            <a:schemeClr val="accent3">
              <a:lumMod val="60000"/>
              <a:lumOff val="40000"/>
              <a:alpha val="8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키워드를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입력해 주세요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CB9C0365-E941-E25C-6257-34E8D8565C45}"/>
              </a:ext>
            </a:extLst>
          </p:cNvPr>
          <p:cNvSpPr/>
          <p:nvPr/>
        </p:nvSpPr>
        <p:spPr>
          <a:xfrm>
            <a:off x="2836728" y="2325306"/>
            <a:ext cx="2241632" cy="2241632"/>
          </a:xfrm>
          <a:prstGeom prst="ellipse">
            <a:avLst/>
          </a:prstGeom>
          <a:solidFill>
            <a:schemeClr val="accent3">
              <a:alpha val="8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여기는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키워드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멋있는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  <a:p>
            <a:pPr algn="ctr" defTabSz="1219170" latinLnBrk="0">
              <a:lnSpc>
                <a:spcPct val="120000"/>
              </a:lnSpc>
              <a:defRPr/>
            </a:pPr>
            <a:r>
              <a:rPr lang="ko-KR" altLang="en-US" kern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페이퍼로지 8 ExtraBold" pitchFamily="2" charset="-127"/>
                <a:ea typeface="페이퍼로지 8 ExtraBold" pitchFamily="2" charset="-127"/>
                <a:sym typeface="Arial"/>
              </a:rPr>
              <a:t>키워드</a:t>
            </a: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657D8E79-4BC2-77AC-3763-373D7B7C4CA6}"/>
              </a:ext>
            </a:extLst>
          </p:cNvPr>
          <p:cNvGrpSpPr/>
          <p:nvPr/>
        </p:nvGrpSpPr>
        <p:grpSpPr>
          <a:xfrm>
            <a:off x="5577716" y="3335018"/>
            <a:ext cx="315684" cy="256207"/>
            <a:chOff x="3953782" y="3448351"/>
            <a:chExt cx="315684" cy="256207"/>
          </a:xfrm>
        </p:grpSpPr>
        <p:grpSp>
          <p:nvGrpSpPr>
            <p:cNvPr id="41" name="그룹 40">
              <a:extLst>
                <a:ext uri="{FF2B5EF4-FFF2-40B4-BE49-F238E27FC236}">
                  <a16:creationId xmlns:a16="http://schemas.microsoft.com/office/drawing/2014/main" id="{607D8399-FBEC-43D7-1DC6-901B06D08B7D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48" name="직선 연결선 47">
                <a:extLst>
                  <a:ext uri="{FF2B5EF4-FFF2-40B4-BE49-F238E27FC236}">
                    <a16:creationId xmlns:a16="http://schemas.microsoft.com/office/drawing/2014/main" id="{E92C22FF-3D16-DFF9-E8B1-42999CAB14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83D6E229-2A52-AC1E-0F94-60533B71302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" name="그룹 41">
              <a:extLst>
                <a:ext uri="{FF2B5EF4-FFF2-40B4-BE49-F238E27FC236}">
                  <a16:creationId xmlns:a16="http://schemas.microsoft.com/office/drawing/2014/main" id="{136DCE22-8853-CE86-483E-6DD42FEBA582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9604B207-6E4E-A5F6-B72B-5FE042701F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0553927A-DD68-113D-17B6-442881D7BB8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" name="그룹 42">
              <a:extLst>
                <a:ext uri="{FF2B5EF4-FFF2-40B4-BE49-F238E27FC236}">
                  <a16:creationId xmlns:a16="http://schemas.microsoft.com/office/drawing/2014/main" id="{B3D89DE9-0207-0F96-A29D-535EEC8DD359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4" name="직선 연결선 43">
                <a:extLst>
                  <a:ext uri="{FF2B5EF4-FFF2-40B4-BE49-F238E27FC236}">
                    <a16:creationId xmlns:a16="http://schemas.microsoft.com/office/drawing/2014/main" id="{CE1C50EB-E00C-C935-D7B7-BEE29A834A2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4E43364D-9A10-B832-6C29-46D8AA7B22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" name="Rectangle 5">
            <a:extLst>
              <a:ext uri="{FF2B5EF4-FFF2-40B4-BE49-F238E27FC236}">
                <a16:creationId xmlns:a16="http://schemas.microsoft.com/office/drawing/2014/main" id="{4CA5FD90-6AA8-F12C-CAC2-32A1E1E3997E}"/>
              </a:ext>
            </a:extLst>
          </p:cNvPr>
          <p:cNvSpPr/>
          <p:nvPr/>
        </p:nvSpPr>
        <p:spPr>
          <a:xfrm>
            <a:off x="889197" y="5417969"/>
            <a:ext cx="4149302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D98DAEC-C875-FA96-37FA-5AB9B1641A6E}"/>
              </a:ext>
            </a:extLst>
          </p:cNvPr>
          <p:cNvSpPr txBox="1"/>
          <p:nvPr/>
        </p:nvSpPr>
        <p:spPr>
          <a:xfrm>
            <a:off x="889197" y="503752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3B16121-A378-C0E7-940D-EEE4F372EB8B}"/>
              </a:ext>
            </a:extLst>
          </p:cNvPr>
          <p:cNvSpPr/>
          <p:nvPr/>
        </p:nvSpPr>
        <p:spPr>
          <a:xfrm>
            <a:off x="6392756" y="1533673"/>
            <a:ext cx="3858899" cy="38588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 defTabSz="1219170" latinLnBrk="0">
              <a:lnSpc>
                <a:spcPct val="120000"/>
              </a:lnSpc>
            </a:pPr>
            <a:endParaRPr lang="en-US" altLang="ko-KR" kern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페이퍼로지 8 ExtraBold" pitchFamily="2" charset="-127"/>
              <a:ea typeface="페이퍼로지 8 ExtraBold" pitchFamily="2" charset="-127"/>
              <a:sym typeface="Arial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CAD03BB4-9B29-5C46-068F-4C15CB9669ED}"/>
              </a:ext>
            </a:extLst>
          </p:cNvPr>
          <p:cNvSpPr txBox="1"/>
          <p:nvPr/>
        </p:nvSpPr>
        <p:spPr>
          <a:xfrm>
            <a:off x="7433981" y="2325306"/>
            <a:ext cx="1244893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8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F2F2F2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제목 입력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081D0522-3602-EBFF-0093-FC9562B8DE6F}"/>
              </a:ext>
            </a:extLst>
          </p:cNvPr>
          <p:cNvSpPr txBox="1"/>
          <p:nvPr/>
        </p:nvSpPr>
        <p:spPr>
          <a:xfrm>
            <a:off x="7365052" y="2917531"/>
            <a:ext cx="1757212" cy="17727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o-KR" altLang="en-US" sz="16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endParaRPr lang="en-US" altLang="ko-KR" sz="1600" spc="-8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여기는 멋진 내용을</a:t>
            </a:r>
            <a:endParaRPr kumimoji="0" lang="en-US" altLang="ko-KR" sz="16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o-KR" altLang="en-US" sz="1600" spc="-8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5 Medium" pitchFamily="2" charset="-127"/>
                <a:ea typeface="페이퍼로지 5 Medium" pitchFamily="2" charset="-127"/>
              </a:rPr>
              <a:t>적어주시면</a:t>
            </a:r>
            <a:r>
              <a:rPr lang="ko-KR" altLang="en-US" sz="16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5 Medium" pitchFamily="2" charset="-127"/>
                <a:ea typeface="페이퍼로지 5 Medium" pitchFamily="2" charset="-127"/>
              </a:rPr>
              <a:t> 되겠네요</a:t>
            </a:r>
            <a:endParaRPr lang="en-US" altLang="ko-KR" sz="1600" spc="-8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어려우시겠죠</a:t>
            </a:r>
            <a:endParaRPr lang="en-US" altLang="ko-KR" sz="1600" spc="-8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lang="ko-KR" altLang="en-US" sz="16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latin typeface="페이퍼로지 5 Medium" pitchFamily="2" charset="-127"/>
                <a:ea typeface="페이퍼로지 5 Medium" pitchFamily="2" charset="-127"/>
              </a:rPr>
              <a:t>쉽지는 않겠네요</a:t>
            </a:r>
            <a:endParaRPr lang="en-US" altLang="ko-KR" sz="1600" spc="-8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marL="182563" marR="0" lvl="0" indent="-182563" algn="l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§"/>
              <a:tabLst/>
              <a:defRPr/>
            </a:pPr>
            <a:r>
              <a:rPr kumimoji="0" lang="ko-KR" altLang="en-US" sz="16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그래도 </a:t>
            </a:r>
            <a:r>
              <a:rPr kumimoji="0" lang="ko-KR" altLang="en-US" sz="1600" b="0" i="0" u="none" strike="noStrike" kern="1200" cap="none" spc="-80" normalizeH="0" baseline="0" noProof="0" err="1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화이팅</a:t>
            </a:r>
            <a:endParaRPr kumimoji="0" lang="ko-KR" altLang="en-US" sz="16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grpSp>
        <p:nvGrpSpPr>
          <p:cNvPr id="157" name="그래픽 57">
            <a:extLst>
              <a:ext uri="{FF2B5EF4-FFF2-40B4-BE49-F238E27FC236}">
                <a16:creationId xmlns:a16="http://schemas.microsoft.com/office/drawing/2014/main" id="{7F1A2305-4E82-A994-5AA6-AD2C3A65A28F}"/>
              </a:ext>
            </a:extLst>
          </p:cNvPr>
          <p:cNvGrpSpPr/>
          <p:nvPr/>
        </p:nvGrpSpPr>
        <p:grpSpPr>
          <a:xfrm>
            <a:off x="8677107" y="2054540"/>
            <a:ext cx="4326514" cy="4829274"/>
            <a:chOff x="13749592" y="1007151"/>
            <a:chExt cx="1892788" cy="2112732"/>
          </a:xfrm>
        </p:grpSpPr>
        <p:sp>
          <p:nvSpPr>
            <p:cNvPr id="158" name="자유형: 도형 157">
              <a:extLst>
                <a:ext uri="{FF2B5EF4-FFF2-40B4-BE49-F238E27FC236}">
                  <a16:creationId xmlns:a16="http://schemas.microsoft.com/office/drawing/2014/main" id="{3F0B27FF-90B6-AEB1-326A-6803C533CC6B}"/>
                </a:ext>
              </a:extLst>
            </p:cNvPr>
            <p:cNvSpPr/>
            <p:nvPr/>
          </p:nvSpPr>
          <p:spPr>
            <a:xfrm>
              <a:off x="14687556" y="1007151"/>
              <a:ext cx="16859" cy="434986"/>
            </a:xfrm>
            <a:custGeom>
              <a:avLst/>
              <a:gdLst>
                <a:gd name="connsiteX0" fmla="*/ 0 w 16859"/>
                <a:gd name="connsiteY0" fmla="*/ 0 h 434987"/>
                <a:gd name="connsiteX1" fmla="*/ 16859 w 16859"/>
                <a:gd name="connsiteY1" fmla="*/ 0 h 434987"/>
                <a:gd name="connsiteX2" fmla="*/ 16859 w 16859"/>
                <a:gd name="connsiteY2" fmla="*/ 434988 h 434987"/>
                <a:gd name="connsiteX3" fmla="*/ 0 w 16859"/>
                <a:gd name="connsiteY3" fmla="*/ 434988 h 43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9" h="434987">
                  <a:moveTo>
                    <a:pt x="0" y="0"/>
                  </a:moveTo>
                  <a:lnTo>
                    <a:pt x="16859" y="0"/>
                  </a:lnTo>
                  <a:lnTo>
                    <a:pt x="16859" y="434988"/>
                  </a:lnTo>
                  <a:lnTo>
                    <a:pt x="0" y="434988"/>
                  </a:lnTo>
                  <a:close/>
                </a:path>
              </a:pathLst>
            </a:custGeom>
            <a:solidFill>
              <a:srgbClr val="4684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9FC44C74-53AC-4328-D260-41F043529DEF}"/>
                </a:ext>
              </a:extLst>
            </p:cNvPr>
            <p:cNvSpPr/>
            <p:nvPr/>
          </p:nvSpPr>
          <p:spPr>
            <a:xfrm>
              <a:off x="14549892" y="1350793"/>
              <a:ext cx="292179" cy="172582"/>
            </a:xfrm>
            <a:custGeom>
              <a:avLst/>
              <a:gdLst>
                <a:gd name="connsiteX0" fmla="*/ 0 w 292179"/>
                <a:gd name="connsiteY0" fmla="*/ 0 h 172583"/>
                <a:gd name="connsiteX1" fmla="*/ 292179 w 292179"/>
                <a:gd name="connsiteY1" fmla="*/ 0 h 172583"/>
                <a:gd name="connsiteX2" fmla="*/ 292179 w 292179"/>
                <a:gd name="connsiteY2" fmla="*/ 172584 h 172583"/>
                <a:gd name="connsiteX3" fmla="*/ 0 w 292179"/>
                <a:gd name="connsiteY3" fmla="*/ 172584 h 172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179" h="172583">
                  <a:moveTo>
                    <a:pt x="0" y="0"/>
                  </a:moveTo>
                  <a:lnTo>
                    <a:pt x="292179" y="0"/>
                  </a:lnTo>
                  <a:lnTo>
                    <a:pt x="292179" y="172584"/>
                  </a:lnTo>
                  <a:lnTo>
                    <a:pt x="0" y="172584"/>
                  </a:lnTo>
                  <a:close/>
                </a:path>
              </a:pathLst>
            </a:custGeom>
            <a:solidFill>
              <a:srgbClr val="4684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자유형: 도형 159">
              <a:extLst>
                <a:ext uri="{FF2B5EF4-FFF2-40B4-BE49-F238E27FC236}">
                  <a16:creationId xmlns:a16="http://schemas.microsoft.com/office/drawing/2014/main" id="{677E9667-4C6E-455F-EA9B-5983888012D9}"/>
                </a:ext>
              </a:extLst>
            </p:cNvPr>
            <p:cNvSpPr/>
            <p:nvPr/>
          </p:nvSpPr>
          <p:spPr>
            <a:xfrm>
              <a:off x="14475120" y="1428660"/>
              <a:ext cx="441731" cy="198947"/>
            </a:xfrm>
            <a:custGeom>
              <a:avLst/>
              <a:gdLst>
                <a:gd name="connsiteX0" fmla="*/ 0 w 441731"/>
                <a:gd name="connsiteY0" fmla="*/ 0 h 198948"/>
                <a:gd name="connsiteX1" fmla="*/ 441731 w 441731"/>
                <a:gd name="connsiteY1" fmla="*/ 0 h 198948"/>
                <a:gd name="connsiteX2" fmla="*/ 441731 w 441731"/>
                <a:gd name="connsiteY2" fmla="*/ 198949 h 198948"/>
                <a:gd name="connsiteX3" fmla="*/ 0 w 441731"/>
                <a:gd name="connsiteY3" fmla="*/ 198949 h 198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731" h="198948">
                  <a:moveTo>
                    <a:pt x="0" y="0"/>
                  </a:moveTo>
                  <a:lnTo>
                    <a:pt x="441731" y="0"/>
                  </a:lnTo>
                  <a:lnTo>
                    <a:pt x="441731" y="198949"/>
                  </a:lnTo>
                  <a:lnTo>
                    <a:pt x="0" y="198949"/>
                  </a:lnTo>
                  <a:close/>
                </a:path>
              </a:pathLst>
            </a:custGeom>
            <a:solidFill>
              <a:srgbClr val="66B2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1" name="그래픽 57">
              <a:extLst>
                <a:ext uri="{FF2B5EF4-FFF2-40B4-BE49-F238E27FC236}">
                  <a16:creationId xmlns:a16="http://schemas.microsoft.com/office/drawing/2014/main" id="{E35A39E1-22FE-3B6E-40BB-A0618192B139}"/>
                </a:ext>
              </a:extLst>
            </p:cNvPr>
            <p:cNvGrpSpPr/>
            <p:nvPr/>
          </p:nvGrpSpPr>
          <p:grpSpPr>
            <a:xfrm>
              <a:off x="14330455" y="1521529"/>
              <a:ext cx="731053" cy="1535815"/>
              <a:chOff x="14330456" y="1521532"/>
              <a:chExt cx="731053" cy="1535820"/>
            </a:xfrm>
          </p:grpSpPr>
          <p:sp>
            <p:nvSpPr>
              <p:cNvPr id="162" name="자유형: 도형 161">
                <a:extLst>
                  <a:ext uri="{FF2B5EF4-FFF2-40B4-BE49-F238E27FC236}">
                    <a16:creationId xmlns:a16="http://schemas.microsoft.com/office/drawing/2014/main" id="{1D09FCFB-A565-20C1-63F3-BA7A2EAD304E}"/>
                  </a:ext>
                </a:extLst>
              </p:cNvPr>
              <p:cNvSpPr/>
              <p:nvPr/>
            </p:nvSpPr>
            <p:spPr>
              <a:xfrm>
                <a:off x="14330456" y="1521532"/>
                <a:ext cx="731053" cy="1535820"/>
              </a:xfrm>
              <a:custGeom>
                <a:avLst/>
                <a:gdLst>
                  <a:gd name="connsiteX0" fmla="*/ 0 w 731053"/>
                  <a:gd name="connsiteY0" fmla="*/ 0 h 1535820"/>
                  <a:gd name="connsiteX1" fmla="*/ 731053 w 731053"/>
                  <a:gd name="connsiteY1" fmla="*/ 0 h 1535820"/>
                  <a:gd name="connsiteX2" fmla="*/ 731053 w 731053"/>
                  <a:gd name="connsiteY2" fmla="*/ 1535821 h 1535820"/>
                  <a:gd name="connsiteX3" fmla="*/ 0 w 731053"/>
                  <a:gd name="connsiteY3" fmla="*/ 1535821 h 153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1053" h="1535820">
                    <a:moveTo>
                      <a:pt x="0" y="0"/>
                    </a:moveTo>
                    <a:lnTo>
                      <a:pt x="731053" y="0"/>
                    </a:lnTo>
                    <a:lnTo>
                      <a:pt x="731053" y="1535821"/>
                    </a:lnTo>
                    <a:lnTo>
                      <a:pt x="0" y="1535821"/>
                    </a:lnTo>
                    <a:close/>
                  </a:path>
                </a:pathLst>
              </a:custGeom>
              <a:solidFill>
                <a:srgbClr val="315A6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3" name="자유형: 도형 162">
                <a:extLst>
                  <a:ext uri="{FF2B5EF4-FFF2-40B4-BE49-F238E27FC236}">
                    <a16:creationId xmlns:a16="http://schemas.microsoft.com/office/drawing/2014/main" id="{2ADE371D-26FE-786B-88FC-96DFE4826FB9}"/>
                  </a:ext>
                </a:extLst>
              </p:cNvPr>
              <p:cNvSpPr/>
              <p:nvPr/>
            </p:nvSpPr>
            <p:spPr>
              <a:xfrm>
                <a:off x="14373069" y="1574987"/>
                <a:ext cx="645833" cy="1428902"/>
              </a:xfrm>
              <a:custGeom>
                <a:avLst/>
                <a:gdLst>
                  <a:gd name="connsiteX0" fmla="*/ 0 w 645833"/>
                  <a:gd name="connsiteY0" fmla="*/ 0 h 1428902"/>
                  <a:gd name="connsiteX1" fmla="*/ 645833 w 645833"/>
                  <a:gd name="connsiteY1" fmla="*/ 0 h 1428902"/>
                  <a:gd name="connsiteX2" fmla="*/ 645833 w 645833"/>
                  <a:gd name="connsiteY2" fmla="*/ 1428902 h 1428902"/>
                  <a:gd name="connsiteX3" fmla="*/ 0 w 645833"/>
                  <a:gd name="connsiteY3" fmla="*/ 1428902 h 142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833" h="1428902">
                    <a:moveTo>
                      <a:pt x="0" y="0"/>
                    </a:moveTo>
                    <a:lnTo>
                      <a:pt x="645833" y="0"/>
                    </a:lnTo>
                    <a:lnTo>
                      <a:pt x="645833" y="1428902"/>
                    </a:lnTo>
                    <a:lnTo>
                      <a:pt x="0" y="1428902"/>
                    </a:lnTo>
                    <a:close/>
                  </a:path>
                </a:pathLst>
              </a:custGeom>
              <a:solidFill>
                <a:srgbClr val="46849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64" name="그래픽 57">
                <a:extLst>
                  <a:ext uri="{FF2B5EF4-FFF2-40B4-BE49-F238E27FC236}">
                    <a16:creationId xmlns:a16="http://schemas.microsoft.com/office/drawing/2014/main" id="{2677BFD1-77B5-A680-D64B-F29B9BF65FB6}"/>
                  </a:ext>
                </a:extLst>
              </p:cNvPr>
              <p:cNvGrpSpPr/>
              <p:nvPr/>
            </p:nvGrpSpPr>
            <p:grpSpPr>
              <a:xfrm>
                <a:off x="14402144" y="1606724"/>
                <a:ext cx="587673" cy="272748"/>
                <a:chOff x="14402149" y="1606724"/>
                <a:chExt cx="587673" cy="272748"/>
              </a:xfrm>
              <a:solidFill>
                <a:srgbClr val="66B2C9"/>
              </a:solidFill>
            </p:grpSpPr>
            <p:sp>
              <p:nvSpPr>
                <p:cNvPr id="165" name="자유형: 도형 164">
                  <a:extLst>
                    <a:ext uri="{FF2B5EF4-FFF2-40B4-BE49-F238E27FC236}">
                      <a16:creationId xmlns:a16="http://schemas.microsoft.com/office/drawing/2014/main" id="{2AE4F079-8E69-2072-6466-F57E56CB808D}"/>
                    </a:ext>
                  </a:extLst>
                </p:cNvPr>
                <p:cNvSpPr/>
                <p:nvPr/>
              </p:nvSpPr>
              <p:spPr>
                <a:xfrm>
                  <a:off x="14402149" y="1606724"/>
                  <a:ext cx="34671" cy="272748"/>
                </a:xfrm>
                <a:custGeom>
                  <a:avLst/>
                  <a:gdLst>
                    <a:gd name="connsiteX0" fmla="*/ 0 w 34671"/>
                    <a:gd name="connsiteY0" fmla="*/ 0 h 272748"/>
                    <a:gd name="connsiteX1" fmla="*/ 34671 w 34671"/>
                    <a:gd name="connsiteY1" fmla="*/ 0 h 272748"/>
                    <a:gd name="connsiteX2" fmla="*/ 34671 w 34671"/>
                    <a:gd name="connsiteY2" fmla="*/ 272748 h 272748"/>
                    <a:gd name="connsiteX3" fmla="*/ 0 w 34671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6" name="자유형: 도형 165">
                  <a:extLst>
                    <a:ext uri="{FF2B5EF4-FFF2-40B4-BE49-F238E27FC236}">
                      <a16:creationId xmlns:a16="http://schemas.microsoft.com/office/drawing/2014/main" id="{BFD3130F-5459-25B7-134F-7D3547545F16}"/>
                    </a:ext>
                  </a:extLst>
                </p:cNvPr>
                <p:cNvSpPr/>
                <p:nvPr/>
              </p:nvSpPr>
              <p:spPr>
                <a:xfrm>
                  <a:off x="14452422" y="1606724"/>
                  <a:ext cx="34671" cy="272748"/>
                </a:xfrm>
                <a:custGeom>
                  <a:avLst/>
                  <a:gdLst>
                    <a:gd name="connsiteX0" fmla="*/ 0 w 34671"/>
                    <a:gd name="connsiteY0" fmla="*/ 0 h 272748"/>
                    <a:gd name="connsiteX1" fmla="*/ 34671 w 34671"/>
                    <a:gd name="connsiteY1" fmla="*/ 0 h 272748"/>
                    <a:gd name="connsiteX2" fmla="*/ 34671 w 34671"/>
                    <a:gd name="connsiteY2" fmla="*/ 272748 h 272748"/>
                    <a:gd name="connsiteX3" fmla="*/ 0 w 34671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7" name="자유형: 도형 166">
                  <a:extLst>
                    <a:ext uri="{FF2B5EF4-FFF2-40B4-BE49-F238E27FC236}">
                      <a16:creationId xmlns:a16="http://schemas.microsoft.com/office/drawing/2014/main" id="{F2139A59-1A4A-D233-D76E-B47CABC9140F}"/>
                    </a:ext>
                  </a:extLst>
                </p:cNvPr>
                <p:cNvSpPr/>
                <p:nvPr/>
              </p:nvSpPr>
              <p:spPr>
                <a:xfrm>
                  <a:off x="14502695" y="1606724"/>
                  <a:ext cx="34680" cy="272748"/>
                </a:xfrm>
                <a:custGeom>
                  <a:avLst/>
                  <a:gdLst>
                    <a:gd name="connsiteX0" fmla="*/ 0 w 34680"/>
                    <a:gd name="connsiteY0" fmla="*/ 0 h 272748"/>
                    <a:gd name="connsiteX1" fmla="*/ 34681 w 34680"/>
                    <a:gd name="connsiteY1" fmla="*/ 0 h 272748"/>
                    <a:gd name="connsiteX2" fmla="*/ 34681 w 34680"/>
                    <a:gd name="connsiteY2" fmla="*/ 272748 h 272748"/>
                    <a:gd name="connsiteX3" fmla="*/ 0 w 3468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0" h="272748">
                      <a:moveTo>
                        <a:pt x="0" y="0"/>
                      </a:moveTo>
                      <a:lnTo>
                        <a:pt x="34681" y="0"/>
                      </a:lnTo>
                      <a:lnTo>
                        <a:pt x="3468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8" name="자유형: 도형 167">
                  <a:extLst>
                    <a:ext uri="{FF2B5EF4-FFF2-40B4-BE49-F238E27FC236}">
                      <a16:creationId xmlns:a16="http://schemas.microsoft.com/office/drawing/2014/main" id="{F6C74C39-28AC-B515-3C4C-7AA2B6E16739}"/>
                    </a:ext>
                  </a:extLst>
                </p:cNvPr>
                <p:cNvSpPr/>
                <p:nvPr/>
              </p:nvSpPr>
              <p:spPr>
                <a:xfrm>
                  <a:off x="14552968" y="1606724"/>
                  <a:ext cx="34671" cy="272748"/>
                </a:xfrm>
                <a:custGeom>
                  <a:avLst/>
                  <a:gdLst>
                    <a:gd name="connsiteX0" fmla="*/ 0 w 34671"/>
                    <a:gd name="connsiteY0" fmla="*/ 0 h 272748"/>
                    <a:gd name="connsiteX1" fmla="*/ 34671 w 34671"/>
                    <a:gd name="connsiteY1" fmla="*/ 0 h 272748"/>
                    <a:gd name="connsiteX2" fmla="*/ 34671 w 34671"/>
                    <a:gd name="connsiteY2" fmla="*/ 272748 h 272748"/>
                    <a:gd name="connsiteX3" fmla="*/ 0 w 34671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9" name="자유형: 도형 168">
                  <a:extLst>
                    <a:ext uri="{FF2B5EF4-FFF2-40B4-BE49-F238E27FC236}">
                      <a16:creationId xmlns:a16="http://schemas.microsoft.com/office/drawing/2014/main" id="{896BD227-F33B-B5DB-DA36-99B7B1DB7B0C}"/>
                    </a:ext>
                  </a:extLst>
                </p:cNvPr>
                <p:cNvSpPr/>
                <p:nvPr/>
              </p:nvSpPr>
              <p:spPr>
                <a:xfrm>
                  <a:off x="14603241" y="1606724"/>
                  <a:ext cx="34671" cy="272748"/>
                </a:xfrm>
                <a:custGeom>
                  <a:avLst/>
                  <a:gdLst>
                    <a:gd name="connsiteX0" fmla="*/ 0 w 34671"/>
                    <a:gd name="connsiteY0" fmla="*/ 0 h 272748"/>
                    <a:gd name="connsiteX1" fmla="*/ 34671 w 34671"/>
                    <a:gd name="connsiteY1" fmla="*/ 0 h 272748"/>
                    <a:gd name="connsiteX2" fmla="*/ 34671 w 34671"/>
                    <a:gd name="connsiteY2" fmla="*/ 272748 h 272748"/>
                    <a:gd name="connsiteX3" fmla="*/ 0 w 34671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0" name="자유형: 도형 169">
                  <a:extLst>
                    <a:ext uri="{FF2B5EF4-FFF2-40B4-BE49-F238E27FC236}">
                      <a16:creationId xmlns:a16="http://schemas.microsoft.com/office/drawing/2014/main" id="{37C29D19-EDEA-B518-E5FF-9BF65A3D5BBB}"/>
                    </a:ext>
                  </a:extLst>
                </p:cNvPr>
                <p:cNvSpPr/>
                <p:nvPr/>
              </p:nvSpPr>
              <p:spPr>
                <a:xfrm>
                  <a:off x="14653514" y="1606724"/>
                  <a:ext cx="34671" cy="272748"/>
                </a:xfrm>
                <a:custGeom>
                  <a:avLst/>
                  <a:gdLst>
                    <a:gd name="connsiteX0" fmla="*/ 0 w 34671"/>
                    <a:gd name="connsiteY0" fmla="*/ 0 h 272748"/>
                    <a:gd name="connsiteX1" fmla="*/ 34671 w 34671"/>
                    <a:gd name="connsiteY1" fmla="*/ 0 h 272748"/>
                    <a:gd name="connsiteX2" fmla="*/ 34671 w 34671"/>
                    <a:gd name="connsiteY2" fmla="*/ 272748 h 272748"/>
                    <a:gd name="connsiteX3" fmla="*/ 0 w 34671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1" name="자유형: 도형 170">
                  <a:extLst>
                    <a:ext uri="{FF2B5EF4-FFF2-40B4-BE49-F238E27FC236}">
                      <a16:creationId xmlns:a16="http://schemas.microsoft.com/office/drawing/2014/main" id="{38B74BB7-86EB-3664-5D14-F4E9394951C6}"/>
                    </a:ext>
                  </a:extLst>
                </p:cNvPr>
                <p:cNvSpPr/>
                <p:nvPr/>
              </p:nvSpPr>
              <p:spPr>
                <a:xfrm>
                  <a:off x="14703787" y="1606724"/>
                  <a:ext cx="34680" cy="272748"/>
                </a:xfrm>
                <a:custGeom>
                  <a:avLst/>
                  <a:gdLst>
                    <a:gd name="connsiteX0" fmla="*/ 0 w 34680"/>
                    <a:gd name="connsiteY0" fmla="*/ 0 h 272748"/>
                    <a:gd name="connsiteX1" fmla="*/ 34681 w 34680"/>
                    <a:gd name="connsiteY1" fmla="*/ 0 h 272748"/>
                    <a:gd name="connsiteX2" fmla="*/ 34681 w 34680"/>
                    <a:gd name="connsiteY2" fmla="*/ 272748 h 272748"/>
                    <a:gd name="connsiteX3" fmla="*/ 0 w 3468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0" h="272748">
                      <a:moveTo>
                        <a:pt x="0" y="0"/>
                      </a:moveTo>
                      <a:lnTo>
                        <a:pt x="34681" y="0"/>
                      </a:lnTo>
                      <a:lnTo>
                        <a:pt x="3468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2" name="자유형: 도형 171">
                  <a:extLst>
                    <a:ext uri="{FF2B5EF4-FFF2-40B4-BE49-F238E27FC236}">
                      <a16:creationId xmlns:a16="http://schemas.microsoft.com/office/drawing/2014/main" id="{6483856B-6E47-B24C-B0AF-3E94C4E905F1}"/>
                    </a:ext>
                  </a:extLst>
                </p:cNvPr>
                <p:cNvSpPr/>
                <p:nvPr/>
              </p:nvSpPr>
              <p:spPr>
                <a:xfrm>
                  <a:off x="14754060" y="1606724"/>
                  <a:ext cx="34670" cy="272748"/>
                </a:xfrm>
                <a:custGeom>
                  <a:avLst/>
                  <a:gdLst>
                    <a:gd name="connsiteX0" fmla="*/ 0 w 34670"/>
                    <a:gd name="connsiteY0" fmla="*/ 0 h 272748"/>
                    <a:gd name="connsiteX1" fmla="*/ 34671 w 34670"/>
                    <a:gd name="connsiteY1" fmla="*/ 0 h 272748"/>
                    <a:gd name="connsiteX2" fmla="*/ 34671 w 34670"/>
                    <a:gd name="connsiteY2" fmla="*/ 272748 h 272748"/>
                    <a:gd name="connsiteX3" fmla="*/ 0 w 3467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3" name="자유형: 도형 172">
                  <a:extLst>
                    <a:ext uri="{FF2B5EF4-FFF2-40B4-BE49-F238E27FC236}">
                      <a16:creationId xmlns:a16="http://schemas.microsoft.com/office/drawing/2014/main" id="{8898693E-B77E-D53F-0E39-595D61879881}"/>
                    </a:ext>
                  </a:extLst>
                </p:cNvPr>
                <p:cNvSpPr/>
                <p:nvPr/>
              </p:nvSpPr>
              <p:spPr>
                <a:xfrm>
                  <a:off x="14804333" y="1606724"/>
                  <a:ext cx="34670" cy="272748"/>
                </a:xfrm>
                <a:custGeom>
                  <a:avLst/>
                  <a:gdLst>
                    <a:gd name="connsiteX0" fmla="*/ 0 w 34670"/>
                    <a:gd name="connsiteY0" fmla="*/ 0 h 272748"/>
                    <a:gd name="connsiteX1" fmla="*/ 34671 w 34670"/>
                    <a:gd name="connsiteY1" fmla="*/ 0 h 272748"/>
                    <a:gd name="connsiteX2" fmla="*/ 34671 w 34670"/>
                    <a:gd name="connsiteY2" fmla="*/ 272748 h 272748"/>
                    <a:gd name="connsiteX3" fmla="*/ 0 w 3467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4" name="자유형: 도형 173">
                  <a:extLst>
                    <a:ext uri="{FF2B5EF4-FFF2-40B4-BE49-F238E27FC236}">
                      <a16:creationId xmlns:a16="http://schemas.microsoft.com/office/drawing/2014/main" id="{350A3FBC-1601-5B17-EC0A-05FDE7FA6233}"/>
                    </a:ext>
                  </a:extLst>
                </p:cNvPr>
                <p:cNvSpPr/>
                <p:nvPr/>
              </p:nvSpPr>
              <p:spPr>
                <a:xfrm>
                  <a:off x="14854606" y="1606724"/>
                  <a:ext cx="34670" cy="272748"/>
                </a:xfrm>
                <a:custGeom>
                  <a:avLst/>
                  <a:gdLst>
                    <a:gd name="connsiteX0" fmla="*/ 0 w 34670"/>
                    <a:gd name="connsiteY0" fmla="*/ 0 h 272748"/>
                    <a:gd name="connsiteX1" fmla="*/ 34671 w 34670"/>
                    <a:gd name="connsiteY1" fmla="*/ 0 h 272748"/>
                    <a:gd name="connsiteX2" fmla="*/ 34671 w 34670"/>
                    <a:gd name="connsiteY2" fmla="*/ 272748 h 272748"/>
                    <a:gd name="connsiteX3" fmla="*/ 0 w 3467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5" name="자유형: 도형 174">
                  <a:extLst>
                    <a:ext uri="{FF2B5EF4-FFF2-40B4-BE49-F238E27FC236}">
                      <a16:creationId xmlns:a16="http://schemas.microsoft.com/office/drawing/2014/main" id="{CFA3693D-3FCE-0FC4-4626-635619DC5DE8}"/>
                    </a:ext>
                  </a:extLst>
                </p:cNvPr>
                <p:cNvSpPr/>
                <p:nvPr/>
              </p:nvSpPr>
              <p:spPr>
                <a:xfrm>
                  <a:off x="14904879" y="1606724"/>
                  <a:ext cx="34670" cy="272748"/>
                </a:xfrm>
                <a:custGeom>
                  <a:avLst/>
                  <a:gdLst>
                    <a:gd name="connsiteX0" fmla="*/ 0 w 34670"/>
                    <a:gd name="connsiteY0" fmla="*/ 0 h 272748"/>
                    <a:gd name="connsiteX1" fmla="*/ 34671 w 34670"/>
                    <a:gd name="connsiteY1" fmla="*/ 0 h 272748"/>
                    <a:gd name="connsiteX2" fmla="*/ 34671 w 34670"/>
                    <a:gd name="connsiteY2" fmla="*/ 272748 h 272748"/>
                    <a:gd name="connsiteX3" fmla="*/ 0 w 3467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6" name="자유형: 도형 175">
                  <a:extLst>
                    <a:ext uri="{FF2B5EF4-FFF2-40B4-BE49-F238E27FC236}">
                      <a16:creationId xmlns:a16="http://schemas.microsoft.com/office/drawing/2014/main" id="{80D512EB-6BE4-C2D6-74C9-3A1341DDCE30}"/>
                    </a:ext>
                  </a:extLst>
                </p:cNvPr>
                <p:cNvSpPr/>
                <p:nvPr/>
              </p:nvSpPr>
              <p:spPr>
                <a:xfrm>
                  <a:off x="14955152" y="1606724"/>
                  <a:ext cx="34670" cy="272748"/>
                </a:xfrm>
                <a:custGeom>
                  <a:avLst/>
                  <a:gdLst>
                    <a:gd name="connsiteX0" fmla="*/ 0 w 34670"/>
                    <a:gd name="connsiteY0" fmla="*/ 0 h 272748"/>
                    <a:gd name="connsiteX1" fmla="*/ 34671 w 34670"/>
                    <a:gd name="connsiteY1" fmla="*/ 0 h 272748"/>
                    <a:gd name="connsiteX2" fmla="*/ 34671 w 34670"/>
                    <a:gd name="connsiteY2" fmla="*/ 272748 h 272748"/>
                    <a:gd name="connsiteX3" fmla="*/ 0 w 34670"/>
                    <a:gd name="connsiteY3" fmla="*/ 272748 h 272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272748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272748"/>
                      </a:lnTo>
                      <a:lnTo>
                        <a:pt x="0" y="272748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7" name="그래픽 57">
                <a:extLst>
                  <a:ext uri="{FF2B5EF4-FFF2-40B4-BE49-F238E27FC236}">
                    <a16:creationId xmlns:a16="http://schemas.microsoft.com/office/drawing/2014/main" id="{04312402-98E9-605E-6ADB-67EB6B1EA764}"/>
                  </a:ext>
                </a:extLst>
              </p:cNvPr>
              <p:cNvGrpSpPr/>
              <p:nvPr/>
            </p:nvGrpSpPr>
            <p:grpSpPr>
              <a:xfrm>
                <a:off x="14402149" y="1902160"/>
                <a:ext cx="587673" cy="992552"/>
                <a:chOff x="14402149" y="1902160"/>
                <a:chExt cx="587673" cy="992552"/>
              </a:xfrm>
              <a:solidFill>
                <a:srgbClr val="66B2C9"/>
              </a:solidFill>
            </p:grpSpPr>
            <p:sp>
              <p:nvSpPr>
                <p:cNvPr id="178" name="자유형: 도형 177">
                  <a:extLst>
                    <a:ext uri="{FF2B5EF4-FFF2-40B4-BE49-F238E27FC236}">
                      <a16:creationId xmlns:a16="http://schemas.microsoft.com/office/drawing/2014/main" id="{9B1FFD43-330D-047E-EDC8-DCF3D2524D6B}"/>
                    </a:ext>
                  </a:extLst>
                </p:cNvPr>
                <p:cNvSpPr/>
                <p:nvPr/>
              </p:nvSpPr>
              <p:spPr>
                <a:xfrm>
                  <a:off x="14402149" y="1902160"/>
                  <a:ext cx="34671" cy="992552"/>
                </a:xfrm>
                <a:custGeom>
                  <a:avLst/>
                  <a:gdLst>
                    <a:gd name="connsiteX0" fmla="*/ 0 w 34671"/>
                    <a:gd name="connsiteY0" fmla="*/ 0 h 992552"/>
                    <a:gd name="connsiteX1" fmla="*/ 34671 w 34671"/>
                    <a:gd name="connsiteY1" fmla="*/ 0 h 992552"/>
                    <a:gd name="connsiteX2" fmla="*/ 34671 w 34671"/>
                    <a:gd name="connsiteY2" fmla="*/ 992553 h 992552"/>
                    <a:gd name="connsiteX3" fmla="*/ 0 w 34671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9" name="자유형: 도형 178">
                  <a:extLst>
                    <a:ext uri="{FF2B5EF4-FFF2-40B4-BE49-F238E27FC236}">
                      <a16:creationId xmlns:a16="http://schemas.microsoft.com/office/drawing/2014/main" id="{63AA05B4-8997-AD33-867A-023F38FB9260}"/>
                    </a:ext>
                  </a:extLst>
                </p:cNvPr>
                <p:cNvSpPr/>
                <p:nvPr/>
              </p:nvSpPr>
              <p:spPr>
                <a:xfrm>
                  <a:off x="14452422" y="1902160"/>
                  <a:ext cx="34671" cy="992552"/>
                </a:xfrm>
                <a:custGeom>
                  <a:avLst/>
                  <a:gdLst>
                    <a:gd name="connsiteX0" fmla="*/ 0 w 34671"/>
                    <a:gd name="connsiteY0" fmla="*/ 0 h 992552"/>
                    <a:gd name="connsiteX1" fmla="*/ 34671 w 34671"/>
                    <a:gd name="connsiteY1" fmla="*/ 0 h 992552"/>
                    <a:gd name="connsiteX2" fmla="*/ 34671 w 34671"/>
                    <a:gd name="connsiteY2" fmla="*/ 992553 h 992552"/>
                    <a:gd name="connsiteX3" fmla="*/ 0 w 34671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0" name="자유형: 도형 179">
                  <a:extLst>
                    <a:ext uri="{FF2B5EF4-FFF2-40B4-BE49-F238E27FC236}">
                      <a16:creationId xmlns:a16="http://schemas.microsoft.com/office/drawing/2014/main" id="{AA94A04A-BA50-5C8E-60EF-29AFC4515A61}"/>
                    </a:ext>
                  </a:extLst>
                </p:cNvPr>
                <p:cNvSpPr/>
                <p:nvPr/>
              </p:nvSpPr>
              <p:spPr>
                <a:xfrm>
                  <a:off x="14502695" y="1902160"/>
                  <a:ext cx="34680" cy="992552"/>
                </a:xfrm>
                <a:custGeom>
                  <a:avLst/>
                  <a:gdLst>
                    <a:gd name="connsiteX0" fmla="*/ 0 w 34680"/>
                    <a:gd name="connsiteY0" fmla="*/ 0 h 992552"/>
                    <a:gd name="connsiteX1" fmla="*/ 34681 w 34680"/>
                    <a:gd name="connsiteY1" fmla="*/ 0 h 992552"/>
                    <a:gd name="connsiteX2" fmla="*/ 34681 w 34680"/>
                    <a:gd name="connsiteY2" fmla="*/ 992553 h 992552"/>
                    <a:gd name="connsiteX3" fmla="*/ 0 w 3468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0" h="992552">
                      <a:moveTo>
                        <a:pt x="0" y="0"/>
                      </a:moveTo>
                      <a:lnTo>
                        <a:pt x="34681" y="0"/>
                      </a:lnTo>
                      <a:lnTo>
                        <a:pt x="3468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683FAAD2-D7D5-0994-AF9F-0B0297F97784}"/>
                    </a:ext>
                  </a:extLst>
                </p:cNvPr>
                <p:cNvSpPr/>
                <p:nvPr/>
              </p:nvSpPr>
              <p:spPr>
                <a:xfrm>
                  <a:off x="14552968" y="1902160"/>
                  <a:ext cx="34671" cy="992552"/>
                </a:xfrm>
                <a:custGeom>
                  <a:avLst/>
                  <a:gdLst>
                    <a:gd name="connsiteX0" fmla="*/ 0 w 34671"/>
                    <a:gd name="connsiteY0" fmla="*/ 0 h 992552"/>
                    <a:gd name="connsiteX1" fmla="*/ 34671 w 34671"/>
                    <a:gd name="connsiteY1" fmla="*/ 0 h 992552"/>
                    <a:gd name="connsiteX2" fmla="*/ 34671 w 34671"/>
                    <a:gd name="connsiteY2" fmla="*/ 992553 h 992552"/>
                    <a:gd name="connsiteX3" fmla="*/ 0 w 34671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30C0285D-5CDB-2413-C3F2-2C33C530E3C8}"/>
                    </a:ext>
                  </a:extLst>
                </p:cNvPr>
                <p:cNvSpPr/>
                <p:nvPr/>
              </p:nvSpPr>
              <p:spPr>
                <a:xfrm>
                  <a:off x="14603241" y="1902160"/>
                  <a:ext cx="34671" cy="992552"/>
                </a:xfrm>
                <a:custGeom>
                  <a:avLst/>
                  <a:gdLst>
                    <a:gd name="connsiteX0" fmla="*/ 0 w 34671"/>
                    <a:gd name="connsiteY0" fmla="*/ 0 h 992552"/>
                    <a:gd name="connsiteX1" fmla="*/ 34671 w 34671"/>
                    <a:gd name="connsiteY1" fmla="*/ 0 h 992552"/>
                    <a:gd name="connsiteX2" fmla="*/ 34671 w 34671"/>
                    <a:gd name="connsiteY2" fmla="*/ 992553 h 992552"/>
                    <a:gd name="connsiteX3" fmla="*/ 0 w 34671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3" name="자유형: 도형 182">
                  <a:extLst>
                    <a:ext uri="{FF2B5EF4-FFF2-40B4-BE49-F238E27FC236}">
                      <a16:creationId xmlns:a16="http://schemas.microsoft.com/office/drawing/2014/main" id="{FCA03CDE-897B-CD3C-DE60-15B4D26E3ABA}"/>
                    </a:ext>
                  </a:extLst>
                </p:cNvPr>
                <p:cNvSpPr/>
                <p:nvPr/>
              </p:nvSpPr>
              <p:spPr>
                <a:xfrm>
                  <a:off x="14653514" y="1902160"/>
                  <a:ext cx="34671" cy="992552"/>
                </a:xfrm>
                <a:custGeom>
                  <a:avLst/>
                  <a:gdLst>
                    <a:gd name="connsiteX0" fmla="*/ 0 w 34671"/>
                    <a:gd name="connsiteY0" fmla="*/ 0 h 992552"/>
                    <a:gd name="connsiteX1" fmla="*/ 34671 w 34671"/>
                    <a:gd name="connsiteY1" fmla="*/ 0 h 992552"/>
                    <a:gd name="connsiteX2" fmla="*/ 34671 w 34671"/>
                    <a:gd name="connsiteY2" fmla="*/ 992553 h 992552"/>
                    <a:gd name="connsiteX3" fmla="*/ 0 w 34671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1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4" name="자유형: 도형 183">
                  <a:extLst>
                    <a:ext uri="{FF2B5EF4-FFF2-40B4-BE49-F238E27FC236}">
                      <a16:creationId xmlns:a16="http://schemas.microsoft.com/office/drawing/2014/main" id="{E1164A8D-84BE-C80C-C565-2B787F130546}"/>
                    </a:ext>
                  </a:extLst>
                </p:cNvPr>
                <p:cNvSpPr/>
                <p:nvPr/>
              </p:nvSpPr>
              <p:spPr>
                <a:xfrm>
                  <a:off x="14703787" y="1902160"/>
                  <a:ext cx="34680" cy="992552"/>
                </a:xfrm>
                <a:custGeom>
                  <a:avLst/>
                  <a:gdLst>
                    <a:gd name="connsiteX0" fmla="*/ 0 w 34680"/>
                    <a:gd name="connsiteY0" fmla="*/ 0 h 992552"/>
                    <a:gd name="connsiteX1" fmla="*/ 34681 w 34680"/>
                    <a:gd name="connsiteY1" fmla="*/ 0 h 992552"/>
                    <a:gd name="connsiteX2" fmla="*/ 34681 w 34680"/>
                    <a:gd name="connsiteY2" fmla="*/ 992553 h 992552"/>
                    <a:gd name="connsiteX3" fmla="*/ 0 w 3468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80" h="992552">
                      <a:moveTo>
                        <a:pt x="0" y="0"/>
                      </a:moveTo>
                      <a:lnTo>
                        <a:pt x="34681" y="0"/>
                      </a:lnTo>
                      <a:lnTo>
                        <a:pt x="3468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7A09FE67-D6EF-EA02-F909-D3CEF60E872A}"/>
                    </a:ext>
                  </a:extLst>
                </p:cNvPr>
                <p:cNvSpPr/>
                <p:nvPr/>
              </p:nvSpPr>
              <p:spPr>
                <a:xfrm>
                  <a:off x="14754060" y="1902160"/>
                  <a:ext cx="34670" cy="992552"/>
                </a:xfrm>
                <a:custGeom>
                  <a:avLst/>
                  <a:gdLst>
                    <a:gd name="connsiteX0" fmla="*/ 0 w 34670"/>
                    <a:gd name="connsiteY0" fmla="*/ 0 h 992552"/>
                    <a:gd name="connsiteX1" fmla="*/ 34671 w 34670"/>
                    <a:gd name="connsiteY1" fmla="*/ 0 h 992552"/>
                    <a:gd name="connsiteX2" fmla="*/ 34671 w 34670"/>
                    <a:gd name="connsiteY2" fmla="*/ 992553 h 992552"/>
                    <a:gd name="connsiteX3" fmla="*/ 0 w 3467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285D490F-39A3-DFD3-DDA1-CD2B4DC4018C}"/>
                    </a:ext>
                  </a:extLst>
                </p:cNvPr>
                <p:cNvSpPr/>
                <p:nvPr/>
              </p:nvSpPr>
              <p:spPr>
                <a:xfrm>
                  <a:off x="14804333" y="1902160"/>
                  <a:ext cx="34670" cy="992552"/>
                </a:xfrm>
                <a:custGeom>
                  <a:avLst/>
                  <a:gdLst>
                    <a:gd name="connsiteX0" fmla="*/ 0 w 34670"/>
                    <a:gd name="connsiteY0" fmla="*/ 0 h 992552"/>
                    <a:gd name="connsiteX1" fmla="*/ 34671 w 34670"/>
                    <a:gd name="connsiteY1" fmla="*/ 0 h 992552"/>
                    <a:gd name="connsiteX2" fmla="*/ 34671 w 34670"/>
                    <a:gd name="connsiteY2" fmla="*/ 992553 h 992552"/>
                    <a:gd name="connsiteX3" fmla="*/ 0 w 3467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823F06C0-438D-9217-0711-4023A68792A8}"/>
                    </a:ext>
                  </a:extLst>
                </p:cNvPr>
                <p:cNvSpPr/>
                <p:nvPr/>
              </p:nvSpPr>
              <p:spPr>
                <a:xfrm>
                  <a:off x="14854606" y="1902160"/>
                  <a:ext cx="34670" cy="992552"/>
                </a:xfrm>
                <a:custGeom>
                  <a:avLst/>
                  <a:gdLst>
                    <a:gd name="connsiteX0" fmla="*/ 0 w 34670"/>
                    <a:gd name="connsiteY0" fmla="*/ 0 h 992552"/>
                    <a:gd name="connsiteX1" fmla="*/ 34671 w 34670"/>
                    <a:gd name="connsiteY1" fmla="*/ 0 h 992552"/>
                    <a:gd name="connsiteX2" fmla="*/ 34671 w 34670"/>
                    <a:gd name="connsiteY2" fmla="*/ 992553 h 992552"/>
                    <a:gd name="connsiteX3" fmla="*/ 0 w 3467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8" name="자유형: 도형 187">
                  <a:extLst>
                    <a:ext uri="{FF2B5EF4-FFF2-40B4-BE49-F238E27FC236}">
                      <a16:creationId xmlns:a16="http://schemas.microsoft.com/office/drawing/2014/main" id="{C073D40E-F938-B0D5-A1FB-6AC668311319}"/>
                    </a:ext>
                  </a:extLst>
                </p:cNvPr>
                <p:cNvSpPr/>
                <p:nvPr/>
              </p:nvSpPr>
              <p:spPr>
                <a:xfrm>
                  <a:off x="14904879" y="1902160"/>
                  <a:ext cx="34670" cy="992552"/>
                </a:xfrm>
                <a:custGeom>
                  <a:avLst/>
                  <a:gdLst>
                    <a:gd name="connsiteX0" fmla="*/ 0 w 34670"/>
                    <a:gd name="connsiteY0" fmla="*/ 0 h 992552"/>
                    <a:gd name="connsiteX1" fmla="*/ 34671 w 34670"/>
                    <a:gd name="connsiteY1" fmla="*/ 0 h 992552"/>
                    <a:gd name="connsiteX2" fmla="*/ 34671 w 34670"/>
                    <a:gd name="connsiteY2" fmla="*/ 992553 h 992552"/>
                    <a:gd name="connsiteX3" fmla="*/ 0 w 3467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9" name="자유형: 도형 188">
                  <a:extLst>
                    <a:ext uri="{FF2B5EF4-FFF2-40B4-BE49-F238E27FC236}">
                      <a16:creationId xmlns:a16="http://schemas.microsoft.com/office/drawing/2014/main" id="{75D179D0-6092-79F5-8D1E-1F361DD1B59C}"/>
                    </a:ext>
                  </a:extLst>
                </p:cNvPr>
                <p:cNvSpPr/>
                <p:nvPr/>
              </p:nvSpPr>
              <p:spPr>
                <a:xfrm>
                  <a:off x="14955152" y="1902160"/>
                  <a:ext cx="34670" cy="992552"/>
                </a:xfrm>
                <a:custGeom>
                  <a:avLst/>
                  <a:gdLst>
                    <a:gd name="connsiteX0" fmla="*/ 0 w 34670"/>
                    <a:gd name="connsiteY0" fmla="*/ 0 h 992552"/>
                    <a:gd name="connsiteX1" fmla="*/ 34671 w 34670"/>
                    <a:gd name="connsiteY1" fmla="*/ 0 h 992552"/>
                    <a:gd name="connsiteX2" fmla="*/ 34671 w 34670"/>
                    <a:gd name="connsiteY2" fmla="*/ 992553 h 992552"/>
                    <a:gd name="connsiteX3" fmla="*/ 0 w 34670"/>
                    <a:gd name="connsiteY3" fmla="*/ 992553 h 992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670" h="992552">
                      <a:moveTo>
                        <a:pt x="0" y="0"/>
                      </a:moveTo>
                      <a:lnTo>
                        <a:pt x="34671" y="0"/>
                      </a:lnTo>
                      <a:lnTo>
                        <a:pt x="34671" y="992553"/>
                      </a:lnTo>
                      <a:lnTo>
                        <a:pt x="0" y="992553"/>
                      </a:lnTo>
                      <a:close/>
                    </a:path>
                  </a:pathLst>
                </a:custGeom>
                <a:solidFill>
                  <a:srgbClr val="66B2C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90" name="그래픽 57">
              <a:extLst>
                <a:ext uri="{FF2B5EF4-FFF2-40B4-BE49-F238E27FC236}">
                  <a16:creationId xmlns:a16="http://schemas.microsoft.com/office/drawing/2014/main" id="{2E46D1A0-7C5B-FD60-AAF5-238481F21A34}"/>
                </a:ext>
              </a:extLst>
            </p:cNvPr>
            <p:cNvGrpSpPr/>
            <p:nvPr/>
          </p:nvGrpSpPr>
          <p:grpSpPr>
            <a:xfrm>
              <a:off x="13939587" y="2130289"/>
              <a:ext cx="1512789" cy="927055"/>
              <a:chOff x="13939592" y="2130294"/>
              <a:chExt cx="1512783" cy="927058"/>
            </a:xfrm>
          </p:grpSpPr>
          <p:grpSp>
            <p:nvGrpSpPr>
              <p:cNvPr id="191" name="그래픽 57">
                <a:extLst>
                  <a:ext uri="{FF2B5EF4-FFF2-40B4-BE49-F238E27FC236}">
                    <a16:creationId xmlns:a16="http://schemas.microsoft.com/office/drawing/2014/main" id="{EE85D810-E922-2D12-A295-C0EA7404D752}"/>
                  </a:ext>
                </a:extLst>
              </p:cNvPr>
              <p:cNvGrpSpPr/>
              <p:nvPr/>
            </p:nvGrpSpPr>
            <p:grpSpPr>
              <a:xfrm>
                <a:off x="13939592" y="2130294"/>
                <a:ext cx="592016" cy="927058"/>
                <a:chOff x="13939586" y="2130300"/>
                <a:chExt cx="592016" cy="927060"/>
              </a:xfrm>
            </p:grpSpPr>
            <p:grpSp>
              <p:nvGrpSpPr>
                <p:cNvPr id="192" name="그래픽 57">
                  <a:extLst>
                    <a:ext uri="{FF2B5EF4-FFF2-40B4-BE49-F238E27FC236}">
                      <a16:creationId xmlns:a16="http://schemas.microsoft.com/office/drawing/2014/main" id="{E3E5C454-6B52-2828-EAB0-4CFA84757B12}"/>
                    </a:ext>
                  </a:extLst>
                </p:cNvPr>
                <p:cNvGrpSpPr/>
                <p:nvPr/>
              </p:nvGrpSpPr>
              <p:grpSpPr>
                <a:xfrm>
                  <a:off x="14143307" y="2130300"/>
                  <a:ext cx="184584" cy="111299"/>
                  <a:chOff x="14143307" y="2130294"/>
                  <a:chExt cx="184584" cy="111299"/>
                </a:xfrm>
                <a:solidFill>
                  <a:srgbClr val="66B2C9"/>
                </a:solidFill>
              </p:grpSpPr>
              <p:sp>
                <p:nvSpPr>
                  <p:cNvPr id="193" name="자유형: 도형 192">
                    <a:extLst>
                      <a:ext uri="{FF2B5EF4-FFF2-40B4-BE49-F238E27FC236}">
                        <a16:creationId xmlns:a16="http://schemas.microsoft.com/office/drawing/2014/main" id="{90BD31D5-DE11-6538-FE17-98E25396F1AC}"/>
                      </a:ext>
                    </a:extLst>
                  </p:cNvPr>
                  <p:cNvSpPr/>
                  <p:nvPr/>
                </p:nvSpPr>
                <p:spPr>
                  <a:xfrm>
                    <a:off x="14143307" y="2188692"/>
                    <a:ext cx="34851" cy="31080"/>
                  </a:xfrm>
                  <a:custGeom>
                    <a:avLst/>
                    <a:gdLst>
                      <a:gd name="connsiteX0" fmla="*/ 0 w 34851"/>
                      <a:gd name="connsiteY0" fmla="*/ 0 h 31080"/>
                      <a:gd name="connsiteX1" fmla="*/ 34852 w 34851"/>
                      <a:gd name="connsiteY1" fmla="*/ 0 h 31080"/>
                      <a:gd name="connsiteX2" fmla="*/ 34852 w 34851"/>
                      <a:gd name="connsiteY2" fmla="*/ 31080 h 31080"/>
                      <a:gd name="connsiteX3" fmla="*/ 0 w 34851"/>
                      <a:gd name="connsiteY3" fmla="*/ 31080 h 31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851" h="31080">
                        <a:moveTo>
                          <a:pt x="0" y="0"/>
                        </a:moveTo>
                        <a:lnTo>
                          <a:pt x="34852" y="0"/>
                        </a:lnTo>
                        <a:lnTo>
                          <a:pt x="34852" y="31080"/>
                        </a:lnTo>
                        <a:lnTo>
                          <a:pt x="0" y="31080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4" name="자유형: 도형 193">
                    <a:extLst>
                      <a:ext uri="{FF2B5EF4-FFF2-40B4-BE49-F238E27FC236}">
                        <a16:creationId xmlns:a16="http://schemas.microsoft.com/office/drawing/2014/main" id="{90A27E73-9504-2FAE-B226-496147EF4EEF}"/>
                      </a:ext>
                    </a:extLst>
                  </p:cNvPr>
                  <p:cNvSpPr/>
                  <p:nvPr/>
                </p:nvSpPr>
                <p:spPr>
                  <a:xfrm>
                    <a:off x="14293050" y="2163269"/>
                    <a:ext cx="34842" cy="45205"/>
                  </a:xfrm>
                  <a:custGeom>
                    <a:avLst/>
                    <a:gdLst>
                      <a:gd name="connsiteX0" fmla="*/ 0 w 34842"/>
                      <a:gd name="connsiteY0" fmla="*/ 0 h 45205"/>
                      <a:gd name="connsiteX1" fmla="*/ 34842 w 34842"/>
                      <a:gd name="connsiteY1" fmla="*/ 0 h 45205"/>
                      <a:gd name="connsiteX2" fmla="*/ 34842 w 34842"/>
                      <a:gd name="connsiteY2" fmla="*/ 45206 h 45205"/>
                      <a:gd name="connsiteX3" fmla="*/ 0 w 34842"/>
                      <a:gd name="connsiteY3" fmla="*/ 45206 h 45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842" h="45205">
                        <a:moveTo>
                          <a:pt x="0" y="0"/>
                        </a:moveTo>
                        <a:lnTo>
                          <a:pt x="34842" y="0"/>
                        </a:lnTo>
                        <a:lnTo>
                          <a:pt x="34842" y="45206"/>
                        </a:lnTo>
                        <a:lnTo>
                          <a:pt x="0" y="45206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5" name="자유형: 도형 194">
                    <a:extLst>
                      <a:ext uri="{FF2B5EF4-FFF2-40B4-BE49-F238E27FC236}">
                        <a16:creationId xmlns:a16="http://schemas.microsoft.com/office/drawing/2014/main" id="{77AF4BFF-6522-4A7F-E95A-E58451B62361}"/>
                      </a:ext>
                    </a:extLst>
                  </p:cNvPr>
                  <p:cNvSpPr/>
                  <p:nvPr/>
                </p:nvSpPr>
                <p:spPr>
                  <a:xfrm>
                    <a:off x="14209049" y="2130294"/>
                    <a:ext cx="54844" cy="111299"/>
                  </a:xfrm>
                  <a:custGeom>
                    <a:avLst/>
                    <a:gdLst>
                      <a:gd name="connsiteX0" fmla="*/ 0 w 54844"/>
                      <a:gd name="connsiteY0" fmla="*/ 0 h 111299"/>
                      <a:gd name="connsiteX1" fmla="*/ 54845 w 54844"/>
                      <a:gd name="connsiteY1" fmla="*/ 0 h 111299"/>
                      <a:gd name="connsiteX2" fmla="*/ 54845 w 54844"/>
                      <a:gd name="connsiteY2" fmla="*/ 111300 h 111299"/>
                      <a:gd name="connsiteX3" fmla="*/ 0 w 54844"/>
                      <a:gd name="connsiteY3" fmla="*/ 111300 h 111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44" h="111299">
                        <a:moveTo>
                          <a:pt x="0" y="0"/>
                        </a:moveTo>
                        <a:lnTo>
                          <a:pt x="54845" y="0"/>
                        </a:lnTo>
                        <a:lnTo>
                          <a:pt x="54845" y="111300"/>
                        </a:lnTo>
                        <a:lnTo>
                          <a:pt x="0" y="111300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196" name="그래픽 57">
                  <a:extLst>
                    <a:ext uri="{FF2B5EF4-FFF2-40B4-BE49-F238E27FC236}">
                      <a16:creationId xmlns:a16="http://schemas.microsoft.com/office/drawing/2014/main" id="{D958B4C0-DA89-F415-5BA9-55749F768750}"/>
                    </a:ext>
                  </a:extLst>
                </p:cNvPr>
                <p:cNvGrpSpPr/>
                <p:nvPr/>
              </p:nvGrpSpPr>
              <p:grpSpPr>
                <a:xfrm>
                  <a:off x="14015701" y="2205271"/>
                  <a:ext cx="439807" cy="53120"/>
                  <a:chOff x="14015701" y="2205265"/>
                  <a:chExt cx="439807" cy="53120"/>
                </a:xfrm>
                <a:solidFill>
                  <a:srgbClr val="46849B"/>
                </a:solidFill>
              </p:grpSpPr>
              <p:sp>
                <p:nvSpPr>
                  <p:cNvPr id="197" name="자유형: 도형 196">
                    <a:extLst>
                      <a:ext uri="{FF2B5EF4-FFF2-40B4-BE49-F238E27FC236}">
                        <a16:creationId xmlns:a16="http://schemas.microsoft.com/office/drawing/2014/main" id="{E8EE0170-BD8D-0D17-4C23-694B75B2309B}"/>
                      </a:ext>
                    </a:extLst>
                  </p:cNvPr>
                  <p:cNvSpPr/>
                  <p:nvPr/>
                </p:nvSpPr>
                <p:spPr>
                  <a:xfrm>
                    <a:off x="14015701" y="2237669"/>
                    <a:ext cx="81934" cy="20716"/>
                  </a:xfrm>
                  <a:custGeom>
                    <a:avLst/>
                    <a:gdLst>
                      <a:gd name="connsiteX0" fmla="*/ 0 w 81934"/>
                      <a:gd name="connsiteY0" fmla="*/ 0 h 20716"/>
                      <a:gd name="connsiteX1" fmla="*/ 81934 w 81934"/>
                      <a:gd name="connsiteY1" fmla="*/ 0 h 20716"/>
                      <a:gd name="connsiteX2" fmla="*/ 81934 w 81934"/>
                      <a:gd name="connsiteY2" fmla="*/ 20717 h 20716"/>
                      <a:gd name="connsiteX3" fmla="*/ 0 w 81934"/>
                      <a:gd name="connsiteY3" fmla="*/ 20717 h 20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34" h="20716">
                        <a:moveTo>
                          <a:pt x="0" y="0"/>
                        </a:moveTo>
                        <a:lnTo>
                          <a:pt x="81934" y="0"/>
                        </a:lnTo>
                        <a:lnTo>
                          <a:pt x="81934" y="20717"/>
                        </a:lnTo>
                        <a:lnTo>
                          <a:pt x="0" y="20717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8" name="자유형: 도형 197">
                    <a:extLst>
                      <a:ext uri="{FF2B5EF4-FFF2-40B4-BE49-F238E27FC236}">
                        <a16:creationId xmlns:a16="http://schemas.microsoft.com/office/drawing/2014/main" id="{C68383CC-DD72-83C7-2FE4-3574E46F89BB}"/>
                      </a:ext>
                    </a:extLst>
                  </p:cNvPr>
                  <p:cNvSpPr/>
                  <p:nvPr/>
                </p:nvSpPr>
                <p:spPr>
                  <a:xfrm>
                    <a:off x="14373574" y="2237669"/>
                    <a:ext cx="81934" cy="20716"/>
                  </a:xfrm>
                  <a:custGeom>
                    <a:avLst/>
                    <a:gdLst>
                      <a:gd name="connsiteX0" fmla="*/ 0 w 81934"/>
                      <a:gd name="connsiteY0" fmla="*/ 0 h 20716"/>
                      <a:gd name="connsiteX1" fmla="*/ 81934 w 81934"/>
                      <a:gd name="connsiteY1" fmla="*/ 0 h 20716"/>
                      <a:gd name="connsiteX2" fmla="*/ 81934 w 81934"/>
                      <a:gd name="connsiteY2" fmla="*/ 20717 h 20716"/>
                      <a:gd name="connsiteX3" fmla="*/ 0 w 81934"/>
                      <a:gd name="connsiteY3" fmla="*/ 20717 h 20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34" h="20716">
                        <a:moveTo>
                          <a:pt x="0" y="0"/>
                        </a:moveTo>
                        <a:lnTo>
                          <a:pt x="81934" y="0"/>
                        </a:lnTo>
                        <a:lnTo>
                          <a:pt x="81934" y="20717"/>
                        </a:lnTo>
                        <a:lnTo>
                          <a:pt x="0" y="20717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9" name="자유형: 도형 198">
                    <a:extLst>
                      <a:ext uri="{FF2B5EF4-FFF2-40B4-BE49-F238E27FC236}">
                        <a16:creationId xmlns:a16="http://schemas.microsoft.com/office/drawing/2014/main" id="{28C37859-CE08-16DF-71D1-4940D4C39C64}"/>
                      </a:ext>
                    </a:extLst>
                  </p:cNvPr>
                  <p:cNvSpPr/>
                  <p:nvPr/>
                </p:nvSpPr>
                <p:spPr>
                  <a:xfrm>
                    <a:off x="14124610" y="2205265"/>
                    <a:ext cx="221989" cy="50739"/>
                  </a:xfrm>
                  <a:custGeom>
                    <a:avLst/>
                    <a:gdLst>
                      <a:gd name="connsiteX0" fmla="*/ 0 w 221989"/>
                      <a:gd name="connsiteY0" fmla="*/ 0 h 50739"/>
                      <a:gd name="connsiteX1" fmla="*/ 221990 w 221989"/>
                      <a:gd name="connsiteY1" fmla="*/ 0 h 50739"/>
                      <a:gd name="connsiteX2" fmla="*/ 221990 w 221989"/>
                      <a:gd name="connsiteY2" fmla="*/ 50740 h 50739"/>
                      <a:gd name="connsiteX3" fmla="*/ 0 w 221989"/>
                      <a:gd name="connsiteY3" fmla="*/ 50740 h 50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989" h="50739">
                        <a:moveTo>
                          <a:pt x="0" y="0"/>
                        </a:moveTo>
                        <a:lnTo>
                          <a:pt x="221990" y="0"/>
                        </a:lnTo>
                        <a:lnTo>
                          <a:pt x="221990" y="50740"/>
                        </a:lnTo>
                        <a:lnTo>
                          <a:pt x="0" y="50740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00" name="자유형: 도형 199">
                  <a:extLst>
                    <a:ext uri="{FF2B5EF4-FFF2-40B4-BE49-F238E27FC236}">
                      <a16:creationId xmlns:a16="http://schemas.microsoft.com/office/drawing/2014/main" id="{278E67B8-C755-63E1-6358-438D6D1451C2}"/>
                    </a:ext>
                  </a:extLst>
                </p:cNvPr>
                <p:cNvSpPr/>
                <p:nvPr/>
              </p:nvSpPr>
              <p:spPr>
                <a:xfrm>
                  <a:off x="14000394" y="2276528"/>
                  <a:ext cx="470420" cy="745628"/>
                </a:xfrm>
                <a:custGeom>
                  <a:avLst/>
                  <a:gdLst>
                    <a:gd name="connsiteX0" fmla="*/ 0 w 470420"/>
                    <a:gd name="connsiteY0" fmla="*/ 0 h 745626"/>
                    <a:gd name="connsiteX1" fmla="*/ 470421 w 470420"/>
                    <a:gd name="connsiteY1" fmla="*/ 0 h 745626"/>
                    <a:gd name="connsiteX2" fmla="*/ 470421 w 470420"/>
                    <a:gd name="connsiteY2" fmla="*/ 745627 h 745626"/>
                    <a:gd name="connsiteX3" fmla="*/ 0 w 470420"/>
                    <a:gd name="connsiteY3" fmla="*/ 745627 h 74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0420" h="745626">
                      <a:moveTo>
                        <a:pt x="0" y="0"/>
                      </a:moveTo>
                      <a:lnTo>
                        <a:pt x="470421" y="0"/>
                      </a:lnTo>
                      <a:lnTo>
                        <a:pt x="470421" y="745627"/>
                      </a:lnTo>
                      <a:lnTo>
                        <a:pt x="0" y="745627"/>
                      </a:lnTo>
                      <a:close/>
                    </a:path>
                  </a:pathLst>
                </a:custGeom>
                <a:solidFill>
                  <a:srgbClr val="C5F3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201" name="그래픽 57">
                  <a:extLst>
                    <a:ext uri="{FF2B5EF4-FFF2-40B4-BE49-F238E27FC236}">
                      <a16:creationId xmlns:a16="http://schemas.microsoft.com/office/drawing/2014/main" id="{95D3B5BE-9B97-BD4D-DDA4-77DFC41603AC}"/>
                    </a:ext>
                  </a:extLst>
                </p:cNvPr>
                <p:cNvGrpSpPr/>
                <p:nvPr/>
              </p:nvGrpSpPr>
              <p:grpSpPr>
                <a:xfrm>
                  <a:off x="14033989" y="2308533"/>
                  <a:ext cx="403221" cy="192005"/>
                  <a:chOff x="14033989" y="2308526"/>
                  <a:chExt cx="403221" cy="192004"/>
                </a:xfrm>
                <a:solidFill>
                  <a:srgbClr val="66B2C9"/>
                </a:solidFill>
              </p:grpSpPr>
              <p:sp>
                <p:nvSpPr>
                  <p:cNvPr id="202" name="자유형: 도형 201">
                    <a:extLst>
                      <a:ext uri="{FF2B5EF4-FFF2-40B4-BE49-F238E27FC236}">
                        <a16:creationId xmlns:a16="http://schemas.microsoft.com/office/drawing/2014/main" id="{225D23DF-9CE0-3B24-AC1C-1A9347C371C3}"/>
                      </a:ext>
                    </a:extLst>
                  </p:cNvPr>
                  <p:cNvSpPr/>
                  <p:nvPr/>
                </p:nvSpPr>
                <p:spPr>
                  <a:xfrm>
                    <a:off x="14033989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3" name="자유형: 도형 202">
                    <a:extLst>
                      <a:ext uri="{FF2B5EF4-FFF2-40B4-BE49-F238E27FC236}">
                        <a16:creationId xmlns:a16="http://schemas.microsoft.com/office/drawing/2014/main" id="{D474EBBB-B06A-44A1-5B6B-3B4BF0FD1190}"/>
                      </a:ext>
                    </a:extLst>
                  </p:cNvPr>
                  <p:cNvSpPr/>
                  <p:nvPr/>
                </p:nvSpPr>
                <p:spPr>
                  <a:xfrm>
                    <a:off x="14065993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4" name="자유형: 도형 203">
                    <a:extLst>
                      <a:ext uri="{FF2B5EF4-FFF2-40B4-BE49-F238E27FC236}">
                        <a16:creationId xmlns:a16="http://schemas.microsoft.com/office/drawing/2014/main" id="{E4372716-9E5E-CCB7-EE32-4BAC1AA39F8C}"/>
                      </a:ext>
                    </a:extLst>
                  </p:cNvPr>
                  <p:cNvSpPr/>
                  <p:nvPr/>
                </p:nvSpPr>
                <p:spPr>
                  <a:xfrm>
                    <a:off x="14097997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5" name="자유형: 도형 204">
                    <a:extLst>
                      <a:ext uri="{FF2B5EF4-FFF2-40B4-BE49-F238E27FC236}">
                        <a16:creationId xmlns:a16="http://schemas.microsoft.com/office/drawing/2014/main" id="{E984A69B-25E2-D653-0B3E-615949196127}"/>
                      </a:ext>
                    </a:extLst>
                  </p:cNvPr>
                  <p:cNvSpPr/>
                  <p:nvPr/>
                </p:nvSpPr>
                <p:spPr>
                  <a:xfrm>
                    <a:off x="14129991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6" name="자유형: 도형 205">
                    <a:extLst>
                      <a:ext uri="{FF2B5EF4-FFF2-40B4-BE49-F238E27FC236}">
                        <a16:creationId xmlns:a16="http://schemas.microsoft.com/office/drawing/2014/main" id="{769D6C9A-8FBD-BC1E-BADD-F6840B606D07}"/>
                      </a:ext>
                    </a:extLst>
                  </p:cNvPr>
                  <p:cNvSpPr/>
                  <p:nvPr/>
                </p:nvSpPr>
                <p:spPr>
                  <a:xfrm>
                    <a:off x="14161995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7" name="자유형: 도형 206">
                    <a:extLst>
                      <a:ext uri="{FF2B5EF4-FFF2-40B4-BE49-F238E27FC236}">
                        <a16:creationId xmlns:a16="http://schemas.microsoft.com/office/drawing/2014/main" id="{33BECC48-44F7-181B-2695-16478A1737BA}"/>
                      </a:ext>
                    </a:extLst>
                  </p:cNvPr>
                  <p:cNvSpPr/>
                  <p:nvPr/>
                </p:nvSpPr>
                <p:spPr>
                  <a:xfrm>
                    <a:off x="14193999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8" name="자유형: 도형 207">
                    <a:extLst>
                      <a:ext uri="{FF2B5EF4-FFF2-40B4-BE49-F238E27FC236}">
                        <a16:creationId xmlns:a16="http://schemas.microsoft.com/office/drawing/2014/main" id="{49F21A1C-F920-2E23-A650-59539605C847}"/>
                      </a:ext>
                    </a:extLst>
                  </p:cNvPr>
                  <p:cNvSpPr/>
                  <p:nvPr/>
                </p:nvSpPr>
                <p:spPr>
                  <a:xfrm>
                    <a:off x="14226003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09" name="자유형: 도형 208">
                    <a:extLst>
                      <a:ext uri="{FF2B5EF4-FFF2-40B4-BE49-F238E27FC236}">
                        <a16:creationId xmlns:a16="http://schemas.microsoft.com/office/drawing/2014/main" id="{BAA6D6B6-C198-62AF-FEB6-01E7C1AD66AD}"/>
                      </a:ext>
                    </a:extLst>
                  </p:cNvPr>
                  <p:cNvSpPr/>
                  <p:nvPr/>
                </p:nvSpPr>
                <p:spPr>
                  <a:xfrm>
                    <a:off x="14258007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0" name="자유형: 도형 209">
                    <a:extLst>
                      <a:ext uri="{FF2B5EF4-FFF2-40B4-BE49-F238E27FC236}">
                        <a16:creationId xmlns:a16="http://schemas.microsoft.com/office/drawing/2014/main" id="{5B1EF825-FDA5-174D-0344-469F977558DB}"/>
                      </a:ext>
                    </a:extLst>
                  </p:cNvPr>
                  <p:cNvSpPr/>
                  <p:nvPr/>
                </p:nvSpPr>
                <p:spPr>
                  <a:xfrm>
                    <a:off x="14290002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1" name="자유형: 도형 210">
                    <a:extLst>
                      <a:ext uri="{FF2B5EF4-FFF2-40B4-BE49-F238E27FC236}">
                        <a16:creationId xmlns:a16="http://schemas.microsoft.com/office/drawing/2014/main" id="{B2AF181B-326B-1D1E-9653-80EDE16ECA00}"/>
                      </a:ext>
                    </a:extLst>
                  </p:cNvPr>
                  <p:cNvSpPr/>
                  <p:nvPr/>
                </p:nvSpPr>
                <p:spPr>
                  <a:xfrm>
                    <a:off x="14322006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2" name="자유형: 도형 211">
                    <a:extLst>
                      <a:ext uri="{FF2B5EF4-FFF2-40B4-BE49-F238E27FC236}">
                        <a16:creationId xmlns:a16="http://schemas.microsoft.com/office/drawing/2014/main" id="{16D1AFAC-A0D5-CED0-B38E-1B7CC0911F21}"/>
                      </a:ext>
                    </a:extLst>
                  </p:cNvPr>
                  <p:cNvSpPr/>
                  <p:nvPr/>
                </p:nvSpPr>
                <p:spPr>
                  <a:xfrm>
                    <a:off x="14354010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3" name="자유형: 도형 212">
                    <a:extLst>
                      <a:ext uri="{FF2B5EF4-FFF2-40B4-BE49-F238E27FC236}">
                        <a16:creationId xmlns:a16="http://schemas.microsoft.com/office/drawing/2014/main" id="{3B34055E-99C5-5939-0CD0-1BA2A94D0304}"/>
                      </a:ext>
                    </a:extLst>
                  </p:cNvPr>
                  <p:cNvSpPr/>
                  <p:nvPr/>
                </p:nvSpPr>
                <p:spPr>
                  <a:xfrm>
                    <a:off x="14386014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4" name="자유형: 도형 213">
                    <a:extLst>
                      <a:ext uri="{FF2B5EF4-FFF2-40B4-BE49-F238E27FC236}">
                        <a16:creationId xmlns:a16="http://schemas.microsoft.com/office/drawing/2014/main" id="{58F5F1C9-2A31-420F-78FF-6780008EBB5D}"/>
                      </a:ext>
                    </a:extLst>
                  </p:cNvPr>
                  <p:cNvSpPr/>
                  <p:nvPr/>
                </p:nvSpPr>
                <p:spPr>
                  <a:xfrm>
                    <a:off x="14418008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15" name="그래픽 57">
                  <a:extLst>
                    <a:ext uri="{FF2B5EF4-FFF2-40B4-BE49-F238E27FC236}">
                      <a16:creationId xmlns:a16="http://schemas.microsoft.com/office/drawing/2014/main" id="{B4099E28-50C1-DD58-5F22-3295CF9CC3BB}"/>
                    </a:ext>
                  </a:extLst>
                </p:cNvPr>
                <p:cNvGrpSpPr/>
                <p:nvPr/>
              </p:nvGrpSpPr>
              <p:grpSpPr>
                <a:xfrm>
                  <a:off x="14033989" y="2628544"/>
                  <a:ext cx="403221" cy="192005"/>
                  <a:chOff x="14033989" y="2628537"/>
                  <a:chExt cx="403221" cy="192004"/>
                </a:xfrm>
                <a:solidFill>
                  <a:srgbClr val="66B2C9"/>
                </a:solidFill>
              </p:grpSpPr>
              <p:sp>
                <p:nvSpPr>
                  <p:cNvPr id="216" name="자유형: 도형 215">
                    <a:extLst>
                      <a:ext uri="{FF2B5EF4-FFF2-40B4-BE49-F238E27FC236}">
                        <a16:creationId xmlns:a16="http://schemas.microsoft.com/office/drawing/2014/main" id="{4DCB7067-A32A-453E-6148-40AE13482CE7}"/>
                      </a:ext>
                    </a:extLst>
                  </p:cNvPr>
                  <p:cNvSpPr/>
                  <p:nvPr/>
                </p:nvSpPr>
                <p:spPr>
                  <a:xfrm>
                    <a:off x="14033989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7" name="자유형: 도형 216">
                    <a:extLst>
                      <a:ext uri="{FF2B5EF4-FFF2-40B4-BE49-F238E27FC236}">
                        <a16:creationId xmlns:a16="http://schemas.microsoft.com/office/drawing/2014/main" id="{A02709CE-563C-07F9-AFBE-CF11871B8993}"/>
                      </a:ext>
                    </a:extLst>
                  </p:cNvPr>
                  <p:cNvSpPr/>
                  <p:nvPr/>
                </p:nvSpPr>
                <p:spPr>
                  <a:xfrm>
                    <a:off x="14065993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8" name="자유형: 도형 217">
                    <a:extLst>
                      <a:ext uri="{FF2B5EF4-FFF2-40B4-BE49-F238E27FC236}">
                        <a16:creationId xmlns:a16="http://schemas.microsoft.com/office/drawing/2014/main" id="{8612858A-B631-A9BA-6A51-842E1520E941}"/>
                      </a:ext>
                    </a:extLst>
                  </p:cNvPr>
                  <p:cNvSpPr/>
                  <p:nvPr/>
                </p:nvSpPr>
                <p:spPr>
                  <a:xfrm>
                    <a:off x="14097997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19" name="자유형: 도형 218">
                    <a:extLst>
                      <a:ext uri="{FF2B5EF4-FFF2-40B4-BE49-F238E27FC236}">
                        <a16:creationId xmlns:a16="http://schemas.microsoft.com/office/drawing/2014/main" id="{BB45FB95-754B-3864-D36C-6B7234AAE640}"/>
                      </a:ext>
                    </a:extLst>
                  </p:cNvPr>
                  <p:cNvSpPr/>
                  <p:nvPr/>
                </p:nvSpPr>
                <p:spPr>
                  <a:xfrm>
                    <a:off x="14129991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0" name="자유형: 도형 219">
                    <a:extLst>
                      <a:ext uri="{FF2B5EF4-FFF2-40B4-BE49-F238E27FC236}">
                        <a16:creationId xmlns:a16="http://schemas.microsoft.com/office/drawing/2014/main" id="{A51E14AB-A88B-9518-ACBD-BB75FF35E6CF}"/>
                      </a:ext>
                    </a:extLst>
                  </p:cNvPr>
                  <p:cNvSpPr/>
                  <p:nvPr/>
                </p:nvSpPr>
                <p:spPr>
                  <a:xfrm>
                    <a:off x="14161995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1" name="자유형: 도형 220">
                    <a:extLst>
                      <a:ext uri="{FF2B5EF4-FFF2-40B4-BE49-F238E27FC236}">
                        <a16:creationId xmlns:a16="http://schemas.microsoft.com/office/drawing/2014/main" id="{FCD5A227-2F4B-E8AC-5B42-7B5BAB58DE7C}"/>
                      </a:ext>
                    </a:extLst>
                  </p:cNvPr>
                  <p:cNvSpPr/>
                  <p:nvPr/>
                </p:nvSpPr>
                <p:spPr>
                  <a:xfrm>
                    <a:off x="14193999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2" name="자유형: 도형 221">
                    <a:extLst>
                      <a:ext uri="{FF2B5EF4-FFF2-40B4-BE49-F238E27FC236}">
                        <a16:creationId xmlns:a16="http://schemas.microsoft.com/office/drawing/2014/main" id="{57657853-F29F-0724-1C67-089D7DBFF563}"/>
                      </a:ext>
                    </a:extLst>
                  </p:cNvPr>
                  <p:cNvSpPr/>
                  <p:nvPr/>
                </p:nvSpPr>
                <p:spPr>
                  <a:xfrm>
                    <a:off x="14226003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3" name="자유형: 도형 222">
                    <a:extLst>
                      <a:ext uri="{FF2B5EF4-FFF2-40B4-BE49-F238E27FC236}">
                        <a16:creationId xmlns:a16="http://schemas.microsoft.com/office/drawing/2014/main" id="{AC1A89EF-F013-9D7C-9E5B-F3F11F8E92DA}"/>
                      </a:ext>
                    </a:extLst>
                  </p:cNvPr>
                  <p:cNvSpPr/>
                  <p:nvPr/>
                </p:nvSpPr>
                <p:spPr>
                  <a:xfrm>
                    <a:off x="14258007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4" name="자유형: 도형 223">
                    <a:extLst>
                      <a:ext uri="{FF2B5EF4-FFF2-40B4-BE49-F238E27FC236}">
                        <a16:creationId xmlns:a16="http://schemas.microsoft.com/office/drawing/2014/main" id="{0AB226B1-0C3B-08E8-AB16-08C7BC431FC4}"/>
                      </a:ext>
                    </a:extLst>
                  </p:cNvPr>
                  <p:cNvSpPr/>
                  <p:nvPr/>
                </p:nvSpPr>
                <p:spPr>
                  <a:xfrm>
                    <a:off x="14290002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5" name="자유형: 도형 224">
                    <a:extLst>
                      <a:ext uri="{FF2B5EF4-FFF2-40B4-BE49-F238E27FC236}">
                        <a16:creationId xmlns:a16="http://schemas.microsoft.com/office/drawing/2014/main" id="{39B5B2CF-DC4A-847C-264D-65AF62173D7B}"/>
                      </a:ext>
                    </a:extLst>
                  </p:cNvPr>
                  <p:cNvSpPr/>
                  <p:nvPr/>
                </p:nvSpPr>
                <p:spPr>
                  <a:xfrm>
                    <a:off x="14322006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6" name="자유형: 도형 225">
                    <a:extLst>
                      <a:ext uri="{FF2B5EF4-FFF2-40B4-BE49-F238E27FC236}">
                        <a16:creationId xmlns:a16="http://schemas.microsoft.com/office/drawing/2014/main" id="{CC8D5DB0-BAE4-E2BA-7037-E3CA6FB2E770}"/>
                      </a:ext>
                    </a:extLst>
                  </p:cNvPr>
                  <p:cNvSpPr/>
                  <p:nvPr/>
                </p:nvSpPr>
                <p:spPr>
                  <a:xfrm>
                    <a:off x="14354010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7" name="자유형: 도형 226">
                    <a:extLst>
                      <a:ext uri="{FF2B5EF4-FFF2-40B4-BE49-F238E27FC236}">
                        <a16:creationId xmlns:a16="http://schemas.microsoft.com/office/drawing/2014/main" id="{611DAF96-70C3-734E-AE0E-15323FE04B07}"/>
                      </a:ext>
                    </a:extLst>
                  </p:cNvPr>
                  <p:cNvSpPr/>
                  <p:nvPr/>
                </p:nvSpPr>
                <p:spPr>
                  <a:xfrm>
                    <a:off x="14386014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28" name="자유형: 도형 227">
                    <a:extLst>
                      <a:ext uri="{FF2B5EF4-FFF2-40B4-BE49-F238E27FC236}">
                        <a16:creationId xmlns:a16="http://schemas.microsoft.com/office/drawing/2014/main" id="{67931F59-B2C2-4A1E-19F8-6BA5616FA69B}"/>
                      </a:ext>
                    </a:extLst>
                  </p:cNvPr>
                  <p:cNvSpPr/>
                  <p:nvPr/>
                </p:nvSpPr>
                <p:spPr>
                  <a:xfrm>
                    <a:off x="14418008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29" name="그래픽 57">
                  <a:extLst>
                    <a:ext uri="{FF2B5EF4-FFF2-40B4-BE49-F238E27FC236}">
                      <a16:creationId xmlns:a16="http://schemas.microsoft.com/office/drawing/2014/main" id="{D4A307BD-8602-E739-34E0-34F8B023F3BB}"/>
                    </a:ext>
                  </a:extLst>
                </p:cNvPr>
                <p:cNvGrpSpPr/>
                <p:nvPr/>
              </p:nvGrpSpPr>
              <p:grpSpPr>
                <a:xfrm>
                  <a:off x="14033989" y="2519740"/>
                  <a:ext cx="403221" cy="83200"/>
                  <a:chOff x="14033989" y="2519733"/>
                  <a:chExt cx="403221" cy="83200"/>
                </a:xfrm>
                <a:solidFill>
                  <a:srgbClr val="66B2C9"/>
                </a:solidFill>
              </p:grpSpPr>
              <p:sp>
                <p:nvSpPr>
                  <p:cNvPr id="230" name="자유형: 도형 229">
                    <a:extLst>
                      <a:ext uri="{FF2B5EF4-FFF2-40B4-BE49-F238E27FC236}">
                        <a16:creationId xmlns:a16="http://schemas.microsoft.com/office/drawing/2014/main" id="{9170C9D8-62FB-7F82-0C14-8974065ADA3C}"/>
                      </a:ext>
                    </a:extLst>
                  </p:cNvPr>
                  <p:cNvSpPr/>
                  <p:nvPr/>
                </p:nvSpPr>
                <p:spPr>
                  <a:xfrm>
                    <a:off x="14033989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1" name="자유형: 도형 230">
                    <a:extLst>
                      <a:ext uri="{FF2B5EF4-FFF2-40B4-BE49-F238E27FC236}">
                        <a16:creationId xmlns:a16="http://schemas.microsoft.com/office/drawing/2014/main" id="{F761FD77-72D5-8C44-4844-EF01B25CE301}"/>
                      </a:ext>
                    </a:extLst>
                  </p:cNvPr>
                  <p:cNvSpPr/>
                  <p:nvPr/>
                </p:nvSpPr>
                <p:spPr>
                  <a:xfrm>
                    <a:off x="14065993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2" name="자유형: 도형 231">
                    <a:extLst>
                      <a:ext uri="{FF2B5EF4-FFF2-40B4-BE49-F238E27FC236}">
                        <a16:creationId xmlns:a16="http://schemas.microsoft.com/office/drawing/2014/main" id="{58FC6A0E-4573-A54F-C4AE-99DEC215701F}"/>
                      </a:ext>
                    </a:extLst>
                  </p:cNvPr>
                  <p:cNvSpPr/>
                  <p:nvPr/>
                </p:nvSpPr>
                <p:spPr>
                  <a:xfrm>
                    <a:off x="14097997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3" name="자유형: 도형 232">
                    <a:extLst>
                      <a:ext uri="{FF2B5EF4-FFF2-40B4-BE49-F238E27FC236}">
                        <a16:creationId xmlns:a16="http://schemas.microsoft.com/office/drawing/2014/main" id="{4A6EA231-9F04-A022-CAFA-ED9AA8B8ABCF}"/>
                      </a:ext>
                    </a:extLst>
                  </p:cNvPr>
                  <p:cNvSpPr/>
                  <p:nvPr/>
                </p:nvSpPr>
                <p:spPr>
                  <a:xfrm>
                    <a:off x="14129991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4" name="자유형: 도형 233">
                    <a:extLst>
                      <a:ext uri="{FF2B5EF4-FFF2-40B4-BE49-F238E27FC236}">
                        <a16:creationId xmlns:a16="http://schemas.microsoft.com/office/drawing/2014/main" id="{27A69B22-D851-FA90-5385-78080656675B}"/>
                      </a:ext>
                    </a:extLst>
                  </p:cNvPr>
                  <p:cNvSpPr/>
                  <p:nvPr/>
                </p:nvSpPr>
                <p:spPr>
                  <a:xfrm>
                    <a:off x="14161995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5" name="자유형: 도형 234">
                    <a:extLst>
                      <a:ext uri="{FF2B5EF4-FFF2-40B4-BE49-F238E27FC236}">
                        <a16:creationId xmlns:a16="http://schemas.microsoft.com/office/drawing/2014/main" id="{0A71FA15-F352-8169-4EB8-B1FF1132A375}"/>
                      </a:ext>
                    </a:extLst>
                  </p:cNvPr>
                  <p:cNvSpPr/>
                  <p:nvPr/>
                </p:nvSpPr>
                <p:spPr>
                  <a:xfrm>
                    <a:off x="14193999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6" name="자유형: 도형 235">
                    <a:extLst>
                      <a:ext uri="{FF2B5EF4-FFF2-40B4-BE49-F238E27FC236}">
                        <a16:creationId xmlns:a16="http://schemas.microsoft.com/office/drawing/2014/main" id="{B8530A46-F770-A4E0-5CF1-668010656745}"/>
                      </a:ext>
                    </a:extLst>
                  </p:cNvPr>
                  <p:cNvSpPr/>
                  <p:nvPr/>
                </p:nvSpPr>
                <p:spPr>
                  <a:xfrm>
                    <a:off x="14226003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7" name="자유형: 도형 236">
                    <a:extLst>
                      <a:ext uri="{FF2B5EF4-FFF2-40B4-BE49-F238E27FC236}">
                        <a16:creationId xmlns:a16="http://schemas.microsoft.com/office/drawing/2014/main" id="{384DFBE9-258B-D22D-8BB4-D86A9478F8E2}"/>
                      </a:ext>
                    </a:extLst>
                  </p:cNvPr>
                  <p:cNvSpPr/>
                  <p:nvPr/>
                </p:nvSpPr>
                <p:spPr>
                  <a:xfrm>
                    <a:off x="14258007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8" name="자유형: 도형 237">
                    <a:extLst>
                      <a:ext uri="{FF2B5EF4-FFF2-40B4-BE49-F238E27FC236}">
                        <a16:creationId xmlns:a16="http://schemas.microsoft.com/office/drawing/2014/main" id="{C8A8E3DA-3281-2A04-2607-207F90746227}"/>
                      </a:ext>
                    </a:extLst>
                  </p:cNvPr>
                  <p:cNvSpPr/>
                  <p:nvPr/>
                </p:nvSpPr>
                <p:spPr>
                  <a:xfrm>
                    <a:off x="14290002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39" name="자유형: 도형 238">
                    <a:extLst>
                      <a:ext uri="{FF2B5EF4-FFF2-40B4-BE49-F238E27FC236}">
                        <a16:creationId xmlns:a16="http://schemas.microsoft.com/office/drawing/2014/main" id="{165C6C4C-E3B6-8713-6C6C-2C4FAE8702AD}"/>
                      </a:ext>
                    </a:extLst>
                  </p:cNvPr>
                  <p:cNvSpPr/>
                  <p:nvPr/>
                </p:nvSpPr>
                <p:spPr>
                  <a:xfrm>
                    <a:off x="14322006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0" name="자유형: 도형 239">
                    <a:extLst>
                      <a:ext uri="{FF2B5EF4-FFF2-40B4-BE49-F238E27FC236}">
                        <a16:creationId xmlns:a16="http://schemas.microsoft.com/office/drawing/2014/main" id="{54EBAAB0-1F62-33C6-8CFF-4524D4692B1C}"/>
                      </a:ext>
                    </a:extLst>
                  </p:cNvPr>
                  <p:cNvSpPr/>
                  <p:nvPr/>
                </p:nvSpPr>
                <p:spPr>
                  <a:xfrm>
                    <a:off x="14354010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1" name="자유형: 도형 240">
                    <a:extLst>
                      <a:ext uri="{FF2B5EF4-FFF2-40B4-BE49-F238E27FC236}">
                        <a16:creationId xmlns:a16="http://schemas.microsoft.com/office/drawing/2014/main" id="{808111DA-9A69-A053-2FE3-F36436C82EC1}"/>
                      </a:ext>
                    </a:extLst>
                  </p:cNvPr>
                  <p:cNvSpPr/>
                  <p:nvPr/>
                </p:nvSpPr>
                <p:spPr>
                  <a:xfrm>
                    <a:off x="14386014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2" name="자유형: 도형 241">
                    <a:extLst>
                      <a:ext uri="{FF2B5EF4-FFF2-40B4-BE49-F238E27FC236}">
                        <a16:creationId xmlns:a16="http://schemas.microsoft.com/office/drawing/2014/main" id="{B86CEF7E-2C61-7872-2A3B-FB565310DE16}"/>
                      </a:ext>
                    </a:extLst>
                  </p:cNvPr>
                  <p:cNvSpPr/>
                  <p:nvPr/>
                </p:nvSpPr>
                <p:spPr>
                  <a:xfrm>
                    <a:off x="14418008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43" name="자유형: 도형 242">
                  <a:extLst>
                    <a:ext uri="{FF2B5EF4-FFF2-40B4-BE49-F238E27FC236}">
                      <a16:creationId xmlns:a16="http://schemas.microsoft.com/office/drawing/2014/main" id="{159F0DCE-EA7B-475B-B982-BFC2EF4DA114}"/>
                    </a:ext>
                  </a:extLst>
                </p:cNvPr>
                <p:cNvSpPr/>
                <p:nvPr/>
              </p:nvSpPr>
              <p:spPr>
                <a:xfrm>
                  <a:off x="13960389" y="2839752"/>
                  <a:ext cx="550421" cy="208007"/>
                </a:xfrm>
                <a:custGeom>
                  <a:avLst/>
                  <a:gdLst>
                    <a:gd name="connsiteX0" fmla="*/ 0 w 550421"/>
                    <a:gd name="connsiteY0" fmla="*/ 0 h 208006"/>
                    <a:gd name="connsiteX1" fmla="*/ 550421 w 550421"/>
                    <a:gd name="connsiteY1" fmla="*/ 0 h 208006"/>
                    <a:gd name="connsiteX2" fmla="*/ 550421 w 550421"/>
                    <a:gd name="connsiteY2" fmla="*/ 208007 h 208006"/>
                    <a:gd name="connsiteX3" fmla="*/ 0 w 550421"/>
                    <a:gd name="connsiteY3" fmla="*/ 208007 h 20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0421" h="208006">
                      <a:moveTo>
                        <a:pt x="0" y="0"/>
                      </a:moveTo>
                      <a:lnTo>
                        <a:pt x="550421" y="0"/>
                      </a:lnTo>
                      <a:lnTo>
                        <a:pt x="550421" y="208007"/>
                      </a:lnTo>
                      <a:lnTo>
                        <a:pt x="0" y="208007"/>
                      </a:lnTo>
                      <a:close/>
                    </a:path>
                  </a:pathLst>
                </a:custGeom>
                <a:solidFill>
                  <a:srgbClr val="46849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44" name="자유형: 도형 243">
                  <a:extLst>
                    <a:ext uri="{FF2B5EF4-FFF2-40B4-BE49-F238E27FC236}">
                      <a16:creationId xmlns:a16="http://schemas.microsoft.com/office/drawing/2014/main" id="{CDF68962-254C-59A8-C489-52836A0470C8}"/>
                    </a:ext>
                  </a:extLst>
                </p:cNvPr>
                <p:cNvSpPr/>
                <p:nvPr/>
              </p:nvSpPr>
              <p:spPr>
                <a:xfrm>
                  <a:off x="13984097" y="2862155"/>
                  <a:ext cx="503005" cy="44805"/>
                </a:xfrm>
                <a:custGeom>
                  <a:avLst/>
                  <a:gdLst>
                    <a:gd name="connsiteX0" fmla="*/ 0 w 503005"/>
                    <a:gd name="connsiteY0" fmla="*/ 0 h 44805"/>
                    <a:gd name="connsiteX1" fmla="*/ 503006 w 503005"/>
                    <a:gd name="connsiteY1" fmla="*/ 0 h 44805"/>
                    <a:gd name="connsiteX2" fmla="*/ 503006 w 503005"/>
                    <a:gd name="connsiteY2" fmla="*/ 44806 h 44805"/>
                    <a:gd name="connsiteX3" fmla="*/ 0 w 503005"/>
                    <a:gd name="connsiteY3" fmla="*/ 44806 h 44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3005" h="44805">
                      <a:moveTo>
                        <a:pt x="0" y="0"/>
                      </a:moveTo>
                      <a:lnTo>
                        <a:pt x="503006" y="0"/>
                      </a:lnTo>
                      <a:lnTo>
                        <a:pt x="503006" y="44806"/>
                      </a:lnTo>
                      <a:lnTo>
                        <a:pt x="0" y="44806"/>
                      </a:lnTo>
                      <a:close/>
                    </a:path>
                  </a:pathLst>
                </a:custGeom>
                <a:solidFill>
                  <a:srgbClr val="C5F3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245" name="그래픽 57">
                  <a:extLst>
                    <a:ext uri="{FF2B5EF4-FFF2-40B4-BE49-F238E27FC236}">
                      <a16:creationId xmlns:a16="http://schemas.microsoft.com/office/drawing/2014/main" id="{CCF2D1B3-839D-EC38-EC52-DE28C04ACFF6}"/>
                    </a:ext>
                  </a:extLst>
                </p:cNvPr>
                <p:cNvGrpSpPr/>
                <p:nvPr/>
              </p:nvGrpSpPr>
              <p:grpSpPr>
                <a:xfrm>
                  <a:off x="13985516" y="2926154"/>
                  <a:ext cx="500167" cy="48005"/>
                  <a:chOff x="13985516" y="2926146"/>
                  <a:chExt cx="500167" cy="48005"/>
                </a:xfrm>
                <a:solidFill>
                  <a:srgbClr val="C5F3FB"/>
                </a:solidFill>
              </p:grpSpPr>
              <p:sp>
                <p:nvSpPr>
                  <p:cNvPr id="246" name="자유형: 도형 245">
                    <a:extLst>
                      <a:ext uri="{FF2B5EF4-FFF2-40B4-BE49-F238E27FC236}">
                        <a16:creationId xmlns:a16="http://schemas.microsoft.com/office/drawing/2014/main" id="{016AF43F-6186-7CDA-3795-E25A5AB48735}"/>
                      </a:ext>
                    </a:extLst>
                  </p:cNvPr>
                  <p:cNvSpPr/>
                  <p:nvPr/>
                </p:nvSpPr>
                <p:spPr>
                  <a:xfrm>
                    <a:off x="13985516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7" name="자유형: 도형 246">
                    <a:extLst>
                      <a:ext uri="{FF2B5EF4-FFF2-40B4-BE49-F238E27FC236}">
                        <a16:creationId xmlns:a16="http://schemas.microsoft.com/office/drawing/2014/main" id="{E442BF8A-9C8F-97B6-4838-F6600CA875F1}"/>
                      </a:ext>
                    </a:extLst>
                  </p:cNvPr>
                  <p:cNvSpPr/>
                  <p:nvPr/>
                </p:nvSpPr>
                <p:spPr>
                  <a:xfrm>
                    <a:off x="14028369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8" name="자유형: 도형 247">
                    <a:extLst>
                      <a:ext uri="{FF2B5EF4-FFF2-40B4-BE49-F238E27FC236}">
                        <a16:creationId xmlns:a16="http://schemas.microsoft.com/office/drawing/2014/main" id="{F201F316-B97A-BC54-C149-34761174C27C}"/>
                      </a:ext>
                    </a:extLst>
                  </p:cNvPr>
                  <p:cNvSpPr/>
                  <p:nvPr/>
                </p:nvSpPr>
                <p:spPr>
                  <a:xfrm>
                    <a:off x="14071222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49" name="자유형: 도형 248">
                    <a:extLst>
                      <a:ext uri="{FF2B5EF4-FFF2-40B4-BE49-F238E27FC236}">
                        <a16:creationId xmlns:a16="http://schemas.microsoft.com/office/drawing/2014/main" id="{4BE1F92B-CD01-2212-A98F-3BA6B08D97CB}"/>
                      </a:ext>
                    </a:extLst>
                  </p:cNvPr>
                  <p:cNvSpPr/>
                  <p:nvPr/>
                </p:nvSpPr>
                <p:spPr>
                  <a:xfrm>
                    <a:off x="14114075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0" name="자유형: 도형 249">
                    <a:extLst>
                      <a:ext uri="{FF2B5EF4-FFF2-40B4-BE49-F238E27FC236}">
                        <a16:creationId xmlns:a16="http://schemas.microsoft.com/office/drawing/2014/main" id="{FE334A87-2400-B7E0-2B60-AF10A4231F52}"/>
                      </a:ext>
                    </a:extLst>
                  </p:cNvPr>
                  <p:cNvSpPr/>
                  <p:nvPr/>
                </p:nvSpPr>
                <p:spPr>
                  <a:xfrm>
                    <a:off x="14156928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1" name="자유형: 도형 250">
                    <a:extLst>
                      <a:ext uri="{FF2B5EF4-FFF2-40B4-BE49-F238E27FC236}">
                        <a16:creationId xmlns:a16="http://schemas.microsoft.com/office/drawing/2014/main" id="{710D0ABC-94F5-203E-A36B-758976E18543}"/>
                      </a:ext>
                    </a:extLst>
                  </p:cNvPr>
                  <p:cNvSpPr/>
                  <p:nvPr/>
                </p:nvSpPr>
                <p:spPr>
                  <a:xfrm>
                    <a:off x="14199781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2" name="자유형: 도형 251">
                    <a:extLst>
                      <a:ext uri="{FF2B5EF4-FFF2-40B4-BE49-F238E27FC236}">
                        <a16:creationId xmlns:a16="http://schemas.microsoft.com/office/drawing/2014/main" id="{19E1078A-6638-3545-D628-B50178C24238}"/>
                      </a:ext>
                    </a:extLst>
                  </p:cNvPr>
                  <p:cNvSpPr/>
                  <p:nvPr/>
                </p:nvSpPr>
                <p:spPr>
                  <a:xfrm>
                    <a:off x="14242634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3" name="자유형: 도형 252">
                    <a:extLst>
                      <a:ext uri="{FF2B5EF4-FFF2-40B4-BE49-F238E27FC236}">
                        <a16:creationId xmlns:a16="http://schemas.microsoft.com/office/drawing/2014/main" id="{8AA4D0E5-469F-075B-8C79-4804044EBD14}"/>
                      </a:ext>
                    </a:extLst>
                  </p:cNvPr>
                  <p:cNvSpPr/>
                  <p:nvPr/>
                </p:nvSpPr>
                <p:spPr>
                  <a:xfrm>
                    <a:off x="14285478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4" name="자유형: 도형 253">
                    <a:extLst>
                      <a:ext uri="{FF2B5EF4-FFF2-40B4-BE49-F238E27FC236}">
                        <a16:creationId xmlns:a16="http://schemas.microsoft.com/office/drawing/2014/main" id="{4EB78C5F-5148-51D5-4AB3-1854DA5C1AFF}"/>
                      </a:ext>
                    </a:extLst>
                  </p:cNvPr>
                  <p:cNvSpPr/>
                  <p:nvPr/>
                </p:nvSpPr>
                <p:spPr>
                  <a:xfrm>
                    <a:off x="14328331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5" name="자유형: 도형 254">
                    <a:extLst>
                      <a:ext uri="{FF2B5EF4-FFF2-40B4-BE49-F238E27FC236}">
                        <a16:creationId xmlns:a16="http://schemas.microsoft.com/office/drawing/2014/main" id="{3718D06C-899E-4374-E420-D3B97B400C34}"/>
                      </a:ext>
                    </a:extLst>
                  </p:cNvPr>
                  <p:cNvSpPr/>
                  <p:nvPr/>
                </p:nvSpPr>
                <p:spPr>
                  <a:xfrm>
                    <a:off x="14371184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6" name="자유형: 도형 255">
                    <a:extLst>
                      <a:ext uri="{FF2B5EF4-FFF2-40B4-BE49-F238E27FC236}">
                        <a16:creationId xmlns:a16="http://schemas.microsoft.com/office/drawing/2014/main" id="{81A12682-7BC8-D380-F75F-D353400093E8}"/>
                      </a:ext>
                    </a:extLst>
                  </p:cNvPr>
                  <p:cNvSpPr/>
                  <p:nvPr/>
                </p:nvSpPr>
                <p:spPr>
                  <a:xfrm>
                    <a:off x="14414036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57" name="자유형: 도형 256">
                    <a:extLst>
                      <a:ext uri="{FF2B5EF4-FFF2-40B4-BE49-F238E27FC236}">
                        <a16:creationId xmlns:a16="http://schemas.microsoft.com/office/drawing/2014/main" id="{7F849C6E-36B9-9DF3-FDE0-1B4807C92EA4}"/>
                      </a:ext>
                    </a:extLst>
                  </p:cNvPr>
                  <p:cNvSpPr/>
                  <p:nvPr/>
                </p:nvSpPr>
                <p:spPr>
                  <a:xfrm>
                    <a:off x="14456889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58" name="자유형: 도형 257">
                  <a:extLst>
                    <a:ext uri="{FF2B5EF4-FFF2-40B4-BE49-F238E27FC236}">
                      <a16:creationId xmlns:a16="http://schemas.microsoft.com/office/drawing/2014/main" id="{275824D1-BF63-38F8-BF2F-B1936A1BC5F9}"/>
                    </a:ext>
                  </a:extLst>
                </p:cNvPr>
                <p:cNvSpPr/>
                <p:nvPr/>
              </p:nvSpPr>
              <p:spPr>
                <a:xfrm>
                  <a:off x="13939586" y="2998163"/>
                  <a:ext cx="592016" cy="59197"/>
                </a:xfrm>
                <a:custGeom>
                  <a:avLst/>
                  <a:gdLst>
                    <a:gd name="connsiteX0" fmla="*/ 0 w 592016"/>
                    <a:gd name="connsiteY0" fmla="*/ 0 h 59197"/>
                    <a:gd name="connsiteX1" fmla="*/ 592017 w 592016"/>
                    <a:gd name="connsiteY1" fmla="*/ 0 h 59197"/>
                    <a:gd name="connsiteX2" fmla="*/ 592017 w 592016"/>
                    <a:gd name="connsiteY2" fmla="*/ 59198 h 59197"/>
                    <a:gd name="connsiteX3" fmla="*/ 0 w 592016"/>
                    <a:gd name="connsiteY3" fmla="*/ 59198 h 5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2016" h="59197">
                      <a:moveTo>
                        <a:pt x="0" y="0"/>
                      </a:moveTo>
                      <a:lnTo>
                        <a:pt x="592017" y="0"/>
                      </a:lnTo>
                      <a:lnTo>
                        <a:pt x="592017" y="59198"/>
                      </a:lnTo>
                      <a:lnTo>
                        <a:pt x="0" y="59198"/>
                      </a:lnTo>
                      <a:close/>
                    </a:path>
                  </a:pathLst>
                </a:custGeom>
                <a:solidFill>
                  <a:srgbClr val="315A6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59" name="자유형: 도형 258">
                  <a:extLst>
                    <a:ext uri="{FF2B5EF4-FFF2-40B4-BE49-F238E27FC236}">
                      <a16:creationId xmlns:a16="http://schemas.microsoft.com/office/drawing/2014/main" id="{51B5422D-56F2-6BB1-61B5-31D1598AD962}"/>
                    </a:ext>
                  </a:extLst>
                </p:cNvPr>
                <p:cNvSpPr/>
                <p:nvPr/>
              </p:nvSpPr>
              <p:spPr>
                <a:xfrm>
                  <a:off x="13988726" y="2250499"/>
                  <a:ext cx="493747" cy="31251"/>
                </a:xfrm>
                <a:custGeom>
                  <a:avLst/>
                  <a:gdLst>
                    <a:gd name="connsiteX0" fmla="*/ 0 w 493747"/>
                    <a:gd name="connsiteY0" fmla="*/ 0 h 31251"/>
                    <a:gd name="connsiteX1" fmla="*/ 493747 w 493747"/>
                    <a:gd name="connsiteY1" fmla="*/ 0 h 31251"/>
                    <a:gd name="connsiteX2" fmla="*/ 493747 w 493747"/>
                    <a:gd name="connsiteY2" fmla="*/ 31252 h 31251"/>
                    <a:gd name="connsiteX3" fmla="*/ 0 w 493747"/>
                    <a:gd name="connsiteY3" fmla="*/ 31252 h 31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3747" h="31251">
                      <a:moveTo>
                        <a:pt x="0" y="0"/>
                      </a:moveTo>
                      <a:lnTo>
                        <a:pt x="493747" y="0"/>
                      </a:lnTo>
                      <a:lnTo>
                        <a:pt x="493747" y="31252"/>
                      </a:lnTo>
                      <a:lnTo>
                        <a:pt x="0" y="31252"/>
                      </a:lnTo>
                      <a:close/>
                    </a:path>
                  </a:pathLst>
                </a:custGeom>
                <a:solidFill>
                  <a:srgbClr val="315A6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60" name="그래픽 57">
                <a:extLst>
                  <a:ext uri="{FF2B5EF4-FFF2-40B4-BE49-F238E27FC236}">
                    <a16:creationId xmlns:a16="http://schemas.microsoft.com/office/drawing/2014/main" id="{2553DF75-C159-F2C3-BF31-1FF33714CAB9}"/>
                  </a:ext>
                </a:extLst>
              </p:cNvPr>
              <p:cNvGrpSpPr/>
              <p:nvPr/>
            </p:nvGrpSpPr>
            <p:grpSpPr>
              <a:xfrm>
                <a:off x="14860359" y="2130294"/>
                <a:ext cx="592016" cy="927058"/>
                <a:chOff x="14860358" y="2130300"/>
                <a:chExt cx="592016" cy="927060"/>
              </a:xfrm>
            </p:grpSpPr>
            <p:grpSp>
              <p:nvGrpSpPr>
                <p:cNvPr id="261" name="그래픽 57">
                  <a:extLst>
                    <a:ext uri="{FF2B5EF4-FFF2-40B4-BE49-F238E27FC236}">
                      <a16:creationId xmlns:a16="http://schemas.microsoft.com/office/drawing/2014/main" id="{FF3245DB-96DF-8545-CEE7-195249E3ABC0}"/>
                    </a:ext>
                  </a:extLst>
                </p:cNvPr>
                <p:cNvGrpSpPr/>
                <p:nvPr/>
              </p:nvGrpSpPr>
              <p:grpSpPr>
                <a:xfrm>
                  <a:off x="15064080" y="2130300"/>
                  <a:ext cx="184584" cy="111299"/>
                  <a:chOff x="15064080" y="2130294"/>
                  <a:chExt cx="184584" cy="111299"/>
                </a:xfrm>
                <a:solidFill>
                  <a:srgbClr val="66B2C9"/>
                </a:solidFill>
              </p:grpSpPr>
              <p:sp>
                <p:nvSpPr>
                  <p:cNvPr id="262" name="자유형: 도형 261">
                    <a:extLst>
                      <a:ext uri="{FF2B5EF4-FFF2-40B4-BE49-F238E27FC236}">
                        <a16:creationId xmlns:a16="http://schemas.microsoft.com/office/drawing/2014/main" id="{93C8CC61-B561-2341-5115-31BA253F3882}"/>
                      </a:ext>
                    </a:extLst>
                  </p:cNvPr>
                  <p:cNvSpPr/>
                  <p:nvPr/>
                </p:nvSpPr>
                <p:spPr>
                  <a:xfrm>
                    <a:off x="15064080" y="2188692"/>
                    <a:ext cx="34842" cy="31080"/>
                  </a:xfrm>
                  <a:custGeom>
                    <a:avLst/>
                    <a:gdLst>
                      <a:gd name="connsiteX0" fmla="*/ 0 w 34842"/>
                      <a:gd name="connsiteY0" fmla="*/ 0 h 31080"/>
                      <a:gd name="connsiteX1" fmla="*/ 34843 w 34842"/>
                      <a:gd name="connsiteY1" fmla="*/ 0 h 31080"/>
                      <a:gd name="connsiteX2" fmla="*/ 34843 w 34842"/>
                      <a:gd name="connsiteY2" fmla="*/ 31080 h 31080"/>
                      <a:gd name="connsiteX3" fmla="*/ 0 w 34842"/>
                      <a:gd name="connsiteY3" fmla="*/ 31080 h 31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842" h="31080">
                        <a:moveTo>
                          <a:pt x="0" y="0"/>
                        </a:moveTo>
                        <a:lnTo>
                          <a:pt x="34843" y="0"/>
                        </a:lnTo>
                        <a:lnTo>
                          <a:pt x="34843" y="31080"/>
                        </a:lnTo>
                        <a:lnTo>
                          <a:pt x="0" y="31080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63" name="자유형: 도형 262">
                    <a:extLst>
                      <a:ext uri="{FF2B5EF4-FFF2-40B4-BE49-F238E27FC236}">
                        <a16:creationId xmlns:a16="http://schemas.microsoft.com/office/drawing/2014/main" id="{FAF891A6-2078-8A88-D42C-AD3EACD3CAD9}"/>
                      </a:ext>
                    </a:extLst>
                  </p:cNvPr>
                  <p:cNvSpPr/>
                  <p:nvPr/>
                </p:nvSpPr>
                <p:spPr>
                  <a:xfrm>
                    <a:off x="15213822" y="2163269"/>
                    <a:ext cx="34842" cy="45205"/>
                  </a:xfrm>
                  <a:custGeom>
                    <a:avLst/>
                    <a:gdLst>
                      <a:gd name="connsiteX0" fmla="*/ 0 w 34842"/>
                      <a:gd name="connsiteY0" fmla="*/ 0 h 45205"/>
                      <a:gd name="connsiteX1" fmla="*/ 34842 w 34842"/>
                      <a:gd name="connsiteY1" fmla="*/ 0 h 45205"/>
                      <a:gd name="connsiteX2" fmla="*/ 34842 w 34842"/>
                      <a:gd name="connsiteY2" fmla="*/ 45206 h 45205"/>
                      <a:gd name="connsiteX3" fmla="*/ 0 w 34842"/>
                      <a:gd name="connsiteY3" fmla="*/ 45206 h 45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842" h="45205">
                        <a:moveTo>
                          <a:pt x="0" y="0"/>
                        </a:moveTo>
                        <a:lnTo>
                          <a:pt x="34842" y="0"/>
                        </a:lnTo>
                        <a:lnTo>
                          <a:pt x="34842" y="45206"/>
                        </a:lnTo>
                        <a:lnTo>
                          <a:pt x="0" y="45206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64" name="자유형: 도형 263">
                    <a:extLst>
                      <a:ext uri="{FF2B5EF4-FFF2-40B4-BE49-F238E27FC236}">
                        <a16:creationId xmlns:a16="http://schemas.microsoft.com/office/drawing/2014/main" id="{CDE456A6-6CEB-9777-FE16-799AD0E9993A}"/>
                      </a:ext>
                    </a:extLst>
                  </p:cNvPr>
                  <p:cNvSpPr/>
                  <p:nvPr/>
                </p:nvSpPr>
                <p:spPr>
                  <a:xfrm>
                    <a:off x="15129821" y="2130294"/>
                    <a:ext cx="54844" cy="111299"/>
                  </a:xfrm>
                  <a:custGeom>
                    <a:avLst/>
                    <a:gdLst>
                      <a:gd name="connsiteX0" fmla="*/ 0 w 54844"/>
                      <a:gd name="connsiteY0" fmla="*/ 0 h 111299"/>
                      <a:gd name="connsiteX1" fmla="*/ 54845 w 54844"/>
                      <a:gd name="connsiteY1" fmla="*/ 0 h 111299"/>
                      <a:gd name="connsiteX2" fmla="*/ 54845 w 54844"/>
                      <a:gd name="connsiteY2" fmla="*/ 111300 h 111299"/>
                      <a:gd name="connsiteX3" fmla="*/ 0 w 54844"/>
                      <a:gd name="connsiteY3" fmla="*/ 111300 h 111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844" h="111299">
                        <a:moveTo>
                          <a:pt x="0" y="0"/>
                        </a:moveTo>
                        <a:lnTo>
                          <a:pt x="54845" y="0"/>
                        </a:lnTo>
                        <a:lnTo>
                          <a:pt x="54845" y="111300"/>
                        </a:lnTo>
                        <a:lnTo>
                          <a:pt x="0" y="111300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65" name="그래픽 57">
                  <a:extLst>
                    <a:ext uri="{FF2B5EF4-FFF2-40B4-BE49-F238E27FC236}">
                      <a16:creationId xmlns:a16="http://schemas.microsoft.com/office/drawing/2014/main" id="{CAEA256E-9C6D-1DAE-E79E-162F2A53058A}"/>
                    </a:ext>
                  </a:extLst>
                </p:cNvPr>
                <p:cNvGrpSpPr/>
                <p:nvPr/>
              </p:nvGrpSpPr>
              <p:grpSpPr>
                <a:xfrm>
                  <a:off x="14936464" y="2205271"/>
                  <a:ext cx="439807" cy="53120"/>
                  <a:chOff x="14936464" y="2205265"/>
                  <a:chExt cx="439807" cy="53120"/>
                </a:xfrm>
                <a:solidFill>
                  <a:srgbClr val="46849B"/>
                </a:solidFill>
              </p:grpSpPr>
              <p:sp>
                <p:nvSpPr>
                  <p:cNvPr id="266" name="자유형: 도형 265">
                    <a:extLst>
                      <a:ext uri="{FF2B5EF4-FFF2-40B4-BE49-F238E27FC236}">
                        <a16:creationId xmlns:a16="http://schemas.microsoft.com/office/drawing/2014/main" id="{FD28379F-1DE9-051A-EE76-7A18292A5E1D}"/>
                      </a:ext>
                    </a:extLst>
                  </p:cNvPr>
                  <p:cNvSpPr/>
                  <p:nvPr/>
                </p:nvSpPr>
                <p:spPr>
                  <a:xfrm>
                    <a:off x="14936464" y="2237669"/>
                    <a:ext cx="81934" cy="20716"/>
                  </a:xfrm>
                  <a:custGeom>
                    <a:avLst/>
                    <a:gdLst>
                      <a:gd name="connsiteX0" fmla="*/ 0 w 81934"/>
                      <a:gd name="connsiteY0" fmla="*/ 0 h 20716"/>
                      <a:gd name="connsiteX1" fmla="*/ 81934 w 81934"/>
                      <a:gd name="connsiteY1" fmla="*/ 0 h 20716"/>
                      <a:gd name="connsiteX2" fmla="*/ 81934 w 81934"/>
                      <a:gd name="connsiteY2" fmla="*/ 20717 h 20716"/>
                      <a:gd name="connsiteX3" fmla="*/ 0 w 81934"/>
                      <a:gd name="connsiteY3" fmla="*/ 20717 h 20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34" h="20716">
                        <a:moveTo>
                          <a:pt x="0" y="0"/>
                        </a:moveTo>
                        <a:lnTo>
                          <a:pt x="81934" y="0"/>
                        </a:lnTo>
                        <a:lnTo>
                          <a:pt x="81934" y="20717"/>
                        </a:lnTo>
                        <a:lnTo>
                          <a:pt x="0" y="20717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67" name="자유형: 도형 266">
                    <a:extLst>
                      <a:ext uri="{FF2B5EF4-FFF2-40B4-BE49-F238E27FC236}">
                        <a16:creationId xmlns:a16="http://schemas.microsoft.com/office/drawing/2014/main" id="{01B87E09-1F86-ACB6-43A9-99596C17E412}"/>
                      </a:ext>
                    </a:extLst>
                  </p:cNvPr>
                  <p:cNvSpPr/>
                  <p:nvPr/>
                </p:nvSpPr>
                <p:spPr>
                  <a:xfrm>
                    <a:off x="15294337" y="2237669"/>
                    <a:ext cx="81934" cy="20716"/>
                  </a:xfrm>
                  <a:custGeom>
                    <a:avLst/>
                    <a:gdLst>
                      <a:gd name="connsiteX0" fmla="*/ 0 w 81934"/>
                      <a:gd name="connsiteY0" fmla="*/ 0 h 20716"/>
                      <a:gd name="connsiteX1" fmla="*/ 81934 w 81934"/>
                      <a:gd name="connsiteY1" fmla="*/ 0 h 20716"/>
                      <a:gd name="connsiteX2" fmla="*/ 81934 w 81934"/>
                      <a:gd name="connsiteY2" fmla="*/ 20717 h 20716"/>
                      <a:gd name="connsiteX3" fmla="*/ 0 w 81934"/>
                      <a:gd name="connsiteY3" fmla="*/ 20717 h 207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1934" h="20716">
                        <a:moveTo>
                          <a:pt x="0" y="0"/>
                        </a:moveTo>
                        <a:lnTo>
                          <a:pt x="81934" y="0"/>
                        </a:lnTo>
                        <a:lnTo>
                          <a:pt x="81934" y="20717"/>
                        </a:lnTo>
                        <a:lnTo>
                          <a:pt x="0" y="20717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68" name="자유형: 도형 267">
                    <a:extLst>
                      <a:ext uri="{FF2B5EF4-FFF2-40B4-BE49-F238E27FC236}">
                        <a16:creationId xmlns:a16="http://schemas.microsoft.com/office/drawing/2014/main" id="{6DD664E4-FF92-D66B-903D-E52388F9C0D8}"/>
                      </a:ext>
                    </a:extLst>
                  </p:cNvPr>
                  <p:cNvSpPr/>
                  <p:nvPr/>
                </p:nvSpPr>
                <p:spPr>
                  <a:xfrm>
                    <a:off x="15045373" y="2205265"/>
                    <a:ext cx="221999" cy="50739"/>
                  </a:xfrm>
                  <a:custGeom>
                    <a:avLst/>
                    <a:gdLst>
                      <a:gd name="connsiteX0" fmla="*/ 0 w 221999"/>
                      <a:gd name="connsiteY0" fmla="*/ 0 h 50739"/>
                      <a:gd name="connsiteX1" fmla="*/ 221999 w 221999"/>
                      <a:gd name="connsiteY1" fmla="*/ 0 h 50739"/>
                      <a:gd name="connsiteX2" fmla="*/ 221999 w 221999"/>
                      <a:gd name="connsiteY2" fmla="*/ 50740 h 50739"/>
                      <a:gd name="connsiteX3" fmla="*/ 0 w 221999"/>
                      <a:gd name="connsiteY3" fmla="*/ 50740 h 507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1999" h="50739">
                        <a:moveTo>
                          <a:pt x="0" y="0"/>
                        </a:moveTo>
                        <a:lnTo>
                          <a:pt x="221999" y="0"/>
                        </a:lnTo>
                        <a:lnTo>
                          <a:pt x="221999" y="50740"/>
                        </a:lnTo>
                        <a:lnTo>
                          <a:pt x="0" y="50740"/>
                        </a:lnTo>
                        <a:close/>
                      </a:path>
                    </a:pathLst>
                  </a:custGeom>
                  <a:solidFill>
                    <a:srgbClr val="4684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69" name="자유형: 도형 268">
                  <a:extLst>
                    <a:ext uri="{FF2B5EF4-FFF2-40B4-BE49-F238E27FC236}">
                      <a16:creationId xmlns:a16="http://schemas.microsoft.com/office/drawing/2014/main" id="{155B5D46-1271-3805-8AE8-700999A8362C}"/>
                    </a:ext>
                  </a:extLst>
                </p:cNvPr>
                <p:cNvSpPr/>
                <p:nvPr/>
              </p:nvSpPr>
              <p:spPr>
                <a:xfrm>
                  <a:off x="14921167" y="2276528"/>
                  <a:ext cx="470411" cy="745628"/>
                </a:xfrm>
                <a:custGeom>
                  <a:avLst/>
                  <a:gdLst>
                    <a:gd name="connsiteX0" fmla="*/ 0 w 470411"/>
                    <a:gd name="connsiteY0" fmla="*/ 0 h 745626"/>
                    <a:gd name="connsiteX1" fmla="*/ 470411 w 470411"/>
                    <a:gd name="connsiteY1" fmla="*/ 0 h 745626"/>
                    <a:gd name="connsiteX2" fmla="*/ 470411 w 470411"/>
                    <a:gd name="connsiteY2" fmla="*/ 745627 h 745626"/>
                    <a:gd name="connsiteX3" fmla="*/ 0 w 470411"/>
                    <a:gd name="connsiteY3" fmla="*/ 745627 h 74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0411" h="745626">
                      <a:moveTo>
                        <a:pt x="0" y="0"/>
                      </a:moveTo>
                      <a:lnTo>
                        <a:pt x="470411" y="0"/>
                      </a:lnTo>
                      <a:lnTo>
                        <a:pt x="470411" y="745627"/>
                      </a:lnTo>
                      <a:lnTo>
                        <a:pt x="0" y="745627"/>
                      </a:lnTo>
                      <a:close/>
                    </a:path>
                  </a:pathLst>
                </a:custGeom>
                <a:solidFill>
                  <a:srgbClr val="C5F3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270" name="그래픽 57">
                  <a:extLst>
                    <a:ext uri="{FF2B5EF4-FFF2-40B4-BE49-F238E27FC236}">
                      <a16:creationId xmlns:a16="http://schemas.microsoft.com/office/drawing/2014/main" id="{D4BF7B5E-0833-CC44-4830-8276E6AD2DDF}"/>
                    </a:ext>
                  </a:extLst>
                </p:cNvPr>
                <p:cNvGrpSpPr/>
                <p:nvPr/>
              </p:nvGrpSpPr>
              <p:grpSpPr>
                <a:xfrm>
                  <a:off x="14954761" y="2308533"/>
                  <a:ext cx="403221" cy="192005"/>
                  <a:chOff x="14954761" y="2308526"/>
                  <a:chExt cx="403221" cy="192004"/>
                </a:xfrm>
                <a:solidFill>
                  <a:srgbClr val="66B2C9"/>
                </a:solidFill>
              </p:grpSpPr>
              <p:sp>
                <p:nvSpPr>
                  <p:cNvPr id="271" name="자유형: 도형 270">
                    <a:extLst>
                      <a:ext uri="{FF2B5EF4-FFF2-40B4-BE49-F238E27FC236}">
                        <a16:creationId xmlns:a16="http://schemas.microsoft.com/office/drawing/2014/main" id="{B8703C87-DC16-C861-CBC5-9E0F4D50BD95}"/>
                      </a:ext>
                    </a:extLst>
                  </p:cNvPr>
                  <p:cNvSpPr/>
                  <p:nvPr/>
                </p:nvSpPr>
                <p:spPr>
                  <a:xfrm>
                    <a:off x="14954761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2" name="자유형: 도형 271">
                    <a:extLst>
                      <a:ext uri="{FF2B5EF4-FFF2-40B4-BE49-F238E27FC236}">
                        <a16:creationId xmlns:a16="http://schemas.microsoft.com/office/drawing/2014/main" id="{2F98F7EC-0E5F-6CEE-6DAB-6254B8ACC188}"/>
                      </a:ext>
                    </a:extLst>
                  </p:cNvPr>
                  <p:cNvSpPr/>
                  <p:nvPr/>
                </p:nvSpPr>
                <p:spPr>
                  <a:xfrm>
                    <a:off x="14986765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3" name="자유형: 도형 272">
                    <a:extLst>
                      <a:ext uri="{FF2B5EF4-FFF2-40B4-BE49-F238E27FC236}">
                        <a16:creationId xmlns:a16="http://schemas.microsoft.com/office/drawing/2014/main" id="{9548D2CE-FA23-013D-B88E-13856E3D37D9}"/>
                      </a:ext>
                    </a:extLst>
                  </p:cNvPr>
                  <p:cNvSpPr/>
                  <p:nvPr/>
                </p:nvSpPr>
                <p:spPr>
                  <a:xfrm>
                    <a:off x="15018769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4" name="자유형: 도형 273">
                    <a:extLst>
                      <a:ext uri="{FF2B5EF4-FFF2-40B4-BE49-F238E27FC236}">
                        <a16:creationId xmlns:a16="http://schemas.microsoft.com/office/drawing/2014/main" id="{20B596F9-3F39-AE5F-2405-97D4AA6F50F4}"/>
                      </a:ext>
                    </a:extLst>
                  </p:cNvPr>
                  <p:cNvSpPr/>
                  <p:nvPr/>
                </p:nvSpPr>
                <p:spPr>
                  <a:xfrm>
                    <a:off x="15050764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3 w 19202"/>
                      <a:gd name="connsiteY1" fmla="*/ 0 h 192004"/>
                      <a:gd name="connsiteX2" fmla="*/ 19203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5" name="자유형: 도형 274">
                    <a:extLst>
                      <a:ext uri="{FF2B5EF4-FFF2-40B4-BE49-F238E27FC236}">
                        <a16:creationId xmlns:a16="http://schemas.microsoft.com/office/drawing/2014/main" id="{F61BA6B7-876E-DD45-998A-6FC26DA87696}"/>
                      </a:ext>
                    </a:extLst>
                  </p:cNvPr>
                  <p:cNvSpPr/>
                  <p:nvPr/>
                </p:nvSpPr>
                <p:spPr>
                  <a:xfrm>
                    <a:off x="15082768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6" name="자유형: 도형 275">
                    <a:extLst>
                      <a:ext uri="{FF2B5EF4-FFF2-40B4-BE49-F238E27FC236}">
                        <a16:creationId xmlns:a16="http://schemas.microsoft.com/office/drawing/2014/main" id="{0556E062-8F46-4E82-5226-8881AEB4C6EF}"/>
                      </a:ext>
                    </a:extLst>
                  </p:cNvPr>
                  <p:cNvSpPr/>
                  <p:nvPr/>
                </p:nvSpPr>
                <p:spPr>
                  <a:xfrm>
                    <a:off x="15114772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7" name="자유형: 도형 276">
                    <a:extLst>
                      <a:ext uri="{FF2B5EF4-FFF2-40B4-BE49-F238E27FC236}">
                        <a16:creationId xmlns:a16="http://schemas.microsoft.com/office/drawing/2014/main" id="{5C1F21D3-182F-7D92-D3DC-58BE0F7F3F86}"/>
                      </a:ext>
                    </a:extLst>
                  </p:cNvPr>
                  <p:cNvSpPr/>
                  <p:nvPr/>
                </p:nvSpPr>
                <p:spPr>
                  <a:xfrm>
                    <a:off x="15146776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8" name="자유형: 도형 277">
                    <a:extLst>
                      <a:ext uri="{FF2B5EF4-FFF2-40B4-BE49-F238E27FC236}">
                        <a16:creationId xmlns:a16="http://schemas.microsoft.com/office/drawing/2014/main" id="{3C7F985B-247C-612E-0C5A-E8C675D2703D}"/>
                      </a:ext>
                    </a:extLst>
                  </p:cNvPr>
                  <p:cNvSpPr/>
                  <p:nvPr/>
                </p:nvSpPr>
                <p:spPr>
                  <a:xfrm>
                    <a:off x="15178770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79" name="자유형: 도형 278">
                    <a:extLst>
                      <a:ext uri="{FF2B5EF4-FFF2-40B4-BE49-F238E27FC236}">
                        <a16:creationId xmlns:a16="http://schemas.microsoft.com/office/drawing/2014/main" id="{AB14CF85-D267-6DDE-643C-8D3F74D34284}"/>
                      </a:ext>
                    </a:extLst>
                  </p:cNvPr>
                  <p:cNvSpPr/>
                  <p:nvPr/>
                </p:nvSpPr>
                <p:spPr>
                  <a:xfrm>
                    <a:off x="15210774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0" name="자유형: 도형 279">
                    <a:extLst>
                      <a:ext uri="{FF2B5EF4-FFF2-40B4-BE49-F238E27FC236}">
                        <a16:creationId xmlns:a16="http://schemas.microsoft.com/office/drawing/2014/main" id="{D8CF162A-7763-D861-0F4E-0B700A29286D}"/>
                      </a:ext>
                    </a:extLst>
                  </p:cNvPr>
                  <p:cNvSpPr/>
                  <p:nvPr/>
                </p:nvSpPr>
                <p:spPr>
                  <a:xfrm>
                    <a:off x="15242778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3 w 19202"/>
                      <a:gd name="connsiteY1" fmla="*/ 0 h 192004"/>
                      <a:gd name="connsiteX2" fmla="*/ 19203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1" name="자유형: 도형 280">
                    <a:extLst>
                      <a:ext uri="{FF2B5EF4-FFF2-40B4-BE49-F238E27FC236}">
                        <a16:creationId xmlns:a16="http://schemas.microsoft.com/office/drawing/2014/main" id="{97962416-C92C-CAB7-ADC8-3B8549BA6C85}"/>
                      </a:ext>
                    </a:extLst>
                  </p:cNvPr>
                  <p:cNvSpPr/>
                  <p:nvPr/>
                </p:nvSpPr>
                <p:spPr>
                  <a:xfrm>
                    <a:off x="15274773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2" name="자유형: 도형 281">
                    <a:extLst>
                      <a:ext uri="{FF2B5EF4-FFF2-40B4-BE49-F238E27FC236}">
                        <a16:creationId xmlns:a16="http://schemas.microsoft.com/office/drawing/2014/main" id="{9FC3C426-B576-16DB-5059-17E1FAA2218B}"/>
                      </a:ext>
                    </a:extLst>
                  </p:cNvPr>
                  <p:cNvSpPr/>
                  <p:nvPr/>
                </p:nvSpPr>
                <p:spPr>
                  <a:xfrm>
                    <a:off x="15306777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3" name="자유형: 도형 282">
                    <a:extLst>
                      <a:ext uri="{FF2B5EF4-FFF2-40B4-BE49-F238E27FC236}">
                        <a16:creationId xmlns:a16="http://schemas.microsoft.com/office/drawing/2014/main" id="{E596FF81-5484-A7F4-65AA-8E4DDFC0D53C}"/>
                      </a:ext>
                    </a:extLst>
                  </p:cNvPr>
                  <p:cNvSpPr/>
                  <p:nvPr/>
                </p:nvSpPr>
                <p:spPr>
                  <a:xfrm>
                    <a:off x="15338781" y="2308526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84" name="그래픽 57">
                  <a:extLst>
                    <a:ext uri="{FF2B5EF4-FFF2-40B4-BE49-F238E27FC236}">
                      <a16:creationId xmlns:a16="http://schemas.microsoft.com/office/drawing/2014/main" id="{009894EC-4018-6401-61DC-19E65E12C959}"/>
                    </a:ext>
                  </a:extLst>
                </p:cNvPr>
                <p:cNvGrpSpPr/>
                <p:nvPr/>
              </p:nvGrpSpPr>
              <p:grpSpPr>
                <a:xfrm>
                  <a:off x="14954761" y="2628544"/>
                  <a:ext cx="403221" cy="192005"/>
                  <a:chOff x="14954761" y="2628537"/>
                  <a:chExt cx="403221" cy="192004"/>
                </a:xfrm>
                <a:solidFill>
                  <a:srgbClr val="66B2C9"/>
                </a:solidFill>
              </p:grpSpPr>
              <p:sp>
                <p:nvSpPr>
                  <p:cNvPr id="285" name="자유형: 도형 284">
                    <a:extLst>
                      <a:ext uri="{FF2B5EF4-FFF2-40B4-BE49-F238E27FC236}">
                        <a16:creationId xmlns:a16="http://schemas.microsoft.com/office/drawing/2014/main" id="{E2E4E61C-1656-1C8D-E104-9828B0589D55}"/>
                      </a:ext>
                    </a:extLst>
                  </p:cNvPr>
                  <p:cNvSpPr/>
                  <p:nvPr/>
                </p:nvSpPr>
                <p:spPr>
                  <a:xfrm>
                    <a:off x="14954761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6" name="자유형: 도형 285">
                    <a:extLst>
                      <a:ext uri="{FF2B5EF4-FFF2-40B4-BE49-F238E27FC236}">
                        <a16:creationId xmlns:a16="http://schemas.microsoft.com/office/drawing/2014/main" id="{C8B65ADD-BFE8-FCA4-EF10-9B1F5245E2D0}"/>
                      </a:ext>
                    </a:extLst>
                  </p:cNvPr>
                  <p:cNvSpPr/>
                  <p:nvPr/>
                </p:nvSpPr>
                <p:spPr>
                  <a:xfrm>
                    <a:off x="14986765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7" name="자유형: 도형 286">
                    <a:extLst>
                      <a:ext uri="{FF2B5EF4-FFF2-40B4-BE49-F238E27FC236}">
                        <a16:creationId xmlns:a16="http://schemas.microsoft.com/office/drawing/2014/main" id="{F58D9223-55A8-AD20-21DF-F7BB996DE247}"/>
                      </a:ext>
                    </a:extLst>
                  </p:cNvPr>
                  <p:cNvSpPr/>
                  <p:nvPr/>
                </p:nvSpPr>
                <p:spPr>
                  <a:xfrm>
                    <a:off x="15018769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8" name="자유형: 도형 287">
                    <a:extLst>
                      <a:ext uri="{FF2B5EF4-FFF2-40B4-BE49-F238E27FC236}">
                        <a16:creationId xmlns:a16="http://schemas.microsoft.com/office/drawing/2014/main" id="{97BCECB8-F052-7374-7E54-A58CFEE47430}"/>
                      </a:ext>
                    </a:extLst>
                  </p:cNvPr>
                  <p:cNvSpPr/>
                  <p:nvPr/>
                </p:nvSpPr>
                <p:spPr>
                  <a:xfrm>
                    <a:off x="15050764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3 w 19202"/>
                      <a:gd name="connsiteY1" fmla="*/ 0 h 192004"/>
                      <a:gd name="connsiteX2" fmla="*/ 19203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89" name="자유형: 도형 288">
                    <a:extLst>
                      <a:ext uri="{FF2B5EF4-FFF2-40B4-BE49-F238E27FC236}">
                        <a16:creationId xmlns:a16="http://schemas.microsoft.com/office/drawing/2014/main" id="{FD2492F6-6FAA-BB26-5F68-7A2AF02D6C19}"/>
                      </a:ext>
                    </a:extLst>
                  </p:cNvPr>
                  <p:cNvSpPr/>
                  <p:nvPr/>
                </p:nvSpPr>
                <p:spPr>
                  <a:xfrm>
                    <a:off x="15082768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0" name="자유형: 도형 289">
                    <a:extLst>
                      <a:ext uri="{FF2B5EF4-FFF2-40B4-BE49-F238E27FC236}">
                        <a16:creationId xmlns:a16="http://schemas.microsoft.com/office/drawing/2014/main" id="{419D3C13-C63A-11C2-461D-A1798DF84279}"/>
                      </a:ext>
                    </a:extLst>
                  </p:cNvPr>
                  <p:cNvSpPr/>
                  <p:nvPr/>
                </p:nvSpPr>
                <p:spPr>
                  <a:xfrm>
                    <a:off x="15114772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1" name="자유형: 도형 290">
                    <a:extLst>
                      <a:ext uri="{FF2B5EF4-FFF2-40B4-BE49-F238E27FC236}">
                        <a16:creationId xmlns:a16="http://schemas.microsoft.com/office/drawing/2014/main" id="{471CA691-850D-B753-CC6F-8E825E5E4E23}"/>
                      </a:ext>
                    </a:extLst>
                  </p:cNvPr>
                  <p:cNvSpPr/>
                  <p:nvPr/>
                </p:nvSpPr>
                <p:spPr>
                  <a:xfrm>
                    <a:off x="15146776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2" name="자유형: 도형 291">
                    <a:extLst>
                      <a:ext uri="{FF2B5EF4-FFF2-40B4-BE49-F238E27FC236}">
                        <a16:creationId xmlns:a16="http://schemas.microsoft.com/office/drawing/2014/main" id="{F2CFDA88-F659-8A3D-62C7-ED3D8C17A095}"/>
                      </a:ext>
                    </a:extLst>
                  </p:cNvPr>
                  <p:cNvSpPr/>
                  <p:nvPr/>
                </p:nvSpPr>
                <p:spPr>
                  <a:xfrm>
                    <a:off x="15178770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3" name="자유형: 도형 292">
                    <a:extLst>
                      <a:ext uri="{FF2B5EF4-FFF2-40B4-BE49-F238E27FC236}">
                        <a16:creationId xmlns:a16="http://schemas.microsoft.com/office/drawing/2014/main" id="{1C2C1361-0ABB-BAAC-3164-2C09A939AD50}"/>
                      </a:ext>
                    </a:extLst>
                  </p:cNvPr>
                  <p:cNvSpPr/>
                  <p:nvPr/>
                </p:nvSpPr>
                <p:spPr>
                  <a:xfrm>
                    <a:off x="15210774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4" name="자유형: 도형 293">
                    <a:extLst>
                      <a:ext uri="{FF2B5EF4-FFF2-40B4-BE49-F238E27FC236}">
                        <a16:creationId xmlns:a16="http://schemas.microsoft.com/office/drawing/2014/main" id="{14E633FA-07FF-D361-7335-B1DCD6F5029B}"/>
                      </a:ext>
                    </a:extLst>
                  </p:cNvPr>
                  <p:cNvSpPr/>
                  <p:nvPr/>
                </p:nvSpPr>
                <p:spPr>
                  <a:xfrm>
                    <a:off x="15242778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3 w 19202"/>
                      <a:gd name="connsiteY1" fmla="*/ 0 h 192004"/>
                      <a:gd name="connsiteX2" fmla="*/ 19203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5" name="자유형: 도형 294">
                    <a:extLst>
                      <a:ext uri="{FF2B5EF4-FFF2-40B4-BE49-F238E27FC236}">
                        <a16:creationId xmlns:a16="http://schemas.microsoft.com/office/drawing/2014/main" id="{7F57B6B5-9912-99DB-738A-719C2B034F09}"/>
                      </a:ext>
                    </a:extLst>
                  </p:cNvPr>
                  <p:cNvSpPr/>
                  <p:nvPr/>
                </p:nvSpPr>
                <p:spPr>
                  <a:xfrm>
                    <a:off x="15274773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6" name="자유형: 도형 295">
                    <a:extLst>
                      <a:ext uri="{FF2B5EF4-FFF2-40B4-BE49-F238E27FC236}">
                        <a16:creationId xmlns:a16="http://schemas.microsoft.com/office/drawing/2014/main" id="{3C223BD9-146B-1E20-BAB9-2144EDBD8FE1}"/>
                      </a:ext>
                    </a:extLst>
                  </p:cNvPr>
                  <p:cNvSpPr/>
                  <p:nvPr/>
                </p:nvSpPr>
                <p:spPr>
                  <a:xfrm>
                    <a:off x="15306777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97" name="자유형: 도형 296">
                    <a:extLst>
                      <a:ext uri="{FF2B5EF4-FFF2-40B4-BE49-F238E27FC236}">
                        <a16:creationId xmlns:a16="http://schemas.microsoft.com/office/drawing/2014/main" id="{A92650C1-E80A-411E-84CD-10B26E389942}"/>
                      </a:ext>
                    </a:extLst>
                  </p:cNvPr>
                  <p:cNvSpPr/>
                  <p:nvPr/>
                </p:nvSpPr>
                <p:spPr>
                  <a:xfrm>
                    <a:off x="15338781" y="2628537"/>
                    <a:ext cx="19202" cy="192004"/>
                  </a:xfrm>
                  <a:custGeom>
                    <a:avLst/>
                    <a:gdLst>
                      <a:gd name="connsiteX0" fmla="*/ 0 w 19202"/>
                      <a:gd name="connsiteY0" fmla="*/ 0 h 192004"/>
                      <a:gd name="connsiteX1" fmla="*/ 19202 w 19202"/>
                      <a:gd name="connsiteY1" fmla="*/ 0 h 192004"/>
                      <a:gd name="connsiteX2" fmla="*/ 19202 w 19202"/>
                      <a:gd name="connsiteY2" fmla="*/ 192005 h 192004"/>
                      <a:gd name="connsiteX3" fmla="*/ 0 w 19202"/>
                      <a:gd name="connsiteY3" fmla="*/ 192005 h 192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192004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192005"/>
                        </a:lnTo>
                        <a:lnTo>
                          <a:pt x="0" y="192005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98" name="그래픽 57">
                  <a:extLst>
                    <a:ext uri="{FF2B5EF4-FFF2-40B4-BE49-F238E27FC236}">
                      <a16:creationId xmlns:a16="http://schemas.microsoft.com/office/drawing/2014/main" id="{8B6E4D03-2AF0-528F-C5CC-4BACC62F4652}"/>
                    </a:ext>
                  </a:extLst>
                </p:cNvPr>
                <p:cNvGrpSpPr/>
                <p:nvPr/>
              </p:nvGrpSpPr>
              <p:grpSpPr>
                <a:xfrm>
                  <a:off x="14954761" y="2519740"/>
                  <a:ext cx="403221" cy="83200"/>
                  <a:chOff x="14954761" y="2519733"/>
                  <a:chExt cx="403221" cy="83200"/>
                </a:xfrm>
                <a:solidFill>
                  <a:srgbClr val="66B2C9"/>
                </a:solidFill>
              </p:grpSpPr>
              <p:sp>
                <p:nvSpPr>
                  <p:cNvPr id="299" name="자유형: 도형 298">
                    <a:extLst>
                      <a:ext uri="{FF2B5EF4-FFF2-40B4-BE49-F238E27FC236}">
                        <a16:creationId xmlns:a16="http://schemas.microsoft.com/office/drawing/2014/main" id="{BFB932BC-231F-8618-A263-3D03749964E6}"/>
                      </a:ext>
                    </a:extLst>
                  </p:cNvPr>
                  <p:cNvSpPr/>
                  <p:nvPr/>
                </p:nvSpPr>
                <p:spPr>
                  <a:xfrm>
                    <a:off x="14954761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0" name="자유형: 도형 299">
                    <a:extLst>
                      <a:ext uri="{FF2B5EF4-FFF2-40B4-BE49-F238E27FC236}">
                        <a16:creationId xmlns:a16="http://schemas.microsoft.com/office/drawing/2014/main" id="{8C711FEB-93D7-C721-537C-7C1E7E1A02AA}"/>
                      </a:ext>
                    </a:extLst>
                  </p:cNvPr>
                  <p:cNvSpPr/>
                  <p:nvPr/>
                </p:nvSpPr>
                <p:spPr>
                  <a:xfrm>
                    <a:off x="14986765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1" name="자유형: 도형 300">
                    <a:extLst>
                      <a:ext uri="{FF2B5EF4-FFF2-40B4-BE49-F238E27FC236}">
                        <a16:creationId xmlns:a16="http://schemas.microsoft.com/office/drawing/2014/main" id="{298A2006-4849-8A52-5723-821B6ABE073B}"/>
                      </a:ext>
                    </a:extLst>
                  </p:cNvPr>
                  <p:cNvSpPr/>
                  <p:nvPr/>
                </p:nvSpPr>
                <p:spPr>
                  <a:xfrm>
                    <a:off x="15018769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2" name="자유형: 도형 301">
                    <a:extLst>
                      <a:ext uri="{FF2B5EF4-FFF2-40B4-BE49-F238E27FC236}">
                        <a16:creationId xmlns:a16="http://schemas.microsoft.com/office/drawing/2014/main" id="{73D64B59-47D1-AD70-E199-F0BBB97A38AB}"/>
                      </a:ext>
                    </a:extLst>
                  </p:cNvPr>
                  <p:cNvSpPr/>
                  <p:nvPr/>
                </p:nvSpPr>
                <p:spPr>
                  <a:xfrm>
                    <a:off x="15050764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3 w 19202"/>
                      <a:gd name="connsiteY1" fmla="*/ 0 h 83200"/>
                      <a:gd name="connsiteX2" fmla="*/ 19203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3" name="자유형: 도형 302">
                    <a:extLst>
                      <a:ext uri="{FF2B5EF4-FFF2-40B4-BE49-F238E27FC236}">
                        <a16:creationId xmlns:a16="http://schemas.microsoft.com/office/drawing/2014/main" id="{73492742-3E69-BD61-79D5-5F2F7124C7CC}"/>
                      </a:ext>
                    </a:extLst>
                  </p:cNvPr>
                  <p:cNvSpPr/>
                  <p:nvPr/>
                </p:nvSpPr>
                <p:spPr>
                  <a:xfrm>
                    <a:off x="15082768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4" name="자유형: 도형 303">
                    <a:extLst>
                      <a:ext uri="{FF2B5EF4-FFF2-40B4-BE49-F238E27FC236}">
                        <a16:creationId xmlns:a16="http://schemas.microsoft.com/office/drawing/2014/main" id="{4B909F82-CF0D-2A56-3E9D-443B586F8E1C}"/>
                      </a:ext>
                    </a:extLst>
                  </p:cNvPr>
                  <p:cNvSpPr/>
                  <p:nvPr/>
                </p:nvSpPr>
                <p:spPr>
                  <a:xfrm>
                    <a:off x="15114772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5" name="자유형: 도형 304">
                    <a:extLst>
                      <a:ext uri="{FF2B5EF4-FFF2-40B4-BE49-F238E27FC236}">
                        <a16:creationId xmlns:a16="http://schemas.microsoft.com/office/drawing/2014/main" id="{1D060FA2-6FC8-A11B-9B71-2C1D533F6027}"/>
                      </a:ext>
                    </a:extLst>
                  </p:cNvPr>
                  <p:cNvSpPr/>
                  <p:nvPr/>
                </p:nvSpPr>
                <p:spPr>
                  <a:xfrm>
                    <a:off x="15146776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6" name="자유형: 도형 305">
                    <a:extLst>
                      <a:ext uri="{FF2B5EF4-FFF2-40B4-BE49-F238E27FC236}">
                        <a16:creationId xmlns:a16="http://schemas.microsoft.com/office/drawing/2014/main" id="{2300FA4F-3E12-CEC1-E0F7-64E6B06DF12D}"/>
                      </a:ext>
                    </a:extLst>
                  </p:cNvPr>
                  <p:cNvSpPr/>
                  <p:nvPr/>
                </p:nvSpPr>
                <p:spPr>
                  <a:xfrm>
                    <a:off x="15178770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7" name="자유형: 도형 306">
                    <a:extLst>
                      <a:ext uri="{FF2B5EF4-FFF2-40B4-BE49-F238E27FC236}">
                        <a16:creationId xmlns:a16="http://schemas.microsoft.com/office/drawing/2014/main" id="{7989DE0C-BBA6-DE98-C3AB-2D495CB4DD88}"/>
                      </a:ext>
                    </a:extLst>
                  </p:cNvPr>
                  <p:cNvSpPr/>
                  <p:nvPr/>
                </p:nvSpPr>
                <p:spPr>
                  <a:xfrm>
                    <a:off x="15210774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8" name="자유형: 도형 307">
                    <a:extLst>
                      <a:ext uri="{FF2B5EF4-FFF2-40B4-BE49-F238E27FC236}">
                        <a16:creationId xmlns:a16="http://schemas.microsoft.com/office/drawing/2014/main" id="{86EAFC7E-08E4-32CB-55E4-7C869EF9E2E0}"/>
                      </a:ext>
                    </a:extLst>
                  </p:cNvPr>
                  <p:cNvSpPr/>
                  <p:nvPr/>
                </p:nvSpPr>
                <p:spPr>
                  <a:xfrm>
                    <a:off x="15242778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3 w 19202"/>
                      <a:gd name="connsiteY1" fmla="*/ 0 h 83200"/>
                      <a:gd name="connsiteX2" fmla="*/ 19203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3" y="0"/>
                        </a:lnTo>
                        <a:lnTo>
                          <a:pt x="19203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9" name="자유형: 도형 308">
                    <a:extLst>
                      <a:ext uri="{FF2B5EF4-FFF2-40B4-BE49-F238E27FC236}">
                        <a16:creationId xmlns:a16="http://schemas.microsoft.com/office/drawing/2014/main" id="{FD36592D-5265-AE8E-B1AA-4D503B278164}"/>
                      </a:ext>
                    </a:extLst>
                  </p:cNvPr>
                  <p:cNvSpPr/>
                  <p:nvPr/>
                </p:nvSpPr>
                <p:spPr>
                  <a:xfrm>
                    <a:off x="15274773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0" name="자유형: 도형 309">
                    <a:extLst>
                      <a:ext uri="{FF2B5EF4-FFF2-40B4-BE49-F238E27FC236}">
                        <a16:creationId xmlns:a16="http://schemas.microsoft.com/office/drawing/2014/main" id="{9C6F1F91-964F-2258-B692-D506E9F61091}"/>
                      </a:ext>
                    </a:extLst>
                  </p:cNvPr>
                  <p:cNvSpPr/>
                  <p:nvPr/>
                </p:nvSpPr>
                <p:spPr>
                  <a:xfrm>
                    <a:off x="15306777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1" name="자유형: 도형 310">
                    <a:extLst>
                      <a:ext uri="{FF2B5EF4-FFF2-40B4-BE49-F238E27FC236}">
                        <a16:creationId xmlns:a16="http://schemas.microsoft.com/office/drawing/2014/main" id="{47B2F238-67B7-5D3D-4B08-CECD47805EE5}"/>
                      </a:ext>
                    </a:extLst>
                  </p:cNvPr>
                  <p:cNvSpPr/>
                  <p:nvPr/>
                </p:nvSpPr>
                <p:spPr>
                  <a:xfrm>
                    <a:off x="15338781" y="2519733"/>
                    <a:ext cx="19202" cy="83200"/>
                  </a:xfrm>
                  <a:custGeom>
                    <a:avLst/>
                    <a:gdLst>
                      <a:gd name="connsiteX0" fmla="*/ 0 w 19202"/>
                      <a:gd name="connsiteY0" fmla="*/ 0 h 83200"/>
                      <a:gd name="connsiteX1" fmla="*/ 19202 w 19202"/>
                      <a:gd name="connsiteY1" fmla="*/ 0 h 83200"/>
                      <a:gd name="connsiteX2" fmla="*/ 19202 w 19202"/>
                      <a:gd name="connsiteY2" fmla="*/ 83201 h 83200"/>
                      <a:gd name="connsiteX3" fmla="*/ 0 w 19202"/>
                      <a:gd name="connsiteY3" fmla="*/ 83201 h 8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202" h="83200">
                        <a:moveTo>
                          <a:pt x="0" y="0"/>
                        </a:moveTo>
                        <a:lnTo>
                          <a:pt x="19202" y="0"/>
                        </a:lnTo>
                        <a:lnTo>
                          <a:pt x="19202" y="83201"/>
                        </a:lnTo>
                        <a:lnTo>
                          <a:pt x="0" y="83201"/>
                        </a:lnTo>
                        <a:close/>
                      </a:path>
                    </a:pathLst>
                  </a:custGeom>
                  <a:solidFill>
                    <a:srgbClr val="66B2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12" name="자유형: 도형 311">
                  <a:extLst>
                    <a:ext uri="{FF2B5EF4-FFF2-40B4-BE49-F238E27FC236}">
                      <a16:creationId xmlns:a16="http://schemas.microsoft.com/office/drawing/2014/main" id="{BC55479B-9CBE-0559-40E6-61D52B326FB9}"/>
                    </a:ext>
                  </a:extLst>
                </p:cNvPr>
                <p:cNvSpPr/>
                <p:nvPr/>
              </p:nvSpPr>
              <p:spPr>
                <a:xfrm>
                  <a:off x="14881162" y="2839752"/>
                  <a:ext cx="550421" cy="208007"/>
                </a:xfrm>
                <a:custGeom>
                  <a:avLst/>
                  <a:gdLst>
                    <a:gd name="connsiteX0" fmla="*/ 0 w 550421"/>
                    <a:gd name="connsiteY0" fmla="*/ 0 h 208006"/>
                    <a:gd name="connsiteX1" fmla="*/ 550421 w 550421"/>
                    <a:gd name="connsiteY1" fmla="*/ 0 h 208006"/>
                    <a:gd name="connsiteX2" fmla="*/ 550421 w 550421"/>
                    <a:gd name="connsiteY2" fmla="*/ 208007 h 208006"/>
                    <a:gd name="connsiteX3" fmla="*/ 0 w 550421"/>
                    <a:gd name="connsiteY3" fmla="*/ 208007 h 208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0421" h="208006">
                      <a:moveTo>
                        <a:pt x="0" y="0"/>
                      </a:moveTo>
                      <a:lnTo>
                        <a:pt x="550421" y="0"/>
                      </a:lnTo>
                      <a:lnTo>
                        <a:pt x="550421" y="208007"/>
                      </a:lnTo>
                      <a:lnTo>
                        <a:pt x="0" y="208007"/>
                      </a:lnTo>
                      <a:close/>
                    </a:path>
                  </a:pathLst>
                </a:custGeom>
                <a:solidFill>
                  <a:srgbClr val="46849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13" name="자유형: 도형 312">
                  <a:extLst>
                    <a:ext uri="{FF2B5EF4-FFF2-40B4-BE49-F238E27FC236}">
                      <a16:creationId xmlns:a16="http://schemas.microsoft.com/office/drawing/2014/main" id="{D026D102-78DA-EAAF-14FF-9406A72B52E8}"/>
                    </a:ext>
                  </a:extLst>
                </p:cNvPr>
                <p:cNvSpPr/>
                <p:nvPr/>
              </p:nvSpPr>
              <p:spPr>
                <a:xfrm>
                  <a:off x="14904869" y="2862155"/>
                  <a:ext cx="503005" cy="44805"/>
                </a:xfrm>
                <a:custGeom>
                  <a:avLst/>
                  <a:gdLst>
                    <a:gd name="connsiteX0" fmla="*/ 0 w 503005"/>
                    <a:gd name="connsiteY0" fmla="*/ 0 h 44805"/>
                    <a:gd name="connsiteX1" fmla="*/ 503006 w 503005"/>
                    <a:gd name="connsiteY1" fmla="*/ 0 h 44805"/>
                    <a:gd name="connsiteX2" fmla="*/ 503006 w 503005"/>
                    <a:gd name="connsiteY2" fmla="*/ 44806 h 44805"/>
                    <a:gd name="connsiteX3" fmla="*/ 0 w 503005"/>
                    <a:gd name="connsiteY3" fmla="*/ 44806 h 44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3005" h="44805">
                      <a:moveTo>
                        <a:pt x="0" y="0"/>
                      </a:moveTo>
                      <a:lnTo>
                        <a:pt x="503006" y="0"/>
                      </a:lnTo>
                      <a:lnTo>
                        <a:pt x="503006" y="44806"/>
                      </a:lnTo>
                      <a:lnTo>
                        <a:pt x="0" y="44806"/>
                      </a:lnTo>
                      <a:close/>
                    </a:path>
                  </a:pathLst>
                </a:custGeom>
                <a:solidFill>
                  <a:srgbClr val="C5F3F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314" name="그래픽 57">
                  <a:extLst>
                    <a:ext uri="{FF2B5EF4-FFF2-40B4-BE49-F238E27FC236}">
                      <a16:creationId xmlns:a16="http://schemas.microsoft.com/office/drawing/2014/main" id="{FC6B0992-61AC-C53B-FABD-6269E7805247}"/>
                    </a:ext>
                  </a:extLst>
                </p:cNvPr>
                <p:cNvGrpSpPr/>
                <p:nvPr/>
              </p:nvGrpSpPr>
              <p:grpSpPr>
                <a:xfrm>
                  <a:off x="14906288" y="2926154"/>
                  <a:ext cx="500167" cy="48005"/>
                  <a:chOff x="14906288" y="2926146"/>
                  <a:chExt cx="500167" cy="48005"/>
                </a:xfrm>
                <a:solidFill>
                  <a:srgbClr val="C5F3FB"/>
                </a:solidFill>
              </p:grpSpPr>
              <p:sp>
                <p:nvSpPr>
                  <p:cNvPr id="315" name="자유형: 도형 314">
                    <a:extLst>
                      <a:ext uri="{FF2B5EF4-FFF2-40B4-BE49-F238E27FC236}">
                        <a16:creationId xmlns:a16="http://schemas.microsoft.com/office/drawing/2014/main" id="{5A74A654-6999-1240-B532-7720BAA04706}"/>
                      </a:ext>
                    </a:extLst>
                  </p:cNvPr>
                  <p:cNvSpPr/>
                  <p:nvPr/>
                </p:nvSpPr>
                <p:spPr>
                  <a:xfrm>
                    <a:off x="14906288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6" name="자유형: 도형 315">
                    <a:extLst>
                      <a:ext uri="{FF2B5EF4-FFF2-40B4-BE49-F238E27FC236}">
                        <a16:creationId xmlns:a16="http://schemas.microsoft.com/office/drawing/2014/main" id="{25DF1021-2D5C-49DD-D72E-8E18DDC6BCFE}"/>
                      </a:ext>
                    </a:extLst>
                  </p:cNvPr>
                  <p:cNvSpPr/>
                  <p:nvPr/>
                </p:nvSpPr>
                <p:spPr>
                  <a:xfrm>
                    <a:off x="14949141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7" name="자유형: 도형 316">
                    <a:extLst>
                      <a:ext uri="{FF2B5EF4-FFF2-40B4-BE49-F238E27FC236}">
                        <a16:creationId xmlns:a16="http://schemas.microsoft.com/office/drawing/2014/main" id="{9CE7C593-6CBA-37BA-13EE-568252EA98C5}"/>
                      </a:ext>
                    </a:extLst>
                  </p:cNvPr>
                  <p:cNvSpPr/>
                  <p:nvPr/>
                </p:nvSpPr>
                <p:spPr>
                  <a:xfrm>
                    <a:off x="14991985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8" name="자유형: 도형 317">
                    <a:extLst>
                      <a:ext uri="{FF2B5EF4-FFF2-40B4-BE49-F238E27FC236}">
                        <a16:creationId xmlns:a16="http://schemas.microsoft.com/office/drawing/2014/main" id="{87B75336-1948-A039-87BC-49CD8889A4D1}"/>
                      </a:ext>
                    </a:extLst>
                  </p:cNvPr>
                  <p:cNvSpPr/>
                  <p:nvPr/>
                </p:nvSpPr>
                <p:spPr>
                  <a:xfrm>
                    <a:off x="15034838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9" name="자유형: 도형 318">
                    <a:extLst>
                      <a:ext uri="{FF2B5EF4-FFF2-40B4-BE49-F238E27FC236}">
                        <a16:creationId xmlns:a16="http://schemas.microsoft.com/office/drawing/2014/main" id="{60ADF0AF-E397-82EF-2F96-E045EB806D3D}"/>
                      </a:ext>
                    </a:extLst>
                  </p:cNvPr>
                  <p:cNvSpPr/>
                  <p:nvPr/>
                </p:nvSpPr>
                <p:spPr>
                  <a:xfrm>
                    <a:off x="15077691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0" name="자유형: 도형 319">
                    <a:extLst>
                      <a:ext uri="{FF2B5EF4-FFF2-40B4-BE49-F238E27FC236}">
                        <a16:creationId xmlns:a16="http://schemas.microsoft.com/office/drawing/2014/main" id="{48ADBC71-2E5C-C2ED-A0BD-60F49556DB17}"/>
                      </a:ext>
                    </a:extLst>
                  </p:cNvPr>
                  <p:cNvSpPr/>
                  <p:nvPr/>
                </p:nvSpPr>
                <p:spPr>
                  <a:xfrm>
                    <a:off x="15120544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1" name="자유형: 도형 320">
                    <a:extLst>
                      <a:ext uri="{FF2B5EF4-FFF2-40B4-BE49-F238E27FC236}">
                        <a16:creationId xmlns:a16="http://schemas.microsoft.com/office/drawing/2014/main" id="{C3B09ED2-6A49-69A8-CBD0-178A35E6FF15}"/>
                      </a:ext>
                    </a:extLst>
                  </p:cNvPr>
                  <p:cNvSpPr/>
                  <p:nvPr/>
                </p:nvSpPr>
                <p:spPr>
                  <a:xfrm>
                    <a:off x="15163397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2" name="자유형: 도형 321">
                    <a:extLst>
                      <a:ext uri="{FF2B5EF4-FFF2-40B4-BE49-F238E27FC236}">
                        <a16:creationId xmlns:a16="http://schemas.microsoft.com/office/drawing/2014/main" id="{2E47D569-B26F-CF03-6C50-5A5CE1926844}"/>
                      </a:ext>
                    </a:extLst>
                  </p:cNvPr>
                  <p:cNvSpPr/>
                  <p:nvPr/>
                </p:nvSpPr>
                <p:spPr>
                  <a:xfrm>
                    <a:off x="15206250" y="2926146"/>
                    <a:ext cx="28803" cy="48005"/>
                  </a:xfrm>
                  <a:custGeom>
                    <a:avLst/>
                    <a:gdLst>
                      <a:gd name="connsiteX0" fmla="*/ 0 w 28803"/>
                      <a:gd name="connsiteY0" fmla="*/ 0 h 48005"/>
                      <a:gd name="connsiteX1" fmla="*/ 28804 w 28803"/>
                      <a:gd name="connsiteY1" fmla="*/ 0 h 48005"/>
                      <a:gd name="connsiteX2" fmla="*/ 28804 w 28803"/>
                      <a:gd name="connsiteY2" fmla="*/ 48006 h 48005"/>
                      <a:gd name="connsiteX3" fmla="*/ 0 w 28803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803" h="48005">
                        <a:moveTo>
                          <a:pt x="0" y="0"/>
                        </a:moveTo>
                        <a:lnTo>
                          <a:pt x="28804" y="0"/>
                        </a:lnTo>
                        <a:lnTo>
                          <a:pt x="2880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3" name="자유형: 도형 322">
                    <a:extLst>
                      <a:ext uri="{FF2B5EF4-FFF2-40B4-BE49-F238E27FC236}">
                        <a16:creationId xmlns:a16="http://schemas.microsoft.com/office/drawing/2014/main" id="{36475E92-5C66-B2C6-5D6D-77294F252B9E}"/>
                      </a:ext>
                    </a:extLst>
                  </p:cNvPr>
                  <p:cNvSpPr/>
                  <p:nvPr/>
                </p:nvSpPr>
                <p:spPr>
                  <a:xfrm>
                    <a:off x="15249103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4" name="자유형: 도형 323">
                    <a:extLst>
                      <a:ext uri="{FF2B5EF4-FFF2-40B4-BE49-F238E27FC236}">
                        <a16:creationId xmlns:a16="http://schemas.microsoft.com/office/drawing/2014/main" id="{7B40C570-990C-7923-87FD-DB29507DB099}"/>
                      </a:ext>
                    </a:extLst>
                  </p:cNvPr>
                  <p:cNvSpPr/>
                  <p:nvPr/>
                </p:nvSpPr>
                <p:spPr>
                  <a:xfrm>
                    <a:off x="15291956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5" name="자유형: 도형 324">
                    <a:extLst>
                      <a:ext uri="{FF2B5EF4-FFF2-40B4-BE49-F238E27FC236}">
                        <a16:creationId xmlns:a16="http://schemas.microsoft.com/office/drawing/2014/main" id="{349DD936-766C-2A3B-EE96-8BD2936A998D}"/>
                      </a:ext>
                    </a:extLst>
                  </p:cNvPr>
                  <p:cNvSpPr/>
                  <p:nvPr/>
                </p:nvSpPr>
                <p:spPr>
                  <a:xfrm>
                    <a:off x="15334809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26" name="자유형: 도형 325">
                    <a:extLst>
                      <a:ext uri="{FF2B5EF4-FFF2-40B4-BE49-F238E27FC236}">
                        <a16:creationId xmlns:a16="http://schemas.microsoft.com/office/drawing/2014/main" id="{A15774DF-9565-0F5D-0DE7-B6F35C86E400}"/>
                      </a:ext>
                    </a:extLst>
                  </p:cNvPr>
                  <p:cNvSpPr/>
                  <p:nvPr/>
                </p:nvSpPr>
                <p:spPr>
                  <a:xfrm>
                    <a:off x="15377662" y="2926146"/>
                    <a:ext cx="28794" cy="48005"/>
                  </a:xfrm>
                  <a:custGeom>
                    <a:avLst/>
                    <a:gdLst>
                      <a:gd name="connsiteX0" fmla="*/ 0 w 28794"/>
                      <a:gd name="connsiteY0" fmla="*/ 0 h 48005"/>
                      <a:gd name="connsiteX1" fmla="*/ 28794 w 28794"/>
                      <a:gd name="connsiteY1" fmla="*/ 0 h 48005"/>
                      <a:gd name="connsiteX2" fmla="*/ 28794 w 28794"/>
                      <a:gd name="connsiteY2" fmla="*/ 48006 h 48005"/>
                      <a:gd name="connsiteX3" fmla="*/ 0 w 28794"/>
                      <a:gd name="connsiteY3" fmla="*/ 48006 h 480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794" h="48005">
                        <a:moveTo>
                          <a:pt x="0" y="0"/>
                        </a:moveTo>
                        <a:lnTo>
                          <a:pt x="28794" y="0"/>
                        </a:lnTo>
                        <a:lnTo>
                          <a:pt x="28794" y="48006"/>
                        </a:lnTo>
                        <a:lnTo>
                          <a:pt x="0" y="48006"/>
                        </a:lnTo>
                        <a:close/>
                      </a:path>
                    </a:pathLst>
                  </a:custGeom>
                  <a:solidFill>
                    <a:srgbClr val="C5F3F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27" name="자유형: 도형 326">
                  <a:extLst>
                    <a:ext uri="{FF2B5EF4-FFF2-40B4-BE49-F238E27FC236}">
                      <a16:creationId xmlns:a16="http://schemas.microsoft.com/office/drawing/2014/main" id="{CFF16D2B-35EA-B590-7A67-D41E422662D2}"/>
                    </a:ext>
                  </a:extLst>
                </p:cNvPr>
                <p:cNvSpPr/>
                <p:nvPr/>
              </p:nvSpPr>
              <p:spPr>
                <a:xfrm>
                  <a:off x="14860358" y="2998163"/>
                  <a:ext cx="592016" cy="59197"/>
                </a:xfrm>
                <a:custGeom>
                  <a:avLst/>
                  <a:gdLst>
                    <a:gd name="connsiteX0" fmla="*/ 0 w 592016"/>
                    <a:gd name="connsiteY0" fmla="*/ 0 h 59197"/>
                    <a:gd name="connsiteX1" fmla="*/ 592017 w 592016"/>
                    <a:gd name="connsiteY1" fmla="*/ 0 h 59197"/>
                    <a:gd name="connsiteX2" fmla="*/ 592017 w 592016"/>
                    <a:gd name="connsiteY2" fmla="*/ 59198 h 59197"/>
                    <a:gd name="connsiteX3" fmla="*/ 0 w 592016"/>
                    <a:gd name="connsiteY3" fmla="*/ 59198 h 59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2016" h="59197">
                      <a:moveTo>
                        <a:pt x="0" y="0"/>
                      </a:moveTo>
                      <a:lnTo>
                        <a:pt x="592017" y="0"/>
                      </a:lnTo>
                      <a:lnTo>
                        <a:pt x="592017" y="59198"/>
                      </a:lnTo>
                      <a:lnTo>
                        <a:pt x="0" y="59198"/>
                      </a:lnTo>
                      <a:close/>
                    </a:path>
                  </a:pathLst>
                </a:custGeom>
                <a:solidFill>
                  <a:srgbClr val="315A6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28" name="자유형: 도형 327">
                  <a:extLst>
                    <a:ext uri="{FF2B5EF4-FFF2-40B4-BE49-F238E27FC236}">
                      <a16:creationId xmlns:a16="http://schemas.microsoft.com/office/drawing/2014/main" id="{D24FCC3A-D33D-B865-4398-54A626947D34}"/>
                    </a:ext>
                  </a:extLst>
                </p:cNvPr>
                <p:cNvSpPr/>
                <p:nvPr/>
              </p:nvSpPr>
              <p:spPr>
                <a:xfrm>
                  <a:off x="14909498" y="2250499"/>
                  <a:ext cx="493747" cy="31251"/>
                </a:xfrm>
                <a:custGeom>
                  <a:avLst/>
                  <a:gdLst>
                    <a:gd name="connsiteX0" fmla="*/ 0 w 493747"/>
                    <a:gd name="connsiteY0" fmla="*/ 0 h 31251"/>
                    <a:gd name="connsiteX1" fmla="*/ 493747 w 493747"/>
                    <a:gd name="connsiteY1" fmla="*/ 0 h 31251"/>
                    <a:gd name="connsiteX2" fmla="*/ 493747 w 493747"/>
                    <a:gd name="connsiteY2" fmla="*/ 31252 h 31251"/>
                    <a:gd name="connsiteX3" fmla="*/ 0 w 493747"/>
                    <a:gd name="connsiteY3" fmla="*/ 31252 h 31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3747" h="31251">
                      <a:moveTo>
                        <a:pt x="0" y="0"/>
                      </a:moveTo>
                      <a:lnTo>
                        <a:pt x="493747" y="0"/>
                      </a:lnTo>
                      <a:lnTo>
                        <a:pt x="493747" y="31252"/>
                      </a:lnTo>
                      <a:lnTo>
                        <a:pt x="0" y="31252"/>
                      </a:lnTo>
                      <a:close/>
                    </a:path>
                  </a:pathLst>
                </a:custGeom>
                <a:solidFill>
                  <a:srgbClr val="315A6A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329" name="자유형: 도형 328">
              <a:extLst>
                <a:ext uri="{FF2B5EF4-FFF2-40B4-BE49-F238E27FC236}">
                  <a16:creationId xmlns:a16="http://schemas.microsoft.com/office/drawing/2014/main" id="{C6B99A56-A914-EBBE-A4F2-1EF174DD9853}"/>
                </a:ext>
              </a:extLst>
            </p:cNvPr>
            <p:cNvSpPr/>
            <p:nvPr/>
          </p:nvSpPr>
          <p:spPr>
            <a:xfrm>
              <a:off x="14260998" y="2703282"/>
              <a:ext cx="869984" cy="354062"/>
            </a:xfrm>
            <a:custGeom>
              <a:avLst/>
              <a:gdLst>
                <a:gd name="connsiteX0" fmla="*/ 0 w 869984"/>
                <a:gd name="connsiteY0" fmla="*/ 0 h 354063"/>
                <a:gd name="connsiteX1" fmla="*/ 869985 w 869984"/>
                <a:gd name="connsiteY1" fmla="*/ 0 h 354063"/>
                <a:gd name="connsiteX2" fmla="*/ 869985 w 869984"/>
                <a:gd name="connsiteY2" fmla="*/ 354063 h 354063"/>
                <a:gd name="connsiteX3" fmla="*/ 0 w 869984"/>
                <a:gd name="connsiteY3" fmla="*/ 354063 h 354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984" h="354063">
                  <a:moveTo>
                    <a:pt x="0" y="0"/>
                  </a:moveTo>
                  <a:lnTo>
                    <a:pt x="869985" y="0"/>
                  </a:lnTo>
                  <a:lnTo>
                    <a:pt x="869985" y="354063"/>
                  </a:lnTo>
                  <a:lnTo>
                    <a:pt x="0" y="354063"/>
                  </a:lnTo>
                  <a:close/>
                </a:path>
              </a:pathLst>
            </a:custGeom>
            <a:solidFill>
              <a:srgbClr val="315A6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0" name="자유형: 도형 329">
              <a:extLst>
                <a:ext uri="{FF2B5EF4-FFF2-40B4-BE49-F238E27FC236}">
                  <a16:creationId xmlns:a16="http://schemas.microsoft.com/office/drawing/2014/main" id="{69775A0F-DFE5-D07A-72C1-CA041D5A7FE0}"/>
                </a:ext>
              </a:extLst>
            </p:cNvPr>
            <p:cNvSpPr/>
            <p:nvPr/>
          </p:nvSpPr>
          <p:spPr>
            <a:xfrm>
              <a:off x="14260998" y="2703282"/>
              <a:ext cx="869984" cy="38500"/>
            </a:xfrm>
            <a:custGeom>
              <a:avLst/>
              <a:gdLst>
                <a:gd name="connsiteX0" fmla="*/ 0 w 869984"/>
                <a:gd name="connsiteY0" fmla="*/ 0 h 38500"/>
                <a:gd name="connsiteX1" fmla="*/ 869985 w 869984"/>
                <a:gd name="connsiteY1" fmla="*/ 0 h 38500"/>
                <a:gd name="connsiteX2" fmla="*/ 869985 w 869984"/>
                <a:gd name="connsiteY2" fmla="*/ 38500 h 38500"/>
                <a:gd name="connsiteX3" fmla="*/ 0 w 869984"/>
                <a:gd name="connsiteY3" fmla="*/ 38500 h 3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9984" h="38500">
                  <a:moveTo>
                    <a:pt x="0" y="0"/>
                  </a:moveTo>
                  <a:lnTo>
                    <a:pt x="869985" y="0"/>
                  </a:lnTo>
                  <a:lnTo>
                    <a:pt x="869985" y="38500"/>
                  </a:lnTo>
                  <a:lnTo>
                    <a:pt x="0" y="38500"/>
                  </a:lnTo>
                  <a:close/>
                </a:path>
              </a:pathLst>
            </a:custGeom>
            <a:solidFill>
              <a:srgbClr val="46849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1" name="자유형: 도형 330">
              <a:extLst>
                <a:ext uri="{FF2B5EF4-FFF2-40B4-BE49-F238E27FC236}">
                  <a16:creationId xmlns:a16="http://schemas.microsoft.com/office/drawing/2014/main" id="{FA3536DE-8165-3DB7-132D-DFEDD25AC858}"/>
                </a:ext>
              </a:extLst>
            </p:cNvPr>
            <p:cNvSpPr/>
            <p:nvPr/>
          </p:nvSpPr>
          <p:spPr>
            <a:xfrm>
              <a:off x="14458166" y="1423050"/>
              <a:ext cx="475649" cy="16687"/>
            </a:xfrm>
            <a:custGeom>
              <a:avLst/>
              <a:gdLst>
                <a:gd name="connsiteX0" fmla="*/ 0 w 475649"/>
                <a:gd name="connsiteY0" fmla="*/ 0 h 16687"/>
                <a:gd name="connsiteX1" fmla="*/ 475650 w 475649"/>
                <a:gd name="connsiteY1" fmla="*/ 0 h 16687"/>
                <a:gd name="connsiteX2" fmla="*/ 475650 w 475649"/>
                <a:gd name="connsiteY2" fmla="*/ 16688 h 16687"/>
                <a:gd name="connsiteX3" fmla="*/ 0 w 475649"/>
                <a:gd name="connsiteY3" fmla="*/ 16688 h 1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649" h="16687">
                  <a:moveTo>
                    <a:pt x="0" y="0"/>
                  </a:moveTo>
                  <a:lnTo>
                    <a:pt x="475650" y="0"/>
                  </a:lnTo>
                  <a:lnTo>
                    <a:pt x="475650" y="16688"/>
                  </a:lnTo>
                  <a:lnTo>
                    <a:pt x="0" y="16688"/>
                  </a:lnTo>
                  <a:close/>
                </a:path>
              </a:pathLst>
            </a:custGeom>
            <a:solidFill>
              <a:srgbClr val="C5F3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2" name="자유형: 도형 331">
              <a:extLst>
                <a:ext uri="{FF2B5EF4-FFF2-40B4-BE49-F238E27FC236}">
                  <a16:creationId xmlns:a16="http://schemas.microsoft.com/office/drawing/2014/main" id="{0849C920-6C62-1806-B5F1-D7FE222E68CD}"/>
                </a:ext>
              </a:extLst>
            </p:cNvPr>
            <p:cNvSpPr/>
            <p:nvPr/>
          </p:nvSpPr>
          <p:spPr>
            <a:xfrm>
              <a:off x="14535156" y="1343773"/>
              <a:ext cx="321659" cy="16697"/>
            </a:xfrm>
            <a:custGeom>
              <a:avLst/>
              <a:gdLst>
                <a:gd name="connsiteX0" fmla="*/ 0 w 321659"/>
                <a:gd name="connsiteY0" fmla="*/ 0 h 16697"/>
                <a:gd name="connsiteX1" fmla="*/ 321659 w 321659"/>
                <a:gd name="connsiteY1" fmla="*/ 0 h 16697"/>
                <a:gd name="connsiteX2" fmla="*/ 321659 w 321659"/>
                <a:gd name="connsiteY2" fmla="*/ 16697 h 16697"/>
                <a:gd name="connsiteX3" fmla="*/ 0 w 321659"/>
                <a:gd name="connsiteY3" fmla="*/ 16697 h 1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659" h="16697">
                  <a:moveTo>
                    <a:pt x="0" y="0"/>
                  </a:moveTo>
                  <a:lnTo>
                    <a:pt x="321659" y="0"/>
                  </a:lnTo>
                  <a:lnTo>
                    <a:pt x="321659" y="16697"/>
                  </a:lnTo>
                  <a:lnTo>
                    <a:pt x="0" y="16697"/>
                  </a:lnTo>
                  <a:close/>
                </a:path>
              </a:pathLst>
            </a:custGeom>
            <a:solidFill>
              <a:srgbClr val="C5F3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3" name="자유형: 도형 332">
              <a:extLst>
                <a:ext uri="{FF2B5EF4-FFF2-40B4-BE49-F238E27FC236}">
                  <a16:creationId xmlns:a16="http://schemas.microsoft.com/office/drawing/2014/main" id="{583394FC-9C25-ED9F-DC2D-6FC006D97E81}"/>
                </a:ext>
              </a:extLst>
            </p:cNvPr>
            <p:cNvSpPr/>
            <p:nvPr/>
          </p:nvSpPr>
          <p:spPr>
            <a:xfrm>
              <a:off x="14679041" y="1486371"/>
              <a:ext cx="33889" cy="52577"/>
            </a:xfrm>
            <a:custGeom>
              <a:avLst/>
              <a:gdLst>
                <a:gd name="connsiteX0" fmla="*/ 0 w 33889"/>
                <a:gd name="connsiteY0" fmla="*/ 0 h 52577"/>
                <a:gd name="connsiteX1" fmla="*/ 33890 w 33889"/>
                <a:gd name="connsiteY1" fmla="*/ 0 h 52577"/>
                <a:gd name="connsiteX2" fmla="*/ 33890 w 33889"/>
                <a:gd name="connsiteY2" fmla="*/ 52578 h 52577"/>
                <a:gd name="connsiteX3" fmla="*/ 0 w 33889"/>
                <a:gd name="connsiteY3" fmla="*/ 52578 h 5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89" h="52577">
                  <a:moveTo>
                    <a:pt x="0" y="0"/>
                  </a:moveTo>
                  <a:lnTo>
                    <a:pt x="33890" y="0"/>
                  </a:lnTo>
                  <a:lnTo>
                    <a:pt x="33890" y="52578"/>
                  </a:lnTo>
                  <a:lnTo>
                    <a:pt x="0" y="52578"/>
                  </a:lnTo>
                  <a:close/>
                </a:path>
              </a:pathLst>
            </a:custGeom>
            <a:solidFill>
              <a:srgbClr val="315A6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4" name="자유형: 도형 333">
              <a:extLst>
                <a:ext uri="{FF2B5EF4-FFF2-40B4-BE49-F238E27FC236}">
                  <a16:creationId xmlns:a16="http://schemas.microsoft.com/office/drawing/2014/main" id="{1A605355-2CF2-88E5-7729-9076730C15D2}"/>
                </a:ext>
              </a:extLst>
            </p:cNvPr>
            <p:cNvSpPr/>
            <p:nvPr/>
          </p:nvSpPr>
          <p:spPr>
            <a:xfrm>
              <a:off x="14679041" y="1486371"/>
              <a:ext cx="33889" cy="52577"/>
            </a:xfrm>
            <a:custGeom>
              <a:avLst/>
              <a:gdLst>
                <a:gd name="connsiteX0" fmla="*/ 0 w 33889"/>
                <a:gd name="connsiteY0" fmla="*/ 0 h 52577"/>
                <a:gd name="connsiteX1" fmla="*/ 33890 w 33889"/>
                <a:gd name="connsiteY1" fmla="*/ 0 h 52577"/>
                <a:gd name="connsiteX2" fmla="*/ 33890 w 33889"/>
                <a:gd name="connsiteY2" fmla="*/ 52578 h 52577"/>
                <a:gd name="connsiteX3" fmla="*/ 0 w 33889"/>
                <a:gd name="connsiteY3" fmla="*/ 52578 h 5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89" h="52577">
                  <a:moveTo>
                    <a:pt x="0" y="0"/>
                  </a:moveTo>
                  <a:lnTo>
                    <a:pt x="33890" y="0"/>
                  </a:lnTo>
                  <a:lnTo>
                    <a:pt x="33890" y="52578"/>
                  </a:lnTo>
                  <a:lnTo>
                    <a:pt x="0" y="52578"/>
                  </a:lnTo>
                  <a:close/>
                </a:path>
              </a:pathLst>
            </a:custGeom>
            <a:solidFill>
              <a:srgbClr val="315A6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35" name="그래픽 57">
              <a:extLst>
                <a:ext uri="{FF2B5EF4-FFF2-40B4-BE49-F238E27FC236}">
                  <a16:creationId xmlns:a16="http://schemas.microsoft.com/office/drawing/2014/main" id="{EE2C25CE-F8E5-016B-A4B9-104AB594DFB8}"/>
                </a:ext>
              </a:extLst>
            </p:cNvPr>
            <p:cNvGrpSpPr/>
            <p:nvPr/>
          </p:nvGrpSpPr>
          <p:grpSpPr>
            <a:xfrm>
              <a:off x="14322873" y="2776225"/>
              <a:ext cx="746226" cy="48863"/>
              <a:chOff x="14322918" y="2776232"/>
              <a:chExt cx="746181" cy="48863"/>
            </a:xfrm>
            <a:solidFill>
              <a:srgbClr val="C5F3FB"/>
            </a:solidFill>
          </p:grpSpPr>
          <p:sp>
            <p:nvSpPr>
              <p:cNvPr id="336" name="자유형: 도형 335">
                <a:extLst>
                  <a:ext uri="{FF2B5EF4-FFF2-40B4-BE49-F238E27FC236}">
                    <a16:creationId xmlns:a16="http://schemas.microsoft.com/office/drawing/2014/main" id="{341C6CF4-8CA4-A103-5524-B5FC1C94087F}"/>
                  </a:ext>
                </a:extLst>
              </p:cNvPr>
              <p:cNvSpPr/>
              <p:nvPr/>
            </p:nvSpPr>
            <p:spPr>
              <a:xfrm>
                <a:off x="14322918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7" name="자유형: 도형 336">
                <a:extLst>
                  <a:ext uri="{FF2B5EF4-FFF2-40B4-BE49-F238E27FC236}">
                    <a16:creationId xmlns:a16="http://schemas.microsoft.com/office/drawing/2014/main" id="{02F2743F-BEA1-9162-A0EB-80454AE999FF}"/>
                  </a:ext>
                </a:extLst>
              </p:cNvPr>
              <p:cNvSpPr/>
              <p:nvPr/>
            </p:nvSpPr>
            <p:spPr>
              <a:xfrm>
                <a:off x="14382141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8" name="자유형: 도형 337">
                <a:extLst>
                  <a:ext uri="{FF2B5EF4-FFF2-40B4-BE49-F238E27FC236}">
                    <a16:creationId xmlns:a16="http://schemas.microsoft.com/office/drawing/2014/main" id="{A55A9DDD-9AE3-D17A-34E3-02FF6F1A671A}"/>
                  </a:ext>
                </a:extLst>
              </p:cNvPr>
              <p:cNvSpPr/>
              <p:nvPr/>
            </p:nvSpPr>
            <p:spPr>
              <a:xfrm>
                <a:off x="14441369" y="2776232"/>
                <a:ext cx="35528" cy="48863"/>
              </a:xfrm>
              <a:custGeom>
                <a:avLst/>
                <a:gdLst>
                  <a:gd name="connsiteX0" fmla="*/ 0 w 35528"/>
                  <a:gd name="connsiteY0" fmla="*/ 0 h 48863"/>
                  <a:gd name="connsiteX1" fmla="*/ 35528 w 35528"/>
                  <a:gd name="connsiteY1" fmla="*/ 0 h 48863"/>
                  <a:gd name="connsiteX2" fmla="*/ 35528 w 35528"/>
                  <a:gd name="connsiteY2" fmla="*/ 48863 h 48863"/>
                  <a:gd name="connsiteX3" fmla="*/ 0 w 35528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28" h="48863">
                    <a:moveTo>
                      <a:pt x="0" y="0"/>
                    </a:moveTo>
                    <a:lnTo>
                      <a:pt x="35528" y="0"/>
                    </a:lnTo>
                    <a:lnTo>
                      <a:pt x="3552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9" name="자유형: 도형 338">
                <a:extLst>
                  <a:ext uri="{FF2B5EF4-FFF2-40B4-BE49-F238E27FC236}">
                    <a16:creationId xmlns:a16="http://schemas.microsoft.com/office/drawing/2014/main" id="{0951D492-11A5-8356-C676-19F90CC738D0}"/>
                  </a:ext>
                </a:extLst>
              </p:cNvPr>
              <p:cNvSpPr/>
              <p:nvPr/>
            </p:nvSpPr>
            <p:spPr>
              <a:xfrm>
                <a:off x="14500589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0" name="자유형: 도형 339">
                <a:extLst>
                  <a:ext uri="{FF2B5EF4-FFF2-40B4-BE49-F238E27FC236}">
                    <a16:creationId xmlns:a16="http://schemas.microsoft.com/office/drawing/2014/main" id="{56759DF6-16C8-2AC1-869B-A00D6E01A999}"/>
                  </a:ext>
                </a:extLst>
              </p:cNvPr>
              <p:cNvSpPr/>
              <p:nvPr/>
            </p:nvSpPr>
            <p:spPr>
              <a:xfrm>
                <a:off x="14559815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1" name="자유형: 도형 340">
                <a:extLst>
                  <a:ext uri="{FF2B5EF4-FFF2-40B4-BE49-F238E27FC236}">
                    <a16:creationId xmlns:a16="http://schemas.microsoft.com/office/drawing/2014/main" id="{65DCA7B7-7A3C-E617-884E-A5B68D0D9509}"/>
                  </a:ext>
                </a:extLst>
              </p:cNvPr>
              <p:cNvSpPr/>
              <p:nvPr/>
            </p:nvSpPr>
            <p:spPr>
              <a:xfrm>
                <a:off x="14619042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2" name="자유형: 도형 341">
                <a:extLst>
                  <a:ext uri="{FF2B5EF4-FFF2-40B4-BE49-F238E27FC236}">
                    <a16:creationId xmlns:a16="http://schemas.microsoft.com/office/drawing/2014/main" id="{C980C3F7-2537-DF66-1118-675F52AA0F5D}"/>
                  </a:ext>
                </a:extLst>
              </p:cNvPr>
              <p:cNvSpPr/>
              <p:nvPr/>
            </p:nvSpPr>
            <p:spPr>
              <a:xfrm>
                <a:off x="14678269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3" name="자유형: 도형 342">
                <a:extLst>
                  <a:ext uri="{FF2B5EF4-FFF2-40B4-BE49-F238E27FC236}">
                    <a16:creationId xmlns:a16="http://schemas.microsoft.com/office/drawing/2014/main" id="{180FF658-874B-4F6A-1B9E-DE479014784C}"/>
                  </a:ext>
                </a:extLst>
              </p:cNvPr>
              <p:cNvSpPr/>
              <p:nvPr/>
            </p:nvSpPr>
            <p:spPr>
              <a:xfrm>
                <a:off x="14737489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4" name="자유형: 도형 343">
                <a:extLst>
                  <a:ext uri="{FF2B5EF4-FFF2-40B4-BE49-F238E27FC236}">
                    <a16:creationId xmlns:a16="http://schemas.microsoft.com/office/drawing/2014/main" id="{0B09D4FE-5803-6A2C-8907-FC9AEDEAD86F}"/>
                  </a:ext>
                </a:extLst>
              </p:cNvPr>
              <p:cNvSpPr/>
              <p:nvPr/>
            </p:nvSpPr>
            <p:spPr>
              <a:xfrm>
                <a:off x="14796696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5" name="자유형: 도형 344">
                <a:extLst>
                  <a:ext uri="{FF2B5EF4-FFF2-40B4-BE49-F238E27FC236}">
                    <a16:creationId xmlns:a16="http://schemas.microsoft.com/office/drawing/2014/main" id="{CD4375AC-0CFA-F598-9E8E-3AFFC5408838}"/>
                  </a:ext>
                </a:extLst>
              </p:cNvPr>
              <p:cNvSpPr/>
              <p:nvPr/>
            </p:nvSpPr>
            <p:spPr>
              <a:xfrm>
                <a:off x="14855924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6" name="자유형: 도형 345">
                <a:extLst>
                  <a:ext uri="{FF2B5EF4-FFF2-40B4-BE49-F238E27FC236}">
                    <a16:creationId xmlns:a16="http://schemas.microsoft.com/office/drawing/2014/main" id="{A01AC37B-6021-DC42-61B8-818375DA15C9}"/>
                  </a:ext>
                </a:extLst>
              </p:cNvPr>
              <p:cNvSpPr/>
              <p:nvPr/>
            </p:nvSpPr>
            <p:spPr>
              <a:xfrm>
                <a:off x="14915161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7" name="자유형: 도형 346">
                <a:extLst>
                  <a:ext uri="{FF2B5EF4-FFF2-40B4-BE49-F238E27FC236}">
                    <a16:creationId xmlns:a16="http://schemas.microsoft.com/office/drawing/2014/main" id="{43804123-C226-48B0-6D07-328ECD72A873}"/>
                  </a:ext>
                </a:extLst>
              </p:cNvPr>
              <p:cNvSpPr/>
              <p:nvPr/>
            </p:nvSpPr>
            <p:spPr>
              <a:xfrm>
                <a:off x="14974359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8" name="자유형: 도형 347">
                <a:extLst>
                  <a:ext uri="{FF2B5EF4-FFF2-40B4-BE49-F238E27FC236}">
                    <a16:creationId xmlns:a16="http://schemas.microsoft.com/office/drawing/2014/main" id="{D5198770-E5F1-E029-8D18-E86BC5F6D3F2}"/>
                  </a:ext>
                </a:extLst>
              </p:cNvPr>
              <p:cNvSpPr/>
              <p:nvPr/>
            </p:nvSpPr>
            <p:spPr>
              <a:xfrm>
                <a:off x="15033562" y="2776232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349" name="그래픽 57">
              <a:extLst>
                <a:ext uri="{FF2B5EF4-FFF2-40B4-BE49-F238E27FC236}">
                  <a16:creationId xmlns:a16="http://schemas.microsoft.com/office/drawing/2014/main" id="{E9E64C85-142D-BF89-39B4-BCDDC7FF66C4}"/>
                </a:ext>
              </a:extLst>
            </p:cNvPr>
            <p:cNvGrpSpPr/>
            <p:nvPr/>
          </p:nvGrpSpPr>
          <p:grpSpPr>
            <a:xfrm>
              <a:off x="14322873" y="2844326"/>
              <a:ext cx="746226" cy="48863"/>
              <a:chOff x="14322918" y="2844335"/>
              <a:chExt cx="746181" cy="48863"/>
            </a:xfrm>
            <a:solidFill>
              <a:srgbClr val="C5F3FB"/>
            </a:solidFill>
          </p:grpSpPr>
          <p:sp>
            <p:nvSpPr>
              <p:cNvPr id="350" name="자유형: 도형 349">
                <a:extLst>
                  <a:ext uri="{FF2B5EF4-FFF2-40B4-BE49-F238E27FC236}">
                    <a16:creationId xmlns:a16="http://schemas.microsoft.com/office/drawing/2014/main" id="{B100E054-0F87-0829-F64A-55482C9ED3EB}"/>
                  </a:ext>
                </a:extLst>
              </p:cNvPr>
              <p:cNvSpPr/>
              <p:nvPr/>
            </p:nvSpPr>
            <p:spPr>
              <a:xfrm>
                <a:off x="14322918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1" name="자유형: 도형 350">
                <a:extLst>
                  <a:ext uri="{FF2B5EF4-FFF2-40B4-BE49-F238E27FC236}">
                    <a16:creationId xmlns:a16="http://schemas.microsoft.com/office/drawing/2014/main" id="{E30933D3-B492-529B-4CAE-3F2C0E246CCA}"/>
                  </a:ext>
                </a:extLst>
              </p:cNvPr>
              <p:cNvSpPr/>
              <p:nvPr/>
            </p:nvSpPr>
            <p:spPr>
              <a:xfrm>
                <a:off x="14382141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2" name="자유형: 도형 351">
                <a:extLst>
                  <a:ext uri="{FF2B5EF4-FFF2-40B4-BE49-F238E27FC236}">
                    <a16:creationId xmlns:a16="http://schemas.microsoft.com/office/drawing/2014/main" id="{B0EE914F-897F-9A55-54A1-4B8EEAC37F51}"/>
                  </a:ext>
                </a:extLst>
              </p:cNvPr>
              <p:cNvSpPr/>
              <p:nvPr/>
            </p:nvSpPr>
            <p:spPr>
              <a:xfrm>
                <a:off x="14441369" y="2844335"/>
                <a:ext cx="35528" cy="48863"/>
              </a:xfrm>
              <a:custGeom>
                <a:avLst/>
                <a:gdLst>
                  <a:gd name="connsiteX0" fmla="*/ 0 w 35528"/>
                  <a:gd name="connsiteY0" fmla="*/ 0 h 48863"/>
                  <a:gd name="connsiteX1" fmla="*/ 35528 w 35528"/>
                  <a:gd name="connsiteY1" fmla="*/ 0 h 48863"/>
                  <a:gd name="connsiteX2" fmla="*/ 35528 w 35528"/>
                  <a:gd name="connsiteY2" fmla="*/ 48863 h 48863"/>
                  <a:gd name="connsiteX3" fmla="*/ 0 w 35528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28" h="48863">
                    <a:moveTo>
                      <a:pt x="0" y="0"/>
                    </a:moveTo>
                    <a:lnTo>
                      <a:pt x="35528" y="0"/>
                    </a:lnTo>
                    <a:lnTo>
                      <a:pt x="3552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3" name="자유형: 도형 352">
                <a:extLst>
                  <a:ext uri="{FF2B5EF4-FFF2-40B4-BE49-F238E27FC236}">
                    <a16:creationId xmlns:a16="http://schemas.microsoft.com/office/drawing/2014/main" id="{13CAD899-31C0-0A28-2226-5F8F41BDBDF7}"/>
                  </a:ext>
                </a:extLst>
              </p:cNvPr>
              <p:cNvSpPr/>
              <p:nvPr/>
            </p:nvSpPr>
            <p:spPr>
              <a:xfrm>
                <a:off x="14500589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4" name="자유형: 도형 353">
                <a:extLst>
                  <a:ext uri="{FF2B5EF4-FFF2-40B4-BE49-F238E27FC236}">
                    <a16:creationId xmlns:a16="http://schemas.microsoft.com/office/drawing/2014/main" id="{36E04F2F-BD32-2F7E-42A2-4E07C789B1DD}"/>
                  </a:ext>
                </a:extLst>
              </p:cNvPr>
              <p:cNvSpPr/>
              <p:nvPr/>
            </p:nvSpPr>
            <p:spPr>
              <a:xfrm>
                <a:off x="14559815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5" name="자유형: 도형 354">
                <a:extLst>
                  <a:ext uri="{FF2B5EF4-FFF2-40B4-BE49-F238E27FC236}">
                    <a16:creationId xmlns:a16="http://schemas.microsoft.com/office/drawing/2014/main" id="{8816182A-F601-E349-7014-35400C089FD5}"/>
                  </a:ext>
                </a:extLst>
              </p:cNvPr>
              <p:cNvSpPr/>
              <p:nvPr/>
            </p:nvSpPr>
            <p:spPr>
              <a:xfrm>
                <a:off x="14619042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6" name="자유형: 도형 355">
                <a:extLst>
                  <a:ext uri="{FF2B5EF4-FFF2-40B4-BE49-F238E27FC236}">
                    <a16:creationId xmlns:a16="http://schemas.microsoft.com/office/drawing/2014/main" id="{BA037DB8-774F-CFF4-0FFE-BACA5769A7F8}"/>
                  </a:ext>
                </a:extLst>
              </p:cNvPr>
              <p:cNvSpPr/>
              <p:nvPr/>
            </p:nvSpPr>
            <p:spPr>
              <a:xfrm>
                <a:off x="14678269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7" name="자유형: 도형 356">
                <a:extLst>
                  <a:ext uri="{FF2B5EF4-FFF2-40B4-BE49-F238E27FC236}">
                    <a16:creationId xmlns:a16="http://schemas.microsoft.com/office/drawing/2014/main" id="{D78051B2-11B4-B20C-D6A2-162FE0D55A55}"/>
                  </a:ext>
                </a:extLst>
              </p:cNvPr>
              <p:cNvSpPr/>
              <p:nvPr/>
            </p:nvSpPr>
            <p:spPr>
              <a:xfrm>
                <a:off x="14737489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8" name="자유형: 도형 357">
                <a:extLst>
                  <a:ext uri="{FF2B5EF4-FFF2-40B4-BE49-F238E27FC236}">
                    <a16:creationId xmlns:a16="http://schemas.microsoft.com/office/drawing/2014/main" id="{F203FC8F-873C-5D11-63F9-82D7AFCE3B26}"/>
                  </a:ext>
                </a:extLst>
              </p:cNvPr>
              <p:cNvSpPr/>
              <p:nvPr/>
            </p:nvSpPr>
            <p:spPr>
              <a:xfrm>
                <a:off x="14796696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9" name="자유형: 도형 358">
                <a:extLst>
                  <a:ext uri="{FF2B5EF4-FFF2-40B4-BE49-F238E27FC236}">
                    <a16:creationId xmlns:a16="http://schemas.microsoft.com/office/drawing/2014/main" id="{D7C25457-16FD-D77E-7F1B-479FAA6188B7}"/>
                  </a:ext>
                </a:extLst>
              </p:cNvPr>
              <p:cNvSpPr/>
              <p:nvPr/>
            </p:nvSpPr>
            <p:spPr>
              <a:xfrm>
                <a:off x="14855924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0" name="자유형: 도형 359">
                <a:extLst>
                  <a:ext uri="{FF2B5EF4-FFF2-40B4-BE49-F238E27FC236}">
                    <a16:creationId xmlns:a16="http://schemas.microsoft.com/office/drawing/2014/main" id="{538DC62C-6C56-14AE-379D-B6F071553854}"/>
                  </a:ext>
                </a:extLst>
              </p:cNvPr>
              <p:cNvSpPr/>
              <p:nvPr/>
            </p:nvSpPr>
            <p:spPr>
              <a:xfrm>
                <a:off x="14915161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1" name="자유형: 도형 360">
                <a:extLst>
                  <a:ext uri="{FF2B5EF4-FFF2-40B4-BE49-F238E27FC236}">
                    <a16:creationId xmlns:a16="http://schemas.microsoft.com/office/drawing/2014/main" id="{15DB9558-4CD5-5E19-FE2D-9C77F006581C}"/>
                  </a:ext>
                </a:extLst>
              </p:cNvPr>
              <p:cNvSpPr/>
              <p:nvPr/>
            </p:nvSpPr>
            <p:spPr>
              <a:xfrm>
                <a:off x="14974359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2" name="자유형: 도형 361">
                <a:extLst>
                  <a:ext uri="{FF2B5EF4-FFF2-40B4-BE49-F238E27FC236}">
                    <a16:creationId xmlns:a16="http://schemas.microsoft.com/office/drawing/2014/main" id="{BB99A77F-7B0D-9374-4AA5-EB2235A614BF}"/>
                  </a:ext>
                </a:extLst>
              </p:cNvPr>
              <p:cNvSpPr/>
              <p:nvPr/>
            </p:nvSpPr>
            <p:spPr>
              <a:xfrm>
                <a:off x="15033562" y="2844335"/>
                <a:ext cx="35537" cy="48863"/>
              </a:xfrm>
              <a:custGeom>
                <a:avLst/>
                <a:gdLst>
                  <a:gd name="connsiteX0" fmla="*/ 0 w 35537"/>
                  <a:gd name="connsiteY0" fmla="*/ 0 h 48863"/>
                  <a:gd name="connsiteX1" fmla="*/ 35538 w 35537"/>
                  <a:gd name="connsiteY1" fmla="*/ 0 h 48863"/>
                  <a:gd name="connsiteX2" fmla="*/ 35538 w 35537"/>
                  <a:gd name="connsiteY2" fmla="*/ 48863 h 48863"/>
                  <a:gd name="connsiteX3" fmla="*/ 0 w 35537"/>
                  <a:gd name="connsiteY3" fmla="*/ 48863 h 48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37" h="48863">
                    <a:moveTo>
                      <a:pt x="0" y="0"/>
                    </a:moveTo>
                    <a:lnTo>
                      <a:pt x="35538" y="0"/>
                    </a:lnTo>
                    <a:lnTo>
                      <a:pt x="35538" y="48863"/>
                    </a:lnTo>
                    <a:lnTo>
                      <a:pt x="0" y="48863"/>
                    </a:lnTo>
                    <a:close/>
                  </a:path>
                </a:pathLst>
              </a:custGeom>
              <a:solidFill>
                <a:srgbClr val="C5F3F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63" name="자유형: 도형 362">
              <a:extLst>
                <a:ext uri="{FF2B5EF4-FFF2-40B4-BE49-F238E27FC236}">
                  <a16:creationId xmlns:a16="http://schemas.microsoft.com/office/drawing/2014/main" id="{52D8193D-BFC3-1006-B56D-18A03A8F1849}"/>
                </a:ext>
              </a:extLst>
            </p:cNvPr>
            <p:cNvSpPr/>
            <p:nvPr/>
          </p:nvSpPr>
          <p:spPr>
            <a:xfrm>
              <a:off x="14497580" y="2924279"/>
              <a:ext cx="396801" cy="131778"/>
            </a:xfrm>
            <a:custGeom>
              <a:avLst/>
              <a:gdLst>
                <a:gd name="connsiteX0" fmla="*/ 0 w 396801"/>
                <a:gd name="connsiteY0" fmla="*/ 0 h 131778"/>
                <a:gd name="connsiteX1" fmla="*/ 396802 w 396801"/>
                <a:gd name="connsiteY1" fmla="*/ 0 h 131778"/>
                <a:gd name="connsiteX2" fmla="*/ 396802 w 396801"/>
                <a:gd name="connsiteY2" fmla="*/ 131778 h 131778"/>
                <a:gd name="connsiteX3" fmla="*/ 0 w 396801"/>
                <a:gd name="connsiteY3" fmla="*/ 131778 h 13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801" h="131778">
                  <a:moveTo>
                    <a:pt x="0" y="0"/>
                  </a:moveTo>
                  <a:lnTo>
                    <a:pt x="396802" y="0"/>
                  </a:lnTo>
                  <a:lnTo>
                    <a:pt x="396802" y="131778"/>
                  </a:lnTo>
                  <a:lnTo>
                    <a:pt x="0" y="131778"/>
                  </a:lnTo>
                  <a:close/>
                </a:path>
              </a:pathLst>
            </a:custGeom>
            <a:solidFill>
              <a:srgbClr val="66B2C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4" name="자유형: 도형 363">
              <a:extLst>
                <a:ext uri="{FF2B5EF4-FFF2-40B4-BE49-F238E27FC236}">
                  <a16:creationId xmlns:a16="http://schemas.microsoft.com/office/drawing/2014/main" id="{887C6C71-B25E-5258-2F5E-A5E935A3F3D3}"/>
                </a:ext>
              </a:extLst>
            </p:cNvPr>
            <p:cNvSpPr/>
            <p:nvPr/>
          </p:nvSpPr>
          <p:spPr>
            <a:xfrm>
              <a:off x="14673040" y="2962778"/>
              <a:ext cx="45900" cy="94764"/>
            </a:xfrm>
            <a:custGeom>
              <a:avLst/>
              <a:gdLst>
                <a:gd name="connsiteX0" fmla="*/ 0 w 45900"/>
                <a:gd name="connsiteY0" fmla="*/ 0 h 94764"/>
                <a:gd name="connsiteX1" fmla="*/ 45901 w 45900"/>
                <a:gd name="connsiteY1" fmla="*/ 0 h 94764"/>
                <a:gd name="connsiteX2" fmla="*/ 45901 w 45900"/>
                <a:gd name="connsiteY2" fmla="*/ 94764 h 94764"/>
                <a:gd name="connsiteX3" fmla="*/ 0 w 45900"/>
                <a:gd name="connsiteY3" fmla="*/ 94764 h 94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00" h="94764">
                  <a:moveTo>
                    <a:pt x="0" y="0"/>
                  </a:moveTo>
                  <a:lnTo>
                    <a:pt x="45901" y="0"/>
                  </a:lnTo>
                  <a:lnTo>
                    <a:pt x="45901" y="94764"/>
                  </a:lnTo>
                  <a:lnTo>
                    <a:pt x="0" y="94764"/>
                  </a:lnTo>
                  <a:close/>
                </a:path>
              </a:pathLst>
            </a:custGeom>
            <a:solidFill>
              <a:srgbClr val="C5F3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5" name="자유형: 도형 364">
              <a:extLst>
                <a:ext uri="{FF2B5EF4-FFF2-40B4-BE49-F238E27FC236}">
                  <a16:creationId xmlns:a16="http://schemas.microsoft.com/office/drawing/2014/main" id="{13AED2E3-582C-9242-B8F2-BFB5C782D03E}"/>
                </a:ext>
              </a:extLst>
            </p:cNvPr>
            <p:cNvSpPr/>
            <p:nvPr/>
          </p:nvSpPr>
          <p:spPr>
            <a:xfrm>
              <a:off x="13844461" y="3045610"/>
              <a:ext cx="1703060" cy="64893"/>
            </a:xfrm>
            <a:custGeom>
              <a:avLst/>
              <a:gdLst>
                <a:gd name="connsiteX0" fmla="*/ 0 w 1703060"/>
                <a:gd name="connsiteY0" fmla="*/ 0 h 64893"/>
                <a:gd name="connsiteX1" fmla="*/ 1703061 w 1703060"/>
                <a:gd name="connsiteY1" fmla="*/ 0 h 64893"/>
                <a:gd name="connsiteX2" fmla="*/ 1703061 w 1703060"/>
                <a:gd name="connsiteY2" fmla="*/ 64894 h 64893"/>
                <a:gd name="connsiteX3" fmla="*/ 0 w 1703060"/>
                <a:gd name="connsiteY3" fmla="*/ 64894 h 64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3060" h="64893">
                  <a:moveTo>
                    <a:pt x="0" y="0"/>
                  </a:moveTo>
                  <a:lnTo>
                    <a:pt x="1703061" y="0"/>
                  </a:lnTo>
                  <a:lnTo>
                    <a:pt x="1703061" y="64894"/>
                  </a:lnTo>
                  <a:lnTo>
                    <a:pt x="0" y="64894"/>
                  </a:lnTo>
                  <a:close/>
                </a:path>
              </a:pathLst>
            </a:custGeom>
            <a:solidFill>
              <a:srgbClr val="CBCCC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6" name="자유형: 도형 365">
              <a:extLst>
                <a:ext uri="{FF2B5EF4-FFF2-40B4-BE49-F238E27FC236}">
                  <a16:creationId xmlns:a16="http://schemas.microsoft.com/office/drawing/2014/main" id="{34DE6B26-09FE-D011-BE85-3A5CA683FC01}"/>
                </a:ext>
              </a:extLst>
            </p:cNvPr>
            <p:cNvSpPr/>
            <p:nvPr/>
          </p:nvSpPr>
          <p:spPr>
            <a:xfrm>
              <a:off x="13749592" y="3068906"/>
              <a:ext cx="1892788" cy="50977"/>
            </a:xfrm>
            <a:custGeom>
              <a:avLst/>
              <a:gdLst>
                <a:gd name="connsiteX0" fmla="*/ 0 w 1892788"/>
                <a:gd name="connsiteY0" fmla="*/ 0 h 50977"/>
                <a:gd name="connsiteX1" fmla="*/ 1892789 w 1892788"/>
                <a:gd name="connsiteY1" fmla="*/ 0 h 50977"/>
                <a:gd name="connsiteX2" fmla="*/ 1892789 w 1892788"/>
                <a:gd name="connsiteY2" fmla="*/ 50978 h 50977"/>
                <a:gd name="connsiteX3" fmla="*/ 0 w 1892788"/>
                <a:gd name="connsiteY3" fmla="*/ 50978 h 5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2788" h="50977">
                  <a:moveTo>
                    <a:pt x="0" y="0"/>
                  </a:moveTo>
                  <a:lnTo>
                    <a:pt x="1892789" y="0"/>
                  </a:lnTo>
                  <a:lnTo>
                    <a:pt x="1892789" y="50978"/>
                  </a:lnTo>
                  <a:lnTo>
                    <a:pt x="0" y="50978"/>
                  </a:lnTo>
                  <a:close/>
                </a:path>
              </a:pathLst>
            </a:custGeom>
            <a:solidFill>
              <a:srgbClr val="AAAAA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60061336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오각형 1">
            <a:extLst>
              <a:ext uri="{FF2B5EF4-FFF2-40B4-BE49-F238E27FC236}">
                <a16:creationId xmlns:a16="http://schemas.microsoft.com/office/drawing/2014/main" id="{E437B423-F861-175B-86C6-1F85478F951F}"/>
              </a:ext>
            </a:extLst>
          </p:cNvPr>
          <p:cNvSpPr/>
          <p:nvPr/>
        </p:nvSpPr>
        <p:spPr>
          <a:xfrm>
            <a:off x="4679246" y="2658588"/>
            <a:ext cx="2807957" cy="2674243"/>
          </a:xfrm>
          <a:prstGeom prst="pentagon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0"/>
            <a:endParaRPr lang="ko-KR" altLang="en-US" sz="1867" kern="0">
              <a:solidFill>
                <a:srgbClr val="FFFFFF"/>
              </a:solidFill>
              <a:latin typeface="페이퍼로지 5 Medium" pitchFamily="2" charset="-127"/>
              <a:ea typeface="페이퍼로지 5 Medium" pitchFamily="2" charset="-127"/>
              <a:sym typeface="Arial"/>
            </a:endParaRPr>
          </a:p>
        </p:txBody>
      </p:sp>
      <p:sp>
        <p:nvSpPr>
          <p:cNvPr id="3" name="오각형 2">
            <a:extLst>
              <a:ext uri="{FF2B5EF4-FFF2-40B4-BE49-F238E27FC236}">
                <a16:creationId xmlns:a16="http://schemas.microsoft.com/office/drawing/2014/main" id="{86B95708-9049-0001-AE62-B0EAC5A9AD24}"/>
              </a:ext>
            </a:extLst>
          </p:cNvPr>
          <p:cNvSpPr/>
          <p:nvPr/>
        </p:nvSpPr>
        <p:spPr>
          <a:xfrm>
            <a:off x="4968455" y="2934025"/>
            <a:ext cx="2229539" cy="2123369"/>
          </a:xfrm>
          <a:prstGeom prst="pentag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 latinLnBrk="0"/>
            <a:endParaRPr lang="ko-KR" altLang="en-US" sz="1867" kern="0">
              <a:solidFill>
                <a:srgbClr val="FFFFFF"/>
              </a:solidFill>
              <a:latin typeface="페이퍼로지 5 Medium" pitchFamily="2" charset="-127"/>
              <a:ea typeface="페이퍼로지 5 Medium" pitchFamily="2" charset="-127"/>
              <a:sym typeface="Arial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F3B5C59B-F3BB-003B-73DA-832567E0C28D}"/>
              </a:ext>
            </a:extLst>
          </p:cNvPr>
          <p:cNvCxnSpPr>
            <a:cxnSpLocks/>
          </p:cNvCxnSpPr>
          <p:nvPr/>
        </p:nvCxnSpPr>
        <p:spPr>
          <a:xfrm flipV="1">
            <a:off x="6083225" y="2324100"/>
            <a:ext cx="0" cy="1696567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6372589F-8747-42D9-AB65-B7C20869F2AD}"/>
              </a:ext>
            </a:extLst>
          </p:cNvPr>
          <p:cNvCxnSpPr>
            <a:cxnSpLocks/>
          </p:cNvCxnSpPr>
          <p:nvPr/>
        </p:nvCxnSpPr>
        <p:spPr>
          <a:xfrm flipV="1">
            <a:off x="6083225" y="3520940"/>
            <a:ext cx="2058779" cy="4845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3E6915F7-9F9F-1597-8FFE-23D6B554FC59}"/>
              </a:ext>
            </a:extLst>
          </p:cNvPr>
          <p:cNvCxnSpPr>
            <a:cxnSpLocks/>
          </p:cNvCxnSpPr>
          <p:nvPr/>
        </p:nvCxnSpPr>
        <p:spPr>
          <a:xfrm>
            <a:off x="6083226" y="3995708"/>
            <a:ext cx="1002005" cy="1547451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54B7E938-5173-13D7-F5CC-EDB9A3ABC8DD}"/>
              </a:ext>
            </a:extLst>
          </p:cNvPr>
          <p:cNvCxnSpPr>
            <a:cxnSpLocks/>
          </p:cNvCxnSpPr>
          <p:nvPr/>
        </p:nvCxnSpPr>
        <p:spPr>
          <a:xfrm flipH="1" flipV="1">
            <a:off x="4049997" y="3520940"/>
            <a:ext cx="2058779" cy="484529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70F05128-15B0-1A65-B2FC-C0AE4ECDC284}"/>
              </a:ext>
            </a:extLst>
          </p:cNvPr>
          <p:cNvCxnSpPr>
            <a:cxnSpLocks/>
          </p:cNvCxnSpPr>
          <p:nvPr/>
        </p:nvCxnSpPr>
        <p:spPr>
          <a:xfrm flipH="1">
            <a:off x="5106771" y="3995709"/>
            <a:ext cx="1002005" cy="154745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3C05CC8B-F42A-D024-7F34-A091FD8AA174}"/>
              </a:ext>
            </a:extLst>
          </p:cNvPr>
          <p:cNvSpPr txBox="1"/>
          <p:nvPr/>
        </p:nvSpPr>
        <p:spPr>
          <a:xfrm>
            <a:off x="5475461" y="3628550"/>
            <a:ext cx="1215526" cy="107721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 w="3175">
            <a:noFill/>
          </a:ln>
        </p:spPr>
        <p:txBody>
          <a:bodyPr wrap="none">
            <a:spAutoFit/>
          </a:bodyPr>
          <a:lstStyle/>
          <a:p>
            <a:pPr algn="ctr" defTabSz="914149">
              <a:defRPr/>
            </a:pPr>
            <a:r>
              <a:rPr lang="ko-KR" altLang="en-US" sz="3200" kern="0" spc="-13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  <a:cs typeface="Arial"/>
                <a:sym typeface="Arial"/>
              </a:rPr>
              <a:t>키워드</a:t>
            </a:r>
            <a:endParaRPr lang="en-US" altLang="ko-KR" sz="3200" kern="0" spc="-13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  <a:cs typeface="Arial"/>
              <a:sym typeface="Arial"/>
            </a:endParaRPr>
          </a:p>
          <a:p>
            <a:pPr algn="ctr" defTabSz="914149">
              <a:defRPr/>
            </a:pPr>
            <a:r>
              <a:rPr lang="ko-KR" altLang="en-US" sz="3200" kern="0" spc="-13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  <a:cs typeface="Arial"/>
                <a:sym typeface="Arial"/>
              </a:rPr>
              <a:t>입력</a:t>
            </a:r>
          </a:p>
        </p:txBody>
      </p:sp>
      <p:sp>
        <p:nvSpPr>
          <p:cNvPr id="56" name="Rectangle 5">
            <a:extLst>
              <a:ext uri="{FF2B5EF4-FFF2-40B4-BE49-F238E27FC236}">
                <a16:creationId xmlns:a16="http://schemas.microsoft.com/office/drawing/2014/main" id="{9ED5F00B-E718-5ADA-9133-1C3A7D0F66D5}"/>
              </a:ext>
            </a:extLst>
          </p:cNvPr>
          <p:cNvSpPr/>
          <p:nvPr/>
        </p:nvSpPr>
        <p:spPr>
          <a:xfrm>
            <a:off x="8353386" y="3742770"/>
            <a:ext cx="232048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8963FC0-E41C-192E-6540-26A90B53FFBC}"/>
              </a:ext>
            </a:extLst>
          </p:cNvPr>
          <p:cNvSpPr txBox="1"/>
          <p:nvPr/>
        </p:nvSpPr>
        <p:spPr>
          <a:xfrm>
            <a:off x="8353385" y="342900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A8713D73-0F1C-F14C-7C74-B5DA775E0431}"/>
              </a:ext>
            </a:extLst>
          </p:cNvPr>
          <p:cNvSpPr/>
          <p:nvPr/>
        </p:nvSpPr>
        <p:spPr>
          <a:xfrm>
            <a:off x="1518127" y="3742770"/>
            <a:ext cx="232048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F7E044F-57CC-F150-E3A2-1C22FA9F469F}"/>
              </a:ext>
            </a:extLst>
          </p:cNvPr>
          <p:cNvSpPr txBox="1"/>
          <p:nvPr/>
        </p:nvSpPr>
        <p:spPr>
          <a:xfrm>
            <a:off x="2472856" y="342900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1" name="Rectangle 5">
            <a:extLst>
              <a:ext uri="{FF2B5EF4-FFF2-40B4-BE49-F238E27FC236}">
                <a16:creationId xmlns:a16="http://schemas.microsoft.com/office/drawing/2014/main" id="{9FF6C96D-7C95-7504-28A0-1EA3F338D2E8}"/>
              </a:ext>
            </a:extLst>
          </p:cNvPr>
          <p:cNvSpPr/>
          <p:nvPr/>
        </p:nvSpPr>
        <p:spPr>
          <a:xfrm>
            <a:off x="2538403" y="5850705"/>
            <a:ext cx="23204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933541F-C040-B75A-8325-DCF0A357F885}"/>
              </a:ext>
            </a:extLst>
          </p:cNvPr>
          <p:cNvSpPr txBox="1"/>
          <p:nvPr/>
        </p:nvSpPr>
        <p:spPr>
          <a:xfrm>
            <a:off x="3493132" y="553693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3" name="Rectangle 5">
            <a:extLst>
              <a:ext uri="{FF2B5EF4-FFF2-40B4-BE49-F238E27FC236}">
                <a16:creationId xmlns:a16="http://schemas.microsoft.com/office/drawing/2014/main" id="{6730698F-3A47-6983-8493-F4E909EC97B2}"/>
              </a:ext>
            </a:extLst>
          </p:cNvPr>
          <p:cNvSpPr/>
          <p:nvPr/>
        </p:nvSpPr>
        <p:spPr>
          <a:xfrm>
            <a:off x="7333110" y="5850705"/>
            <a:ext cx="232048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AF7C679-B74F-2871-BBD3-3A9B60691DDA}"/>
              </a:ext>
            </a:extLst>
          </p:cNvPr>
          <p:cNvSpPr txBox="1"/>
          <p:nvPr/>
        </p:nvSpPr>
        <p:spPr>
          <a:xfrm>
            <a:off x="7333110" y="553693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980F247-B505-489F-702C-BEAB3E63B8FC}"/>
              </a:ext>
            </a:extLst>
          </p:cNvPr>
          <p:cNvSpPr txBox="1"/>
          <p:nvPr/>
        </p:nvSpPr>
        <p:spPr>
          <a:xfrm>
            <a:off x="5294180" y="1925272"/>
            <a:ext cx="160364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필수 항목 </a:t>
            </a:r>
            <a:r>
              <a:rPr lang="ko-KR" altLang="en-US" err="1"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 필수 키워드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0E82F749-7C28-CF7C-D9D1-E06056631DBD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86C1B2C8-826A-E1B5-C162-26930A28F7ED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380104614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065D9220-743B-1A0A-9168-AB86916F0950}"/>
              </a:ext>
            </a:extLst>
          </p:cNvPr>
          <p:cNvSpPr/>
          <p:nvPr/>
        </p:nvSpPr>
        <p:spPr>
          <a:xfrm>
            <a:off x="2042562" y="1781877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" name="그래픽 7" descr="도토리 단색으로 채워진">
            <a:extLst>
              <a:ext uri="{FF2B5EF4-FFF2-40B4-BE49-F238E27FC236}">
                <a16:creationId xmlns:a16="http://schemas.microsoft.com/office/drawing/2014/main" id="{0B1F8DC3-A7C5-6F71-F002-79E221DEF82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61394" y="1970092"/>
            <a:ext cx="629636" cy="62963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8EEBFF9-9760-08E3-1BC0-EBD662970CFB}"/>
              </a:ext>
            </a:extLst>
          </p:cNvPr>
          <p:cNvSpPr txBox="1"/>
          <p:nvPr/>
        </p:nvSpPr>
        <p:spPr>
          <a:xfrm>
            <a:off x="2531699" y="269400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938470BD-3FB8-3EC4-9AE9-59280758AC75}"/>
              </a:ext>
            </a:extLst>
          </p:cNvPr>
          <p:cNvSpPr/>
          <p:nvPr/>
        </p:nvSpPr>
        <p:spPr>
          <a:xfrm>
            <a:off x="2375034" y="3041487"/>
            <a:ext cx="1202356" cy="246221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bIns="72000" rtlCol="0" anchor="ctr"/>
          <a:lstStyle/>
          <a:p>
            <a:pPr algn="ctr"/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다른 중요 내용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83FF3F7-FBE1-75F8-9CBF-BE540E28678C}"/>
              </a:ext>
            </a:extLst>
          </p:cNvPr>
          <p:cNvSpPr/>
          <p:nvPr/>
        </p:nvSpPr>
        <p:spPr>
          <a:xfrm>
            <a:off x="4122421" y="1781877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5" name="그래픽 14" descr="비행기 단색으로 채워진">
            <a:extLst>
              <a:ext uri="{FF2B5EF4-FFF2-40B4-BE49-F238E27FC236}">
                <a16:creationId xmlns:a16="http://schemas.microsoft.com/office/drawing/2014/main" id="{A62FE366-F90C-4E1C-6498-356532E2C7C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741253" y="1970092"/>
            <a:ext cx="629636" cy="629636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D2A82A5E-9ED7-A664-97E2-960AA03D0C94}"/>
              </a:ext>
            </a:extLst>
          </p:cNvPr>
          <p:cNvSpPr txBox="1"/>
          <p:nvPr/>
        </p:nvSpPr>
        <p:spPr>
          <a:xfrm>
            <a:off x="4611558" y="269400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079FE01C-03E1-ED99-233C-83A53F6563B4}"/>
              </a:ext>
            </a:extLst>
          </p:cNvPr>
          <p:cNvSpPr/>
          <p:nvPr/>
        </p:nvSpPr>
        <p:spPr>
          <a:xfrm>
            <a:off x="4454893" y="3041487"/>
            <a:ext cx="1202356" cy="246221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bIns="72000" rtlCol="0" anchor="ctr"/>
          <a:lstStyle/>
          <a:p>
            <a:pPr algn="ctr"/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다른 중요 내용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C9E217EB-1C02-806B-1877-07288CC715E1}"/>
              </a:ext>
            </a:extLst>
          </p:cNvPr>
          <p:cNvSpPr/>
          <p:nvPr/>
        </p:nvSpPr>
        <p:spPr>
          <a:xfrm>
            <a:off x="6202280" y="1781877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25" name="그래픽 24" descr="주소록 단색으로 채워진">
            <a:extLst>
              <a:ext uri="{FF2B5EF4-FFF2-40B4-BE49-F238E27FC236}">
                <a16:creationId xmlns:a16="http://schemas.microsoft.com/office/drawing/2014/main" id="{7529A5CD-F076-5FD8-D9AF-E5E56ECB5A1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821112" y="1970092"/>
            <a:ext cx="629636" cy="629636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15B2B1BC-C438-DAF3-3BB9-A56F216B1C55}"/>
              </a:ext>
            </a:extLst>
          </p:cNvPr>
          <p:cNvSpPr txBox="1"/>
          <p:nvPr/>
        </p:nvSpPr>
        <p:spPr>
          <a:xfrm>
            <a:off x="6691417" y="269400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6E39625B-37FD-CAB6-6005-8ADCBFCD8D4F}"/>
              </a:ext>
            </a:extLst>
          </p:cNvPr>
          <p:cNvSpPr/>
          <p:nvPr/>
        </p:nvSpPr>
        <p:spPr>
          <a:xfrm>
            <a:off x="6534752" y="3041487"/>
            <a:ext cx="1202356" cy="246221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bIns="72000" rtlCol="0" anchor="ctr"/>
          <a:lstStyle/>
          <a:p>
            <a:pPr algn="ctr"/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다른 중요 내용</a:t>
            </a: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275F191A-8500-A267-86FB-9E7BE8FCE6DE}"/>
              </a:ext>
            </a:extLst>
          </p:cNvPr>
          <p:cNvSpPr/>
          <p:nvPr/>
        </p:nvSpPr>
        <p:spPr>
          <a:xfrm>
            <a:off x="8282138" y="1781877"/>
            <a:ext cx="1867301" cy="1694046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30" name="그래픽 29" descr="앰뷸런스 단색으로 채워진">
            <a:extLst>
              <a:ext uri="{FF2B5EF4-FFF2-40B4-BE49-F238E27FC236}">
                <a16:creationId xmlns:a16="http://schemas.microsoft.com/office/drawing/2014/main" id="{35B275A5-BB86-E105-F91F-35359AAFA9A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8900970" y="1970092"/>
            <a:ext cx="629636" cy="629636"/>
          </a:xfrm>
          <a:prstGeom prst="rect">
            <a:avLst/>
          </a:prstGeom>
        </p:spPr>
      </p:pic>
      <p:sp>
        <p:nvSpPr>
          <p:cNvPr id="31" name="TextBox 30">
            <a:extLst>
              <a:ext uri="{FF2B5EF4-FFF2-40B4-BE49-F238E27FC236}">
                <a16:creationId xmlns:a16="http://schemas.microsoft.com/office/drawing/2014/main" id="{15715553-4E2B-D8B0-4582-40DA105020CA}"/>
              </a:ext>
            </a:extLst>
          </p:cNvPr>
          <p:cNvSpPr txBox="1"/>
          <p:nvPr/>
        </p:nvSpPr>
        <p:spPr>
          <a:xfrm>
            <a:off x="8771275" y="269400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CC289276-A54C-6896-C0E0-B5B3C5AC7579}"/>
              </a:ext>
            </a:extLst>
          </p:cNvPr>
          <p:cNvSpPr/>
          <p:nvPr/>
        </p:nvSpPr>
        <p:spPr>
          <a:xfrm>
            <a:off x="8614610" y="3041487"/>
            <a:ext cx="1202356" cy="246221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bIns="72000" rtlCol="0" anchor="ctr"/>
          <a:lstStyle/>
          <a:p>
            <a:pPr algn="ctr"/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다른 중요 내용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B3947A91-67A6-19A3-A87F-15ECD0E36EAB}"/>
              </a:ext>
            </a:extLst>
          </p:cNvPr>
          <p:cNvSpPr/>
          <p:nvPr/>
        </p:nvSpPr>
        <p:spPr>
          <a:xfrm>
            <a:off x="2042562" y="3670300"/>
            <a:ext cx="3947160" cy="2515860"/>
          </a:xfrm>
          <a:prstGeom prst="roundRect">
            <a:avLst>
              <a:gd name="adj" fmla="val 3542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3C432165-A4E6-B00C-32C6-92BF963FAAA1}"/>
              </a:ext>
            </a:extLst>
          </p:cNvPr>
          <p:cNvSpPr/>
          <p:nvPr/>
        </p:nvSpPr>
        <p:spPr>
          <a:xfrm>
            <a:off x="2204777" y="3816651"/>
            <a:ext cx="3622730" cy="464744"/>
          </a:xfrm>
          <a:prstGeom prst="roundRect">
            <a:avLst>
              <a:gd name="adj" fmla="val 10715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중요 제목 입력하기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ED63687-F680-B6D1-6747-3B82519D23F1}"/>
              </a:ext>
            </a:extLst>
          </p:cNvPr>
          <p:cNvSpPr txBox="1"/>
          <p:nvPr/>
        </p:nvSpPr>
        <p:spPr>
          <a:xfrm>
            <a:off x="2830088" y="4575280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D6737785-18E5-A4A2-5D43-E5FA75242711}"/>
              </a:ext>
            </a:extLst>
          </p:cNvPr>
          <p:cNvSpPr/>
          <p:nvPr/>
        </p:nvSpPr>
        <p:spPr>
          <a:xfrm>
            <a:off x="2830088" y="4827038"/>
            <a:ext cx="2997419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369979E5-7492-1795-930E-F14D7FFAC313}"/>
              </a:ext>
            </a:extLst>
          </p:cNvPr>
          <p:cNvSpPr/>
          <p:nvPr/>
        </p:nvSpPr>
        <p:spPr>
          <a:xfrm>
            <a:off x="2204777" y="4593844"/>
            <a:ext cx="479936" cy="47993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0091C3B-7B77-83DD-9FE2-547DA23FB550}"/>
              </a:ext>
            </a:extLst>
          </p:cNvPr>
          <p:cNvSpPr txBox="1"/>
          <p:nvPr/>
        </p:nvSpPr>
        <p:spPr>
          <a:xfrm>
            <a:off x="2351835" y="4649146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DB68618-5568-0B10-0EAB-6DA5DCC8D85A}"/>
              </a:ext>
            </a:extLst>
          </p:cNvPr>
          <p:cNvSpPr txBox="1"/>
          <p:nvPr/>
        </p:nvSpPr>
        <p:spPr>
          <a:xfrm>
            <a:off x="2830088" y="5308967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42" name="Rectangle 5">
            <a:extLst>
              <a:ext uri="{FF2B5EF4-FFF2-40B4-BE49-F238E27FC236}">
                <a16:creationId xmlns:a16="http://schemas.microsoft.com/office/drawing/2014/main" id="{6326D884-9293-C8F1-9A7B-83E8241EB35D}"/>
              </a:ext>
            </a:extLst>
          </p:cNvPr>
          <p:cNvSpPr/>
          <p:nvPr/>
        </p:nvSpPr>
        <p:spPr>
          <a:xfrm>
            <a:off x="2830088" y="5560725"/>
            <a:ext cx="2997419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6BFE4FC-C42B-5D70-2617-52880EE8A1D8}"/>
              </a:ext>
            </a:extLst>
          </p:cNvPr>
          <p:cNvSpPr/>
          <p:nvPr/>
        </p:nvSpPr>
        <p:spPr>
          <a:xfrm>
            <a:off x="2204777" y="5327531"/>
            <a:ext cx="479936" cy="47993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F395FA6-8A4E-993B-C4D9-7B3FFE812452}"/>
              </a:ext>
            </a:extLst>
          </p:cNvPr>
          <p:cNvSpPr txBox="1"/>
          <p:nvPr/>
        </p:nvSpPr>
        <p:spPr>
          <a:xfrm>
            <a:off x="2351835" y="5382833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518D455-82F4-2676-D6E2-9A8E5F4F3C32}"/>
              </a:ext>
            </a:extLst>
          </p:cNvPr>
          <p:cNvSpPr/>
          <p:nvPr/>
        </p:nvSpPr>
        <p:spPr>
          <a:xfrm>
            <a:off x="6202279" y="3670300"/>
            <a:ext cx="3947160" cy="2515860"/>
          </a:xfrm>
          <a:prstGeom prst="roundRect">
            <a:avLst>
              <a:gd name="adj" fmla="val 3542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4713BF2-99D8-5893-2C2D-B912B345577B}"/>
              </a:ext>
            </a:extLst>
          </p:cNvPr>
          <p:cNvSpPr/>
          <p:nvPr/>
        </p:nvSpPr>
        <p:spPr>
          <a:xfrm>
            <a:off x="6364494" y="3816651"/>
            <a:ext cx="3622730" cy="464744"/>
          </a:xfrm>
          <a:prstGeom prst="roundRect">
            <a:avLst>
              <a:gd name="adj" fmla="val 10715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중요 제목 입력하기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76EFAA1-C070-F2AB-600F-5E3104B5B64C}"/>
              </a:ext>
            </a:extLst>
          </p:cNvPr>
          <p:cNvSpPr txBox="1"/>
          <p:nvPr/>
        </p:nvSpPr>
        <p:spPr>
          <a:xfrm>
            <a:off x="6989805" y="4575280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9DDC5AAA-268E-783B-C172-EF697C4E3D9E}"/>
              </a:ext>
            </a:extLst>
          </p:cNvPr>
          <p:cNvSpPr/>
          <p:nvPr/>
        </p:nvSpPr>
        <p:spPr>
          <a:xfrm>
            <a:off x="6989805" y="4827038"/>
            <a:ext cx="2997419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415A1DC7-1E6A-A722-53E3-34AFA0B6126B}"/>
              </a:ext>
            </a:extLst>
          </p:cNvPr>
          <p:cNvSpPr/>
          <p:nvPr/>
        </p:nvSpPr>
        <p:spPr>
          <a:xfrm>
            <a:off x="6364494" y="4593844"/>
            <a:ext cx="479936" cy="47993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4758BED-3698-DC12-6DBA-F6FC5CAE5EEC}"/>
              </a:ext>
            </a:extLst>
          </p:cNvPr>
          <p:cNvSpPr txBox="1"/>
          <p:nvPr/>
        </p:nvSpPr>
        <p:spPr>
          <a:xfrm>
            <a:off x="6511552" y="4649146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1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3A11FE4-483A-A9DD-4AE7-184FF1C5BFC0}"/>
              </a:ext>
            </a:extLst>
          </p:cNvPr>
          <p:cNvSpPr txBox="1"/>
          <p:nvPr/>
        </p:nvSpPr>
        <p:spPr>
          <a:xfrm>
            <a:off x="6989805" y="5308967"/>
            <a:ext cx="1340110" cy="23051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키워드를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269F7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58" name="Rectangle 5">
            <a:extLst>
              <a:ext uri="{FF2B5EF4-FFF2-40B4-BE49-F238E27FC236}">
                <a16:creationId xmlns:a16="http://schemas.microsoft.com/office/drawing/2014/main" id="{766BCC02-F5C5-32C4-BCE0-952621A50918}"/>
              </a:ext>
            </a:extLst>
          </p:cNvPr>
          <p:cNvSpPr/>
          <p:nvPr/>
        </p:nvSpPr>
        <p:spPr>
          <a:xfrm>
            <a:off x="6989805" y="5560725"/>
            <a:ext cx="2997419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DD631ECB-8C1F-D1B8-E44C-C58C5C6AF987}"/>
              </a:ext>
            </a:extLst>
          </p:cNvPr>
          <p:cNvSpPr/>
          <p:nvPr/>
        </p:nvSpPr>
        <p:spPr>
          <a:xfrm>
            <a:off x="6364494" y="5327531"/>
            <a:ext cx="479936" cy="47993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ECEDD6E2-8FFE-9BE9-D36F-9BB5DA1752FD}"/>
              </a:ext>
            </a:extLst>
          </p:cNvPr>
          <p:cNvSpPr txBox="1"/>
          <p:nvPr/>
        </p:nvSpPr>
        <p:spPr>
          <a:xfrm>
            <a:off x="6511552" y="5382833"/>
            <a:ext cx="18582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prstClr val="white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2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prstClr val="white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0FC6618-40AA-EEAD-3673-903C78A42192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5F0688-8333-ACF2-19D4-AC7FB378481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744629124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BA27F68B-20D0-79C5-E6C1-31BB4FD0BA0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F6FFB42-171B-EA6F-87C3-B1D867DCF5B0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5A47FBF-2FCA-6960-D495-3D218296EF6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D19A6CC6-AD50-E668-5221-36DC26240640}"/>
              </a:ext>
            </a:extLst>
          </p:cNvPr>
          <p:cNvSpPr/>
          <p:nvPr/>
        </p:nvSpPr>
        <p:spPr>
          <a:xfrm>
            <a:off x="1304950" y="2103417"/>
            <a:ext cx="2005282" cy="200527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6906AD4-6BC1-381D-A6E9-E74D57FFB5BA}"/>
              </a:ext>
            </a:extLst>
          </p:cNvPr>
          <p:cNvSpPr/>
          <p:nvPr/>
        </p:nvSpPr>
        <p:spPr>
          <a:xfrm>
            <a:off x="3830556" y="2103417"/>
            <a:ext cx="2005282" cy="2005278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1A94CDF6-96EC-9430-2060-E03A4D45F7F0}"/>
              </a:ext>
            </a:extLst>
          </p:cNvPr>
          <p:cNvSpPr/>
          <p:nvPr/>
        </p:nvSpPr>
        <p:spPr>
          <a:xfrm>
            <a:off x="6356162" y="2103417"/>
            <a:ext cx="2005282" cy="200527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2E7CA282-5CFF-FD33-AEB8-C3BDE5D9AF84}"/>
              </a:ext>
            </a:extLst>
          </p:cNvPr>
          <p:cNvSpPr/>
          <p:nvPr/>
        </p:nvSpPr>
        <p:spPr>
          <a:xfrm>
            <a:off x="8881768" y="2103417"/>
            <a:ext cx="2005282" cy="2005278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1" name="그래픽 10" descr="도토리 단색으로 채워진">
            <a:extLst>
              <a:ext uri="{FF2B5EF4-FFF2-40B4-BE49-F238E27FC236}">
                <a16:creationId xmlns:a16="http://schemas.microsoft.com/office/drawing/2014/main" id="{B511D6DB-B9B1-3AC9-43F0-B484F1F7AC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939359" y="2459098"/>
            <a:ext cx="736464" cy="736464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827D4C0E-768F-782B-3744-4F9CC4741E77}"/>
              </a:ext>
            </a:extLst>
          </p:cNvPr>
          <p:cNvSpPr txBox="1"/>
          <p:nvPr/>
        </p:nvSpPr>
        <p:spPr>
          <a:xfrm>
            <a:off x="1745258" y="3296776"/>
            <a:ext cx="112466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26" name="그래픽 25">
            <a:extLst>
              <a:ext uri="{FF2B5EF4-FFF2-40B4-BE49-F238E27FC236}">
                <a16:creationId xmlns:a16="http://schemas.microsoft.com/office/drawing/2014/main" id="{1BE720E0-E145-83E5-A718-D68F10C4EC4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464965" y="2459098"/>
            <a:ext cx="736464" cy="736464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6D43F0CF-044A-A220-E492-0166437864C9}"/>
              </a:ext>
            </a:extLst>
          </p:cNvPr>
          <p:cNvSpPr txBox="1"/>
          <p:nvPr/>
        </p:nvSpPr>
        <p:spPr>
          <a:xfrm>
            <a:off x="4270864" y="3296776"/>
            <a:ext cx="112466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36" name="그래픽 35">
            <a:extLst>
              <a:ext uri="{FF2B5EF4-FFF2-40B4-BE49-F238E27FC236}">
                <a16:creationId xmlns:a16="http://schemas.microsoft.com/office/drawing/2014/main" id="{A4F1FED7-9E08-75AA-5906-B3D9AF74998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990571" y="2459098"/>
            <a:ext cx="736464" cy="736464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ABFCA805-EF68-B3B6-776D-20B934982A5C}"/>
              </a:ext>
            </a:extLst>
          </p:cNvPr>
          <p:cNvSpPr txBox="1"/>
          <p:nvPr/>
        </p:nvSpPr>
        <p:spPr>
          <a:xfrm>
            <a:off x="6796470" y="3296776"/>
            <a:ext cx="112466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42" name="그래픽 41">
            <a:extLst>
              <a:ext uri="{FF2B5EF4-FFF2-40B4-BE49-F238E27FC236}">
                <a16:creationId xmlns:a16="http://schemas.microsoft.com/office/drawing/2014/main" id="{4B00BD22-729A-8FDF-2E29-09781B4B0DD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9516177" y="2459098"/>
            <a:ext cx="736464" cy="736464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9FE4A922-2933-DD3E-9F0F-1ED56AD5A3BB}"/>
              </a:ext>
            </a:extLst>
          </p:cNvPr>
          <p:cNvSpPr txBox="1"/>
          <p:nvPr/>
        </p:nvSpPr>
        <p:spPr>
          <a:xfrm>
            <a:off x="9322076" y="3296776"/>
            <a:ext cx="112466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77DAA1C4-53B8-B549-75E3-F88D86BCDC3B}"/>
              </a:ext>
            </a:extLst>
          </p:cNvPr>
          <p:cNvSpPr txBox="1"/>
          <p:nvPr/>
        </p:nvSpPr>
        <p:spPr>
          <a:xfrm>
            <a:off x="2836598" y="4587649"/>
            <a:ext cx="6566028" cy="111774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하지 말아야 할 것을 효율적으로 하는 것보다</a:t>
            </a:r>
            <a:endParaRPr lang="en-US" altLang="ko-KR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2524740766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grpSp>
        <p:nvGrpSpPr>
          <p:cNvPr id="1192" name="그룹 1191">
            <a:extLst>
              <a:ext uri="{FF2B5EF4-FFF2-40B4-BE49-F238E27FC236}">
                <a16:creationId xmlns:a16="http://schemas.microsoft.com/office/drawing/2014/main" id="{0705ECAA-89FB-22CB-DC55-57F4390DFD2A}"/>
              </a:ext>
            </a:extLst>
          </p:cNvPr>
          <p:cNvGrpSpPr/>
          <p:nvPr/>
        </p:nvGrpSpPr>
        <p:grpSpPr>
          <a:xfrm>
            <a:off x="14525" y="1972377"/>
            <a:ext cx="1616576" cy="4901849"/>
            <a:chOff x="17729953" y="1252143"/>
            <a:chExt cx="1801643" cy="5463018"/>
          </a:xfrm>
        </p:grpSpPr>
        <p:sp>
          <p:nvSpPr>
            <p:cNvPr id="1054" name="자유형: 도형 1053">
              <a:extLst>
                <a:ext uri="{FF2B5EF4-FFF2-40B4-BE49-F238E27FC236}">
                  <a16:creationId xmlns:a16="http://schemas.microsoft.com/office/drawing/2014/main" id="{B7046059-C2F1-19F2-BF37-C8224977C85B}"/>
                </a:ext>
              </a:extLst>
            </p:cNvPr>
            <p:cNvSpPr/>
            <p:nvPr/>
          </p:nvSpPr>
          <p:spPr>
            <a:xfrm>
              <a:off x="17729953" y="2104445"/>
              <a:ext cx="1532068" cy="4217522"/>
            </a:xfrm>
            <a:custGeom>
              <a:avLst/>
              <a:gdLst>
                <a:gd name="connsiteX0" fmla="*/ 360167 w 1532068"/>
                <a:gd name="connsiteY0" fmla="*/ 4168645 h 4217522"/>
                <a:gd name="connsiteX1" fmla="*/ 334028 w 1532068"/>
                <a:gd name="connsiteY1" fmla="*/ 4128763 h 4217522"/>
                <a:gd name="connsiteX2" fmla="*/ 391227 w 1532068"/>
                <a:gd name="connsiteY2" fmla="*/ 3844013 h 4217522"/>
                <a:gd name="connsiteX3" fmla="*/ 553313 w 1532068"/>
                <a:gd name="connsiteY3" fmla="*/ 3043290 h 4217522"/>
                <a:gd name="connsiteX4" fmla="*/ 642096 w 1532068"/>
                <a:gd name="connsiteY4" fmla="*/ 2382481 h 4217522"/>
                <a:gd name="connsiteX5" fmla="*/ 673910 w 1532068"/>
                <a:gd name="connsiteY5" fmla="*/ 2110392 h 4217522"/>
                <a:gd name="connsiteX6" fmla="*/ 692080 w 1532068"/>
                <a:gd name="connsiteY6" fmla="*/ 1945321 h 4217522"/>
                <a:gd name="connsiteX7" fmla="*/ 666892 w 1532068"/>
                <a:gd name="connsiteY7" fmla="*/ 1917902 h 4217522"/>
                <a:gd name="connsiteX8" fmla="*/ 637144 w 1532068"/>
                <a:gd name="connsiteY8" fmla="*/ 1914163 h 4217522"/>
                <a:gd name="connsiteX9" fmla="*/ 565120 w 1532068"/>
                <a:gd name="connsiteY9" fmla="*/ 1824265 h 4217522"/>
                <a:gd name="connsiteX10" fmla="*/ 588669 w 1532068"/>
                <a:gd name="connsiteY10" fmla="*/ 1484271 h 4217522"/>
                <a:gd name="connsiteX11" fmla="*/ 615695 w 1532068"/>
                <a:gd name="connsiteY11" fmla="*/ 1165723 h 4217522"/>
                <a:gd name="connsiteX12" fmla="*/ 585652 w 1532068"/>
                <a:gd name="connsiteY12" fmla="*/ 1139593 h 4217522"/>
                <a:gd name="connsiteX13" fmla="*/ 167776 w 1532068"/>
                <a:gd name="connsiteY13" fmla="*/ 1221213 h 4217522"/>
                <a:gd name="connsiteX14" fmla="*/ 4706 w 1532068"/>
                <a:gd name="connsiteY14" fmla="*/ 1029970 h 4217522"/>
                <a:gd name="connsiteX15" fmla="*/ 83355 w 1532068"/>
                <a:gd name="connsiteY15" fmla="*/ 857523 h 4217522"/>
                <a:gd name="connsiteX16" fmla="*/ 240784 w 1532068"/>
                <a:gd name="connsiteY16" fmla="*/ 567050 h 4217522"/>
                <a:gd name="connsiteX17" fmla="*/ 394802 w 1532068"/>
                <a:gd name="connsiteY17" fmla="*/ 278574 h 4217522"/>
                <a:gd name="connsiteX18" fmla="*/ 497590 w 1532068"/>
                <a:gd name="connsiteY18" fmla="*/ 177098 h 4217522"/>
                <a:gd name="connsiteX19" fmla="*/ 746492 w 1532068"/>
                <a:gd name="connsiteY19" fmla="*/ 55225 h 4217522"/>
                <a:gd name="connsiteX20" fmla="*/ 849870 w 1532068"/>
                <a:gd name="connsiteY20" fmla="*/ 4297 h 4217522"/>
                <a:gd name="connsiteX21" fmla="*/ 873058 w 1532068"/>
                <a:gd name="connsiteY21" fmla="*/ 13648 h 4217522"/>
                <a:gd name="connsiteX22" fmla="*/ 977453 w 1532068"/>
                <a:gd name="connsiteY22" fmla="*/ 322136 h 4217522"/>
                <a:gd name="connsiteX23" fmla="*/ 1043377 w 1532068"/>
                <a:gd name="connsiteY23" fmla="*/ 742088 h 4217522"/>
                <a:gd name="connsiteX24" fmla="*/ 1012317 w 1532068"/>
                <a:gd name="connsiteY24" fmla="*/ 750038 h 4217522"/>
                <a:gd name="connsiteX25" fmla="*/ 850067 w 1532068"/>
                <a:gd name="connsiteY25" fmla="*/ 731684 h 4217522"/>
                <a:gd name="connsiteX26" fmla="*/ 821566 w 1532068"/>
                <a:gd name="connsiteY26" fmla="*/ 686447 h 4217522"/>
                <a:gd name="connsiteX27" fmla="*/ 844819 w 1532068"/>
                <a:gd name="connsiteY27" fmla="*/ 592616 h 4217522"/>
                <a:gd name="connsiteX28" fmla="*/ 832815 w 1532068"/>
                <a:gd name="connsiteY28" fmla="*/ 528611 h 4217522"/>
                <a:gd name="connsiteX29" fmla="*/ 797886 w 1532068"/>
                <a:gd name="connsiteY29" fmla="*/ 508194 h 4217522"/>
                <a:gd name="connsiteX30" fmla="*/ 778141 w 1532068"/>
                <a:gd name="connsiteY30" fmla="*/ 539464 h 4217522"/>
                <a:gd name="connsiteX31" fmla="*/ 729568 w 1532068"/>
                <a:gd name="connsiteY31" fmla="*/ 704548 h 4217522"/>
                <a:gd name="connsiteX32" fmla="*/ 679420 w 1532068"/>
                <a:gd name="connsiteY32" fmla="*/ 785715 h 4217522"/>
                <a:gd name="connsiteX33" fmla="*/ 627174 w 1532068"/>
                <a:gd name="connsiteY33" fmla="*/ 841964 h 4217522"/>
                <a:gd name="connsiteX34" fmla="*/ 677715 w 1532068"/>
                <a:gd name="connsiteY34" fmla="*/ 1055250 h 4217522"/>
                <a:gd name="connsiteX35" fmla="*/ 739047 w 1532068"/>
                <a:gd name="connsiteY35" fmla="*/ 1050872 h 4217522"/>
                <a:gd name="connsiteX36" fmla="*/ 748623 w 1532068"/>
                <a:gd name="connsiteY36" fmla="*/ 1041705 h 4217522"/>
                <a:gd name="connsiteX37" fmla="*/ 790277 w 1532068"/>
                <a:gd name="connsiteY37" fmla="*/ 1035755 h 4217522"/>
                <a:gd name="connsiteX38" fmla="*/ 904872 w 1532068"/>
                <a:gd name="connsiteY38" fmla="*/ 1029812 h 4217522"/>
                <a:gd name="connsiteX39" fmla="*/ 981028 w 1532068"/>
                <a:gd name="connsiteY39" fmla="*/ 1028087 h 4217522"/>
                <a:gd name="connsiteX40" fmla="*/ 1048132 w 1532068"/>
                <a:gd name="connsiteY40" fmla="*/ 1007362 h 4217522"/>
                <a:gd name="connsiteX41" fmla="*/ 1063121 w 1532068"/>
                <a:gd name="connsiteY41" fmla="*/ 1003955 h 4217522"/>
                <a:gd name="connsiteX42" fmla="*/ 1071812 w 1532068"/>
                <a:gd name="connsiteY42" fmla="*/ 1392749 h 4217522"/>
                <a:gd name="connsiteX43" fmla="*/ 1076666 w 1532068"/>
                <a:gd name="connsiteY43" fmla="*/ 1431135 h 4217522"/>
                <a:gd name="connsiteX44" fmla="*/ 1092606 w 1532068"/>
                <a:gd name="connsiteY44" fmla="*/ 1434320 h 4217522"/>
                <a:gd name="connsiteX45" fmla="*/ 1120222 w 1532068"/>
                <a:gd name="connsiteY45" fmla="*/ 1472667 h 4217522"/>
                <a:gd name="connsiteX46" fmla="*/ 1073944 w 1532068"/>
                <a:gd name="connsiteY46" fmla="*/ 1569964 h 4217522"/>
                <a:gd name="connsiteX47" fmla="*/ 1066368 w 1532068"/>
                <a:gd name="connsiteY47" fmla="*/ 1853750 h 4217522"/>
                <a:gd name="connsiteX48" fmla="*/ 1011366 w 1532068"/>
                <a:gd name="connsiteY48" fmla="*/ 1908719 h 4217522"/>
                <a:gd name="connsiteX49" fmla="*/ 860923 w 1532068"/>
                <a:gd name="connsiteY49" fmla="*/ 1909079 h 4217522"/>
                <a:gd name="connsiteX50" fmla="*/ 757610 w 1532068"/>
                <a:gd name="connsiteY50" fmla="*/ 1914327 h 4217522"/>
                <a:gd name="connsiteX51" fmla="*/ 703822 w 1532068"/>
                <a:gd name="connsiteY51" fmla="*/ 1968706 h 4217522"/>
                <a:gd name="connsiteX52" fmla="*/ 743048 w 1532068"/>
                <a:gd name="connsiteY52" fmla="*/ 1963327 h 4217522"/>
                <a:gd name="connsiteX53" fmla="*/ 990113 w 1532068"/>
                <a:gd name="connsiteY53" fmla="*/ 1968739 h 4217522"/>
                <a:gd name="connsiteX54" fmla="*/ 1100707 w 1532068"/>
                <a:gd name="connsiteY54" fmla="*/ 1859653 h 4217522"/>
                <a:gd name="connsiteX55" fmla="*/ 1107168 w 1532068"/>
                <a:gd name="connsiteY55" fmla="*/ 1583156 h 4217522"/>
                <a:gd name="connsiteX56" fmla="*/ 1122747 w 1532068"/>
                <a:gd name="connsiteY56" fmla="*/ 1540919 h 4217522"/>
                <a:gd name="connsiteX57" fmla="*/ 1255676 w 1532068"/>
                <a:gd name="connsiteY57" fmla="*/ 1535520 h 4217522"/>
                <a:gd name="connsiteX58" fmla="*/ 1266860 w 1532068"/>
                <a:gd name="connsiteY58" fmla="*/ 1592975 h 4217522"/>
                <a:gd name="connsiteX59" fmla="*/ 1266893 w 1532068"/>
                <a:gd name="connsiteY59" fmla="*/ 1756734 h 4217522"/>
                <a:gd name="connsiteX60" fmla="*/ 1275092 w 1532068"/>
                <a:gd name="connsiteY60" fmla="*/ 1913442 h 4217522"/>
                <a:gd name="connsiteX61" fmla="*/ 1338720 w 1532068"/>
                <a:gd name="connsiteY61" fmla="*/ 1984678 h 4217522"/>
                <a:gd name="connsiteX62" fmla="*/ 1481685 w 1532068"/>
                <a:gd name="connsiteY62" fmla="*/ 1980414 h 4217522"/>
                <a:gd name="connsiteX63" fmla="*/ 1531734 w 1532068"/>
                <a:gd name="connsiteY63" fmla="*/ 2025019 h 4217522"/>
                <a:gd name="connsiteX64" fmla="*/ 1531308 w 1532068"/>
                <a:gd name="connsiteY64" fmla="*/ 2081858 h 4217522"/>
                <a:gd name="connsiteX65" fmla="*/ 1506513 w 1532068"/>
                <a:gd name="connsiteY65" fmla="*/ 2114819 h 4217522"/>
                <a:gd name="connsiteX66" fmla="*/ 1452462 w 1532068"/>
                <a:gd name="connsiteY66" fmla="*/ 2092911 h 4217522"/>
                <a:gd name="connsiteX67" fmla="*/ 1447903 w 1532068"/>
                <a:gd name="connsiteY67" fmla="*/ 2073429 h 4217522"/>
                <a:gd name="connsiteX68" fmla="*/ 1413532 w 1532068"/>
                <a:gd name="connsiteY68" fmla="*/ 2057358 h 4217522"/>
                <a:gd name="connsiteX69" fmla="*/ 1360071 w 1532068"/>
                <a:gd name="connsiteY69" fmla="*/ 2057489 h 4217522"/>
                <a:gd name="connsiteX70" fmla="*/ 1287720 w 1532068"/>
                <a:gd name="connsiteY70" fmla="*/ 2080185 h 4217522"/>
                <a:gd name="connsiteX71" fmla="*/ 1275125 w 1532068"/>
                <a:gd name="connsiteY71" fmla="*/ 2099667 h 4217522"/>
                <a:gd name="connsiteX72" fmla="*/ 1232422 w 1532068"/>
                <a:gd name="connsiteY72" fmla="*/ 2112458 h 4217522"/>
                <a:gd name="connsiteX73" fmla="*/ 1215335 w 1532068"/>
                <a:gd name="connsiteY73" fmla="*/ 2078578 h 4217522"/>
                <a:gd name="connsiteX74" fmla="*/ 1213236 w 1532068"/>
                <a:gd name="connsiteY74" fmla="*/ 2011802 h 4217522"/>
                <a:gd name="connsiteX75" fmla="*/ 1167745 w 1532068"/>
                <a:gd name="connsiteY75" fmla="*/ 1969460 h 4217522"/>
                <a:gd name="connsiteX76" fmla="*/ 1127896 w 1532068"/>
                <a:gd name="connsiteY76" fmla="*/ 2010949 h 4217522"/>
                <a:gd name="connsiteX77" fmla="*/ 1110809 w 1532068"/>
                <a:gd name="connsiteY77" fmla="*/ 2156932 h 4217522"/>
                <a:gd name="connsiteX78" fmla="*/ 1097886 w 1532068"/>
                <a:gd name="connsiteY78" fmla="*/ 2221904 h 4217522"/>
                <a:gd name="connsiteX79" fmla="*/ 1083324 w 1532068"/>
                <a:gd name="connsiteY79" fmla="*/ 2307342 h 4217522"/>
                <a:gd name="connsiteX80" fmla="*/ 868827 w 1532068"/>
                <a:gd name="connsiteY80" fmla="*/ 3324005 h 4217522"/>
                <a:gd name="connsiteX81" fmla="*/ 769253 w 1532068"/>
                <a:gd name="connsiteY81" fmla="*/ 3715676 h 4217522"/>
                <a:gd name="connsiteX82" fmla="*/ 671746 w 1532068"/>
                <a:gd name="connsiteY82" fmla="*/ 4118464 h 4217522"/>
                <a:gd name="connsiteX83" fmla="*/ 657708 w 1532068"/>
                <a:gd name="connsiteY83" fmla="*/ 4173532 h 4217522"/>
                <a:gd name="connsiteX84" fmla="*/ 594376 w 1532068"/>
                <a:gd name="connsiteY84" fmla="*/ 4216005 h 4217522"/>
                <a:gd name="connsiteX85" fmla="*/ 384208 w 1532068"/>
                <a:gd name="connsiteY85" fmla="*/ 4179632 h 4217522"/>
                <a:gd name="connsiteX86" fmla="*/ 360167 w 1532068"/>
                <a:gd name="connsiteY86" fmla="*/ 4168645 h 4217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532068" h="4217522">
                  <a:moveTo>
                    <a:pt x="360167" y="4168645"/>
                  </a:moveTo>
                  <a:cubicBezTo>
                    <a:pt x="334520" y="4166382"/>
                    <a:pt x="327435" y="4157657"/>
                    <a:pt x="334028" y="4128763"/>
                  </a:cubicBezTo>
                  <a:cubicBezTo>
                    <a:pt x="355510" y="4034404"/>
                    <a:pt x="368859" y="3938175"/>
                    <a:pt x="391227" y="3844013"/>
                  </a:cubicBezTo>
                  <a:cubicBezTo>
                    <a:pt x="454166" y="3578876"/>
                    <a:pt x="496212" y="3309574"/>
                    <a:pt x="553313" y="3043290"/>
                  </a:cubicBezTo>
                  <a:cubicBezTo>
                    <a:pt x="600050" y="2825382"/>
                    <a:pt x="618252" y="2603538"/>
                    <a:pt x="642096" y="2382481"/>
                  </a:cubicBezTo>
                  <a:cubicBezTo>
                    <a:pt x="651870" y="2291698"/>
                    <a:pt x="659906" y="2200553"/>
                    <a:pt x="673910" y="2110392"/>
                  </a:cubicBezTo>
                  <a:cubicBezTo>
                    <a:pt x="682471" y="2055456"/>
                    <a:pt x="687817" y="2000552"/>
                    <a:pt x="692080" y="1945321"/>
                  </a:cubicBezTo>
                  <a:cubicBezTo>
                    <a:pt x="693622" y="1925511"/>
                    <a:pt x="687980" y="1916360"/>
                    <a:pt x="666892" y="1917902"/>
                  </a:cubicBezTo>
                  <a:cubicBezTo>
                    <a:pt x="657118" y="1918624"/>
                    <a:pt x="646983" y="1915934"/>
                    <a:pt x="637144" y="1914163"/>
                  </a:cubicBezTo>
                  <a:cubicBezTo>
                    <a:pt x="546787" y="1897830"/>
                    <a:pt x="559578" y="1920690"/>
                    <a:pt x="565120" y="1824265"/>
                  </a:cubicBezTo>
                  <a:cubicBezTo>
                    <a:pt x="571614" y="1710840"/>
                    <a:pt x="576075" y="1597081"/>
                    <a:pt x="588669" y="1484271"/>
                  </a:cubicBezTo>
                  <a:cubicBezTo>
                    <a:pt x="600476" y="1378216"/>
                    <a:pt x="606445" y="1271876"/>
                    <a:pt x="615695" y="1165723"/>
                  </a:cubicBezTo>
                  <a:cubicBezTo>
                    <a:pt x="617892" y="1140662"/>
                    <a:pt x="613300" y="1133866"/>
                    <a:pt x="585652" y="1139593"/>
                  </a:cubicBezTo>
                  <a:cubicBezTo>
                    <a:pt x="446688" y="1168357"/>
                    <a:pt x="307396" y="1195795"/>
                    <a:pt x="167776" y="1221213"/>
                  </a:cubicBezTo>
                  <a:cubicBezTo>
                    <a:pt x="60364" y="1240774"/>
                    <a:pt x="-20745" y="1144132"/>
                    <a:pt x="4706" y="1029970"/>
                  </a:cubicBezTo>
                  <a:cubicBezTo>
                    <a:pt x="18743" y="966920"/>
                    <a:pt x="50852" y="911826"/>
                    <a:pt x="83355" y="857523"/>
                  </a:cubicBezTo>
                  <a:cubicBezTo>
                    <a:pt x="139964" y="762872"/>
                    <a:pt x="188275" y="663852"/>
                    <a:pt x="240784" y="567050"/>
                  </a:cubicBezTo>
                  <a:cubicBezTo>
                    <a:pt x="292735" y="471231"/>
                    <a:pt x="343900" y="374960"/>
                    <a:pt x="394802" y="278574"/>
                  </a:cubicBezTo>
                  <a:cubicBezTo>
                    <a:pt x="418515" y="233714"/>
                    <a:pt x="452362" y="199660"/>
                    <a:pt x="497590" y="177098"/>
                  </a:cubicBezTo>
                  <a:cubicBezTo>
                    <a:pt x="580273" y="135858"/>
                    <a:pt x="661972" y="92290"/>
                    <a:pt x="746492" y="55225"/>
                  </a:cubicBezTo>
                  <a:cubicBezTo>
                    <a:pt x="781913" y="39699"/>
                    <a:pt x="817073" y="24441"/>
                    <a:pt x="849870" y="4297"/>
                  </a:cubicBezTo>
                  <a:cubicBezTo>
                    <a:pt x="864596" y="-4749"/>
                    <a:pt x="867351" y="1496"/>
                    <a:pt x="873058" y="13648"/>
                  </a:cubicBezTo>
                  <a:cubicBezTo>
                    <a:pt x="919696" y="112546"/>
                    <a:pt x="962268" y="213468"/>
                    <a:pt x="977453" y="322136"/>
                  </a:cubicBezTo>
                  <a:cubicBezTo>
                    <a:pt x="997066" y="462537"/>
                    <a:pt x="1033143" y="600290"/>
                    <a:pt x="1043377" y="742088"/>
                  </a:cubicBezTo>
                  <a:cubicBezTo>
                    <a:pt x="1034751" y="751350"/>
                    <a:pt x="1023304" y="751412"/>
                    <a:pt x="1012317" y="750038"/>
                  </a:cubicBezTo>
                  <a:cubicBezTo>
                    <a:pt x="958332" y="743262"/>
                    <a:pt x="903757" y="741494"/>
                    <a:pt x="850067" y="731684"/>
                  </a:cubicBezTo>
                  <a:cubicBezTo>
                    <a:pt x="817466" y="725725"/>
                    <a:pt x="813169" y="719399"/>
                    <a:pt x="821566" y="686447"/>
                  </a:cubicBezTo>
                  <a:cubicBezTo>
                    <a:pt x="829503" y="655217"/>
                    <a:pt x="839998" y="624636"/>
                    <a:pt x="844819" y="592616"/>
                  </a:cubicBezTo>
                  <a:cubicBezTo>
                    <a:pt x="848230" y="569828"/>
                    <a:pt x="845836" y="548162"/>
                    <a:pt x="832815" y="528611"/>
                  </a:cubicBezTo>
                  <a:cubicBezTo>
                    <a:pt x="824583" y="516243"/>
                    <a:pt x="814908" y="504534"/>
                    <a:pt x="797886" y="508194"/>
                  </a:cubicBezTo>
                  <a:cubicBezTo>
                    <a:pt x="781684" y="511681"/>
                    <a:pt x="778961" y="526004"/>
                    <a:pt x="778141" y="539464"/>
                  </a:cubicBezTo>
                  <a:cubicBezTo>
                    <a:pt x="774534" y="598263"/>
                    <a:pt x="756233" y="652865"/>
                    <a:pt x="729568" y="704548"/>
                  </a:cubicBezTo>
                  <a:cubicBezTo>
                    <a:pt x="715006" y="732728"/>
                    <a:pt x="706118" y="764886"/>
                    <a:pt x="679420" y="785715"/>
                  </a:cubicBezTo>
                  <a:cubicBezTo>
                    <a:pt x="647574" y="791048"/>
                    <a:pt x="630552" y="811685"/>
                    <a:pt x="627174" y="841964"/>
                  </a:cubicBezTo>
                  <a:cubicBezTo>
                    <a:pt x="618614" y="918809"/>
                    <a:pt x="622976" y="993404"/>
                    <a:pt x="677715" y="1055250"/>
                  </a:cubicBezTo>
                  <a:cubicBezTo>
                    <a:pt x="708053" y="1089547"/>
                    <a:pt x="713956" y="1088606"/>
                    <a:pt x="739047" y="1050872"/>
                  </a:cubicBezTo>
                  <a:cubicBezTo>
                    <a:pt x="741539" y="1047113"/>
                    <a:pt x="744950" y="1044296"/>
                    <a:pt x="748623" y="1041705"/>
                  </a:cubicBezTo>
                  <a:cubicBezTo>
                    <a:pt x="761710" y="1033935"/>
                    <a:pt x="776043" y="1032731"/>
                    <a:pt x="790277" y="1035755"/>
                  </a:cubicBezTo>
                  <a:cubicBezTo>
                    <a:pt x="829109" y="1044001"/>
                    <a:pt x="867056" y="1038248"/>
                    <a:pt x="904872" y="1029812"/>
                  </a:cubicBezTo>
                  <a:cubicBezTo>
                    <a:pt x="929962" y="1019727"/>
                    <a:pt x="955708" y="1027290"/>
                    <a:pt x="981028" y="1028087"/>
                  </a:cubicBezTo>
                  <a:cubicBezTo>
                    <a:pt x="1006381" y="1028887"/>
                    <a:pt x="1030061" y="1028884"/>
                    <a:pt x="1048132" y="1007362"/>
                  </a:cubicBezTo>
                  <a:cubicBezTo>
                    <a:pt x="1051674" y="1003154"/>
                    <a:pt x="1057184" y="1000898"/>
                    <a:pt x="1063121" y="1003955"/>
                  </a:cubicBezTo>
                  <a:cubicBezTo>
                    <a:pt x="1071714" y="1133427"/>
                    <a:pt x="1069254" y="1263142"/>
                    <a:pt x="1071812" y="1392749"/>
                  </a:cubicBezTo>
                  <a:cubicBezTo>
                    <a:pt x="1072075" y="1405523"/>
                    <a:pt x="1067680" y="1419305"/>
                    <a:pt x="1076666" y="1431135"/>
                  </a:cubicBezTo>
                  <a:cubicBezTo>
                    <a:pt x="1081520" y="1434556"/>
                    <a:pt x="1087096" y="1434044"/>
                    <a:pt x="1092606" y="1434320"/>
                  </a:cubicBezTo>
                  <a:cubicBezTo>
                    <a:pt x="1125338" y="1435966"/>
                    <a:pt x="1126912" y="1438209"/>
                    <a:pt x="1120222" y="1472667"/>
                  </a:cubicBezTo>
                  <a:cubicBezTo>
                    <a:pt x="1069090" y="1488065"/>
                    <a:pt x="1072468" y="1529925"/>
                    <a:pt x="1073944" y="1569964"/>
                  </a:cubicBezTo>
                  <a:cubicBezTo>
                    <a:pt x="1077453" y="1664727"/>
                    <a:pt x="1064367" y="1758997"/>
                    <a:pt x="1066368" y="1853750"/>
                  </a:cubicBezTo>
                  <a:cubicBezTo>
                    <a:pt x="1067220" y="1893894"/>
                    <a:pt x="1051904" y="1907571"/>
                    <a:pt x="1011366" y="1908719"/>
                  </a:cubicBezTo>
                  <a:cubicBezTo>
                    <a:pt x="961218" y="1910129"/>
                    <a:pt x="911070" y="1909342"/>
                    <a:pt x="860923" y="1909079"/>
                  </a:cubicBezTo>
                  <a:cubicBezTo>
                    <a:pt x="826354" y="1908916"/>
                    <a:pt x="792015" y="1912359"/>
                    <a:pt x="757610" y="1914327"/>
                  </a:cubicBezTo>
                  <a:cubicBezTo>
                    <a:pt x="699165" y="1917672"/>
                    <a:pt x="708742" y="1923018"/>
                    <a:pt x="703822" y="1968706"/>
                  </a:cubicBezTo>
                  <a:cubicBezTo>
                    <a:pt x="716810" y="1965033"/>
                    <a:pt x="729634" y="1961490"/>
                    <a:pt x="743048" y="1963327"/>
                  </a:cubicBezTo>
                  <a:cubicBezTo>
                    <a:pt x="825206" y="1974478"/>
                    <a:pt x="907758" y="1968017"/>
                    <a:pt x="990113" y="1968739"/>
                  </a:cubicBezTo>
                  <a:cubicBezTo>
                    <a:pt x="1060891" y="1969362"/>
                    <a:pt x="1097854" y="1929545"/>
                    <a:pt x="1100707" y="1859653"/>
                  </a:cubicBezTo>
                  <a:cubicBezTo>
                    <a:pt x="1104446" y="1767492"/>
                    <a:pt x="1099887" y="1675196"/>
                    <a:pt x="1107168" y="1583156"/>
                  </a:cubicBezTo>
                  <a:cubicBezTo>
                    <a:pt x="1108414" y="1567531"/>
                    <a:pt x="1108414" y="1551647"/>
                    <a:pt x="1122747" y="1540919"/>
                  </a:cubicBezTo>
                  <a:cubicBezTo>
                    <a:pt x="1166663" y="1528777"/>
                    <a:pt x="1211268" y="1534904"/>
                    <a:pt x="1255676" y="1535520"/>
                  </a:cubicBezTo>
                  <a:cubicBezTo>
                    <a:pt x="1269845" y="1552575"/>
                    <a:pt x="1266466" y="1573480"/>
                    <a:pt x="1266860" y="1592975"/>
                  </a:cubicBezTo>
                  <a:cubicBezTo>
                    <a:pt x="1268008" y="1647551"/>
                    <a:pt x="1268631" y="1702201"/>
                    <a:pt x="1266893" y="1756734"/>
                  </a:cubicBezTo>
                  <a:cubicBezTo>
                    <a:pt x="1265187" y="1809309"/>
                    <a:pt x="1273682" y="1861129"/>
                    <a:pt x="1275092" y="1913442"/>
                  </a:cubicBezTo>
                  <a:cubicBezTo>
                    <a:pt x="1276109" y="1951094"/>
                    <a:pt x="1301199" y="1976380"/>
                    <a:pt x="1338720" y="1984678"/>
                  </a:cubicBezTo>
                  <a:cubicBezTo>
                    <a:pt x="1386703" y="1995272"/>
                    <a:pt x="1434030" y="1981529"/>
                    <a:pt x="1481685" y="1980414"/>
                  </a:cubicBezTo>
                  <a:cubicBezTo>
                    <a:pt x="1524289" y="1979464"/>
                    <a:pt x="1531439" y="1983366"/>
                    <a:pt x="1531734" y="2025019"/>
                  </a:cubicBezTo>
                  <a:cubicBezTo>
                    <a:pt x="1531866" y="2043976"/>
                    <a:pt x="1532620" y="2062966"/>
                    <a:pt x="1531308" y="2081858"/>
                  </a:cubicBezTo>
                  <a:cubicBezTo>
                    <a:pt x="1530193" y="2097732"/>
                    <a:pt x="1528061" y="2113869"/>
                    <a:pt x="1506513" y="2114819"/>
                  </a:cubicBezTo>
                  <a:cubicBezTo>
                    <a:pt x="1485129" y="2115771"/>
                    <a:pt x="1463155" y="2118099"/>
                    <a:pt x="1452462" y="2092911"/>
                  </a:cubicBezTo>
                  <a:cubicBezTo>
                    <a:pt x="1449838" y="2086712"/>
                    <a:pt x="1448986" y="2080021"/>
                    <a:pt x="1447903" y="2073429"/>
                  </a:cubicBezTo>
                  <a:cubicBezTo>
                    <a:pt x="1444263" y="2051159"/>
                    <a:pt x="1433866" y="2044633"/>
                    <a:pt x="1413532" y="2057358"/>
                  </a:cubicBezTo>
                  <a:cubicBezTo>
                    <a:pt x="1396017" y="2068312"/>
                    <a:pt x="1378897" y="2068115"/>
                    <a:pt x="1360071" y="2057489"/>
                  </a:cubicBezTo>
                  <a:cubicBezTo>
                    <a:pt x="1339835" y="2046076"/>
                    <a:pt x="1300543" y="2059588"/>
                    <a:pt x="1287720" y="2080185"/>
                  </a:cubicBezTo>
                  <a:cubicBezTo>
                    <a:pt x="1283620" y="2086745"/>
                    <a:pt x="1281357" y="2094682"/>
                    <a:pt x="1275125" y="2099667"/>
                  </a:cubicBezTo>
                  <a:cubicBezTo>
                    <a:pt x="1262662" y="2109638"/>
                    <a:pt x="1248428" y="2118395"/>
                    <a:pt x="1232422" y="2112458"/>
                  </a:cubicBezTo>
                  <a:cubicBezTo>
                    <a:pt x="1218221" y="2107211"/>
                    <a:pt x="1216548" y="2092091"/>
                    <a:pt x="1215335" y="2078578"/>
                  </a:cubicBezTo>
                  <a:cubicBezTo>
                    <a:pt x="1213301" y="2056374"/>
                    <a:pt x="1215958" y="2033973"/>
                    <a:pt x="1213236" y="2011802"/>
                  </a:cubicBezTo>
                  <a:cubicBezTo>
                    <a:pt x="1209497" y="1981529"/>
                    <a:pt x="1196804" y="1970050"/>
                    <a:pt x="1167745" y="1969460"/>
                  </a:cubicBezTo>
                  <a:cubicBezTo>
                    <a:pt x="1140064" y="1968902"/>
                    <a:pt x="1131865" y="1976741"/>
                    <a:pt x="1127896" y="2010949"/>
                  </a:cubicBezTo>
                  <a:cubicBezTo>
                    <a:pt x="1122222" y="2059621"/>
                    <a:pt x="1114941" y="2108063"/>
                    <a:pt x="1110809" y="2156932"/>
                  </a:cubicBezTo>
                  <a:cubicBezTo>
                    <a:pt x="1105660" y="2178414"/>
                    <a:pt x="1100838" y="2199963"/>
                    <a:pt x="1097886" y="2221904"/>
                  </a:cubicBezTo>
                  <a:cubicBezTo>
                    <a:pt x="1091163" y="2250077"/>
                    <a:pt x="1089719" y="2279103"/>
                    <a:pt x="1083324" y="2307342"/>
                  </a:cubicBezTo>
                  <a:cubicBezTo>
                    <a:pt x="1007069" y="2645257"/>
                    <a:pt x="955512" y="2988518"/>
                    <a:pt x="868827" y="3324005"/>
                  </a:cubicBezTo>
                  <a:cubicBezTo>
                    <a:pt x="835111" y="3454442"/>
                    <a:pt x="803396" y="3585370"/>
                    <a:pt x="769253" y="3715676"/>
                  </a:cubicBezTo>
                  <a:cubicBezTo>
                    <a:pt x="734225" y="3849359"/>
                    <a:pt x="705166" y="3984420"/>
                    <a:pt x="671746" y="4118464"/>
                  </a:cubicBezTo>
                  <a:cubicBezTo>
                    <a:pt x="667154" y="4136864"/>
                    <a:pt x="663186" y="4155362"/>
                    <a:pt x="657708" y="4173532"/>
                  </a:cubicBezTo>
                  <a:cubicBezTo>
                    <a:pt x="643802" y="4219449"/>
                    <a:pt x="643113" y="4219941"/>
                    <a:pt x="594376" y="4216005"/>
                  </a:cubicBezTo>
                  <a:cubicBezTo>
                    <a:pt x="523270" y="4209806"/>
                    <a:pt x="454592" y="4189799"/>
                    <a:pt x="384208" y="4179632"/>
                  </a:cubicBezTo>
                  <a:cubicBezTo>
                    <a:pt x="375189" y="4178353"/>
                    <a:pt x="367711" y="4173367"/>
                    <a:pt x="360167" y="4168645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5" name="자유형: 도형 1054">
              <a:extLst>
                <a:ext uri="{FF2B5EF4-FFF2-40B4-BE49-F238E27FC236}">
                  <a16:creationId xmlns:a16="http://schemas.microsoft.com/office/drawing/2014/main" id="{20789CF6-E95D-6D9D-52EB-51E8ACF8A57B}"/>
                </a:ext>
              </a:extLst>
            </p:cNvPr>
            <p:cNvSpPr/>
            <p:nvPr/>
          </p:nvSpPr>
          <p:spPr>
            <a:xfrm>
              <a:off x="18807256" y="3541431"/>
              <a:ext cx="525563" cy="2833905"/>
            </a:xfrm>
            <a:custGeom>
              <a:avLst/>
              <a:gdLst>
                <a:gd name="connsiteX0" fmla="*/ 25667 w 525563"/>
                <a:gd name="connsiteY0" fmla="*/ 724833 h 2833905"/>
                <a:gd name="connsiteX1" fmla="*/ 43968 w 525563"/>
                <a:gd name="connsiteY1" fmla="*/ 553498 h 2833905"/>
                <a:gd name="connsiteX2" fmla="*/ 77159 w 525563"/>
                <a:gd name="connsiteY2" fmla="*/ 521979 h 2833905"/>
                <a:gd name="connsiteX3" fmla="*/ 142394 w 525563"/>
                <a:gd name="connsiteY3" fmla="*/ 552382 h 2833905"/>
                <a:gd name="connsiteX4" fmla="*/ 146855 w 525563"/>
                <a:gd name="connsiteY4" fmla="*/ 638575 h 2833905"/>
                <a:gd name="connsiteX5" fmla="*/ 161351 w 525563"/>
                <a:gd name="connsiteY5" fmla="*/ 669503 h 2833905"/>
                <a:gd name="connsiteX6" fmla="*/ 200085 w 525563"/>
                <a:gd name="connsiteY6" fmla="*/ 641329 h 2833905"/>
                <a:gd name="connsiteX7" fmla="*/ 226979 w 525563"/>
                <a:gd name="connsiteY7" fmla="*/ 615911 h 2833905"/>
                <a:gd name="connsiteX8" fmla="*/ 254103 w 525563"/>
                <a:gd name="connsiteY8" fmla="*/ 605711 h 2833905"/>
                <a:gd name="connsiteX9" fmla="*/ 283555 w 525563"/>
                <a:gd name="connsiteY9" fmla="*/ 607220 h 2833905"/>
                <a:gd name="connsiteX10" fmla="*/ 335244 w 525563"/>
                <a:gd name="connsiteY10" fmla="*/ 610795 h 2833905"/>
                <a:gd name="connsiteX11" fmla="*/ 379816 w 525563"/>
                <a:gd name="connsiteY11" fmla="*/ 632245 h 2833905"/>
                <a:gd name="connsiteX12" fmla="*/ 426192 w 525563"/>
                <a:gd name="connsiteY12" fmla="*/ 669667 h 2833905"/>
                <a:gd name="connsiteX13" fmla="*/ 447904 w 525563"/>
                <a:gd name="connsiteY13" fmla="*/ 647791 h 2833905"/>
                <a:gd name="connsiteX14" fmla="*/ 447904 w 525563"/>
                <a:gd name="connsiteY14" fmla="*/ 577669 h 2833905"/>
                <a:gd name="connsiteX15" fmla="*/ 414549 w 525563"/>
                <a:gd name="connsiteY15" fmla="*/ 551169 h 2833905"/>
                <a:gd name="connsiteX16" fmla="*/ 253054 w 525563"/>
                <a:gd name="connsiteY16" fmla="*/ 556285 h 2833905"/>
                <a:gd name="connsiteX17" fmla="*/ 187130 w 525563"/>
                <a:gd name="connsiteY17" fmla="*/ 486689 h 2833905"/>
                <a:gd name="connsiteX18" fmla="*/ 178930 w 525563"/>
                <a:gd name="connsiteY18" fmla="*/ 110666 h 2833905"/>
                <a:gd name="connsiteX19" fmla="*/ 180242 w 525563"/>
                <a:gd name="connsiteY19" fmla="*/ 100777 h 2833905"/>
                <a:gd name="connsiteX20" fmla="*/ 179685 w 525563"/>
                <a:gd name="connsiteY20" fmla="*/ 71515 h 2833905"/>
                <a:gd name="connsiteX21" fmla="*/ 220452 w 525563"/>
                <a:gd name="connsiteY21" fmla="*/ 1020 h 2833905"/>
                <a:gd name="connsiteX22" fmla="*/ 233604 w 525563"/>
                <a:gd name="connsiteY22" fmla="*/ 0 h 2833905"/>
                <a:gd name="connsiteX23" fmla="*/ 248888 w 525563"/>
                <a:gd name="connsiteY23" fmla="*/ 29948 h 2833905"/>
                <a:gd name="connsiteX24" fmla="*/ 254956 w 525563"/>
                <a:gd name="connsiteY24" fmla="*/ 242296 h 2833905"/>
                <a:gd name="connsiteX25" fmla="*/ 263647 w 525563"/>
                <a:gd name="connsiteY25" fmla="*/ 415189 h 2833905"/>
                <a:gd name="connsiteX26" fmla="*/ 304119 w 525563"/>
                <a:gd name="connsiteY26" fmla="*/ 448906 h 2833905"/>
                <a:gd name="connsiteX27" fmla="*/ 479390 w 525563"/>
                <a:gd name="connsiteY27" fmla="*/ 427456 h 2833905"/>
                <a:gd name="connsiteX28" fmla="*/ 521306 w 525563"/>
                <a:gd name="connsiteY28" fmla="*/ 480785 h 2833905"/>
                <a:gd name="connsiteX29" fmla="*/ 465353 w 525563"/>
                <a:gd name="connsiteY29" fmla="*/ 543691 h 2833905"/>
                <a:gd name="connsiteX30" fmla="*/ 419469 w 525563"/>
                <a:gd name="connsiteY30" fmla="*/ 1256779 h 2833905"/>
                <a:gd name="connsiteX31" fmla="*/ 366369 w 525563"/>
                <a:gd name="connsiteY31" fmla="*/ 2048646 h 2833905"/>
                <a:gd name="connsiteX32" fmla="*/ 319764 w 525563"/>
                <a:gd name="connsiteY32" fmla="*/ 2777215 h 2833905"/>
                <a:gd name="connsiteX33" fmla="*/ 281161 w 525563"/>
                <a:gd name="connsiteY33" fmla="*/ 2823230 h 2833905"/>
                <a:gd name="connsiteX34" fmla="*/ 199101 w 525563"/>
                <a:gd name="connsiteY34" fmla="*/ 2830413 h 2833905"/>
                <a:gd name="connsiteX35" fmla="*/ 152791 w 525563"/>
                <a:gd name="connsiteY35" fmla="*/ 2825657 h 2833905"/>
                <a:gd name="connsiteX36" fmla="*/ 79258 w 525563"/>
                <a:gd name="connsiteY36" fmla="*/ 2826936 h 2833905"/>
                <a:gd name="connsiteX37" fmla="*/ 3594 w 525563"/>
                <a:gd name="connsiteY37" fmla="*/ 2752288 h 2833905"/>
                <a:gd name="connsiteX38" fmla="*/ 2676 w 525563"/>
                <a:gd name="connsiteY38" fmla="*/ 2414603 h 2833905"/>
                <a:gd name="connsiteX39" fmla="*/ 3758 w 525563"/>
                <a:gd name="connsiteY39" fmla="*/ 1726671 h 2833905"/>
                <a:gd name="connsiteX40" fmla="*/ 8448 w 525563"/>
                <a:gd name="connsiteY40" fmla="*/ 1028933 h 2833905"/>
                <a:gd name="connsiteX41" fmla="*/ 15696 w 525563"/>
                <a:gd name="connsiteY41" fmla="*/ 858975 h 2833905"/>
                <a:gd name="connsiteX42" fmla="*/ 25667 w 525563"/>
                <a:gd name="connsiteY42" fmla="*/ 724833 h 283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25563" h="2833905">
                  <a:moveTo>
                    <a:pt x="25667" y="724833"/>
                  </a:moveTo>
                  <a:cubicBezTo>
                    <a:pt x="26159" y="667109"/>
                    <a:pt x="37015" y="610500"/>
                    <a:pt x="43968" y="553498"/>
                  </a:cubicBezTo>
                  <a:cubicBezTo>
                    <a:pt x="46428" y="533556"/>
                    <a:pt x="52823" y="519617"/>
                    <a:pt x="77159" y="521979"/>
                  </a:cubicBezTo>
                  <a:cubicBezTo>
                    <a:pt x="102741" y="524471"/>
                    <a:pt x="131997" y="515649"/>
                    <a:pt x="142394" y="552382"/>
                  </a:cubicBezTo>
                  <a:cubicBezTo>
                    <a:pt x="150528" y="581080"/>
                    <a:pt x="144690" y="609877"/>
                    <a:pt x="146855" y="638575"/>
                  </a:cubicBezTo>
                  <a:cubicBezTo>
                    <a:pt x="147805" y="651202"/>
                    <a:pt x="145051" y="671044"/>
                    <a:pt x="161351" y="669503"/>
                  </a:cubicBezTo>
                  <a:cubicBezTo>
                    <a:pt x="175651" y="668125"/>
                    <a:pt x="199790" y="666781"/>
                    <a:pt x="200085" y="641329"/>
                  </a:cubicBezTo>
                  <a:cubicBezTo>
                    <a:pt x="200315" y="622799"/>
                    <a:pt x="209072" y="614829"/>
                    <a:pt x="226979" y="615911"/>
                  </a:cubicBezTo>
                  <a:cubicBezTo>
                    <a:pt x="237573" y="616535"/>
                    <a:pt x="246526" y="613484"/>
                    <a:pt x="254103" y="605711"/>
                  </a:cubicBezTo>
                  <a:cubicBezTo>
                    <a:pt x="264237" y="595282"/>
                    <a:pt x="273650" y="592166"/>
                    <a:pt x="283555" y="607220"/>
                  </a:cubicBezTo>
                  <a:cubicBezTo>
                    <a:pt x="298708" y="630146"/>
                    <a:pt x="317009" y="623455"/>
                    <a:pt x="335244" y="610795"/>
                  </a:cubicBezTo>
                  <a:cubicBezTo>
                    <a:pt x="364172" y="590723"/>
                    <a:pt x="380800" y="596856"/>
                    <a:pt x="379816" y="632245"/>
                  </a:cubicBezTo>
                  <a:cubicBezTo>
                    <a:pt x="378800" y="670093"/>
                    <a:pt x="399134" y="670618"/>
                    <a:pt x="426192" y="669667"/>
                  </a:cubicBezTo>
                  <a:cubicBezTo>
                    <a:pt x="441771" y="669077"/>
                    <a:pt x="448298" y="663468"/>
                    <a:pt x="447904" y="647791"/>
                  </a:cubicBezTo>
                  <a:cubicBezTo>
                    <a:pt x="447314" y="624439"/>
                    <a:pt x="447511" y="601054"/>
                    <a:pt x="447904" y="577669"/>
                  </a:cubicBezTo>
                  <a:cubicBezTo>
                    <a:pt x="448298" y="553793"/>
                    <a:pt x="438426" y="549660"/>
                    <a:pt x="414549" y="551169"/>
                  </a:cubicBezTo>
                  <a:cubicBezTo>
                    <a:pt x="360925" y="554481"/>
                    <a:pt x="307629" y="570126"/>
                    <a:pt x="253054" y="556285"/>
                  </a:cubicBezTo>
                  <a:cubicBezTo>
                    <a:pt x="221600" y="548315"/>
                    <a:pt x="189983" y="518109"/>
                    <a:pt x="187130" y="486689"/>
                  </a:cubicBezTo>
                  <a:cubicBezTo>
                    <a:pt x="175880" y="361532"/>
                    <a:pt x="182834" y="235983"/>
                    <a:pt x="178930" y="110666"/>
                  </a:cubicBezTo>
                  <a:cubicBezTo>
                    <a:pt x="178832" y="107386"/>
                    <a:pt x="179783" y="104074"/>
                    <a:pt x="180242" y="100777"/>
                  </a:cubicBezTo>
                  <a:cubicBezTo>
                    <a:pt x="171649" y="91151"/>
                    <a:pt x="175913" y="81342"/>
                    <a:pt x="179685" y="71515"/>
                  </a:cubicBezTo>
                  <a:cubicBezTo>
                    <a:pt x="182735" y="41929"/>
                    <a:pt x="200216" y="20682"/>
                    <a:pt x="220452" y="1020"/>
                  </a:cubicBezTo>
                  <a:cubicBezTo>
                    <a:pt x="224847" y="679"/>
                    <a:pt x="229210" y="341"/>
                    <a:pt x="233604" y="0"/>
                  </a:cubicBezTo>
                  <a:cubicBezTo>
                    <a:pt x="247084" y="5717"/>
                    <a:pt x="249544" y="16556"/>
                    <a:pt x="248888" y="29948"/>
                  </a:cubicBezTo>
                  <a:cubicBezTo>
                    <a:pt x="245280" y="100879"/>
                    <a:pt x="251053" y="171545"/>
                    <a:pt x="254956" y="242296"/>
                  </a:cubicBezTo>
                  <a:cubicBezTo>
                    <a:pt x="258170" y="299905"/>
                    <a:pt x="258891" y="357630"/>
                    <a:pt x="263647" y="415189"/>
                  </a:cubicBezTo>
                  <a:cubicBezTo>
                    <a:pt x="266501" y="449627"/>
                    <a:pt x="269157" y="452972"/>
                    <a:pt x="304119" y="448906"/>
                  </a:cubicBezTo>
                  <a:cubicBezTo>
                    <a:pt x="362565" y="442083"/>
                    <a:pt x="421076" y="435721"/>
                    <a:pt x="479390" y="427456"/>
                  </a:cubicBezTo>
                  <a:cubicBezTo>
                    <a:pt x="520224" y="421683"/>
                    <a:pt x="533277" y="440181"/>
                    <a:pt x="521306" y="480785"/>
                  </a:cubicBezTo>
                  <a:cubicBezTo>
                    <a:pt x="486278" y="487180"/>
                    <a:pt x="467616" y="505252"/>
                    <a:pt x="465353" y="543691"/>
                  </a:cubicBezTo>
                  <a:cubicBezTo>
                    <a:pt x="451480" y="781507"/>
                    <a:pt x="441738" y="1019749"/>
                    <a:pt x="419469" y="1256779"/>
                  </a:cubicBezTo>
                  <a:cubicBezTo>
                    <a:pt x="394707" y="1520439"/>
                    <a:pt x="391165" y="1785314"/>
                    <a:pt x="366369" y="2048646"/>
                  </a:cubicBezTo>
                  <a:cubicBezTo>
                    <a:pt x="343542" y="2291153"/>
                    <a:pt x="334490" y="2534315"/>
                    <a:pt x="319764" y="2777215"/>
                  </a:cubicBezTo>
                  <a:cubicBezTo>
                    <a:pt x="317993" y="2806011"/>
                    <a:pt x="313073" y="2823689"/>
                    <a:pt x="281161" y="2823230"/>
                  </a:cubicBezTo>
                  <a:cubicBezTo>
                    <a:pt x="255054" y="2839957"/>
                    <a:pt x="226881" y="2832577"/>
                    <a:pt x="199101" y="2830413"/>
                  </a:cubicBezTo>
                  <a:cubicBezTo>
                    <a:pt x="184014" y="2825460"/>
                    <a:pt x="168402" y="2825854"/>
                    <a:pt x="152791" y="2825657"/>
                  </a:cubicBezTo>
                  <a:cubicBezTo>
                    <a:pt x="128258" y="2825394"/>
                    <a:pt x="103791" y="2827231"/>
                    <a:pt x="79258" y="2826936"/>
                  </a:cubicBezTo>
                  <a:cubicBezTo>
                    <a:pt x="12908" y="2826149"/>
                    <a:pt x="3856" y="2816966"/>
                    <a:pt x="3594" y="2752288"/>
                  </a:cubicBezTo>
                  <a:cubicBezTo>
                    <a:pt x="3135" y="2639727"/>
                    <a:pt x="4709" y="2527165"/>
                    <a:pt x="2676" y="2414603"/>
                  </a:cubicBezTo>
                  <a:cubicBezTo>
                    <a:pt x="1528" y="2185282"/>
                    <a:pt x="-3293" y="1955796"/>
                    <a:pt x="3758" y="1726671"/>
                  </a:cubicBezTo>
                  <a:cubicBezTo>
                    <a:pt x="10941" y="1494005"/>
                    <a:pt x="5660" y="1261502"/>
                    <a:pt x="8448" y="1028933"/>
                  </a:cubicBezTo>
                  <a:cubicBezTo>
                    <a:pt x="9137" y="972160"/>
                    <a:pt x="18944" y="915847"/>
                    <a:pt x="15696" y="858975"/>
                  </a:cubicBezTo>
                  <a:cubicBezTo>
                    <a:pt x="17599" y="814141"/>
                    <a:pt x="18287" y="769241"/>
                    <a:pt x="25667" y="724833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6" name="자유형: 도형 1055">
              <a:extLst>
                <a:ext uri="{FF2B5EF4-FFF2-40B4-BE49-F238E27FC236}">
                  <a16:creationId xmlns:a16="http://schemas.microsoft.com/office/drawing/2014/main" id="{F68BDBAC-30CC-3955-F3FF-9179B1831635}"/>
                </a:ext>
              </a:extLst>
            </p:cNvPr>
            <p:cNvSpPr/>
            <p:nvPr/>
          </p:nvSpPr>
          <p:spPr>
            <a:xfrm>
              <a:off x="18974117" y="2156403"/>
              <a:ext cx="557479" cy="1865813"/>
            </a:xfrm>
            <a:custGeom>
              <a:avLst/>
              <a:gdLst>
                <a:gd name="connsiteX0" fmla="*/ 354445 w 557479"/>
                <a:gd name="connsiteY0" fmla="*/ 1865813 h 1865813"/>
                <a:gd name="connsiteX1" fmla="*/ 295639 w 557479"/>
                <a:gd name="connsiteY1" fmla="*/ 1825111 h 1865813"/>
                <a:gd name="connsiteX2" fmla="*/ 121581 w 557479"/>
                <a:gd name="connsiteY2" fmla="*/ 1847020 h 1865813"/>
                <a:gd name="connsiteX3" fmla="*/ 86192 w 557479"/>
                <a:gd name="connsiteY3" fmla="*/ 1815141 h 1865813"/>
                <a:gd name="connsiteX4" fmla="*/ 72844 w 557479"/>
                <a:gd name="connsiteY4" fmla="*/ 1489870 h 1865813"/>
                <a:gd name="connsiteX5" fmla="*/ 74779 w 557479"/>
                <a:gd name="connsiteY5" fmla="*/ 1406081 h 1865813"/>
                <a:gd name="connsiteX6" fmla="*/ 66743 w 557479"/>
                <a:gd name="connsiteY6" fmla="*/ 1385025 h 1865813"/>
                <a:gd name="connsiteX7" fmla="*/ 71368 w 557479"/>
                <a:gd name="connsiteY7" fmla="*/ 1339263 h 1865813"/>
                <a:gd name="connsiteX8" fmla="*/ 58872 w 557479"/>
                <a:gd name="connsiteY8" fmla="*/ 724417 h 1865813"/>
                <a:gd name="connsiteX9" fmla="*/ 39685 w 557479"/>
                <a:gd name="connsiteY9" fmla="*/ 261641 h 1865813"/>
                <a:gd name="connsiteX10" fmla="*/ 4985 w 557479"/>
                <a:gd name="connsiteY10" fmla="*/ 60982 h 1865813"/>
                <a:gd name="connsiteX11" fmla="*/ 0 w 557479"/>
                <a:gd name="connsiteY11" fmla="*/ 175 h 1865813"/>
                <a:gd name="connsiteX12" fmla="*/ 49295 w 557479"/>
                <a:gd name="connsiteY12" fmla="*/ 24402 h 1865813"/>
                <a:gd name="connsiteX13" fmla="*/ 224467 w 557479"/>
                <a:gd name="connsiteY13" fmla="*/ 114193 h 1865813"/>
                <a:gd name="connsiteX14" fmla="*/ 394228 w 557479"/>
                <a:gd name="connsiteY14" fmla="*/ 350651 h 1865813"/>
                <a:gd name="connsiteX15" fmla="*/ 438800 w 557479"/>
                <a:gd name="connsiteY15" fmla="*/ 589559 h 1865813"/>
                <a:gd name="connsiteX16" fmla="*/ 511710 w 557479"/>
                <a:gd name="connsiteY16" fmla="*/ 949485 h 1865813"/>
                <a:gd name="connsiteX17" fmla="*/ 553789 w 557479"/>
                <a:gd name="connsiteY17" fmla="*/ 1171801 h 1865813"/>
                <a:gd name="connsiteX18" fmla="*/ 555691 w 557479"/>
                <a:gd name="connsiteY18" fmla="*/ 1218160 h 1865813"/>
                <a:gd name="connsiteX19" fmla="*/ 497312 w 557479"/>
                <a:gd name="connsiteY19" fmla="*/ 1261817 h 1865813"/>
                <a:gd name="connsiteX20" fmla="*/ 433848 w 557479"/>
                <a:gd name="connsiteY20" fmla="*/ 1261411 h 1865813"/>
                <a:gd name="connsiteX21" fmla="*/ 386914 w 557479"/>
                <a:gd name="connsiteY21" fmla="*/ 1222221 h 1865813"/>
                <a:gd name="connsiteX22" fmla="*/ 375435 w 557479"/>
                <a:gd name="connsiteY22" fmla="*/ 1089829 h 1865813"/>
                <a:gd name="connsiteX23" fmla="*/ 361758 w 557479"/>
                <a:gd name="connsiteY23" fmla="*/ 917100 h 1865813"/>
                <a:gd name="connsiteX24" fmla="*/ 338013 w 557479"/>
                <a:gd name="connsiteY24" fmla="*/ 641334 h 1865813"/>
                <a:gd name="connsiteX25" fmla="*/ 324796 w 557479"/>
                <a:gd name="connsiteY25" fmla="*/ 529500 h 1865813"/>
                <a:gd name="connsiteX26" fmla="*/ 335291 w 557479"/>
                <a:gd name="connsiteY26" fmla="*/ 835542 h 1865813"/>
                <a:gd name="connsiteX27" fmla="*/ 344179 w 557479"/>
                <a:gd name="connsiteY27" fmla="*/ 982072 h 1865813"/>
                <a:gd name="connsiteX28" fmla="*/ 369860 w 557479"/>
                <a:gd name="connsiteY28" fmla="*/ 1544793 h 1865813"/>
                <a:gd name="connsiteX29" fmla="*/ 394589 w 557479"/>
                <a:gd name="connsiteY29" fmla="*/ 1820290 h 1865813"/>
                <a:gd name="connsiteX30" fmla="*/ 354445 w 557479"/>
                <a:gd name="connsiteY30" fmla="*/ 1865813 h 186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57479" h="1865813">
                  <a:moveTo>
                    <a:pt x="354445" y="1865813"/>
                  </a:moveTo>
                  <a:cubicBezTo>
                    <a:pt x="348738" y="1814944"/>
                    <a:pt x="349000" y="1816617"/>
                    <a:pt x="295639" y="1825111"/>
                  </a:cubicBezTo>
                  <a:cubicBezTo>
                    <a:pt x="237914" y="1834262"/>
                    <a:pt x="179633" y="1839772"/>
                    <a:pt x="121581" y="1847020"/>
                  </a:cubicBezTo>
                  <a:cubicBezTo>
                    <a:pt x="97278" y="1850070"/>
                    <a:pt x="86750" y="1843478"/>
                    <a:pt x="86192" y="1815141"/>
                  </a:cubicBezTo>
                  <a:cubicBezTo>
                    <a:pt x="84126" y="1706679"/>
                    <a:pt x="73106" y="1598532"/>
                    <a:pt x="72844" y="1489870"/>
                  </a:cubicBezTo>
                  <a:cubicBezTo>
                    <a:pt x="72778" y="1461939"/>
                    <a:pt x="59429" y="1434268"/>
                    <a:pt x="74779" y="1406081"/>
                  </a:cubicBezTo>
                  <a:cubicBezTo>
                    <a:pt x="77107" y="1401788"/>
                    <a:pt x="69662" y="1392178"/>
                    <a:pt x="66743" y="1385025"/>
                  </a:cubicBezTo>
                  <a:cubicBezTo>
                    <a:pt x="75566" y="1370525"/>
                    <a:pt x="71696" y="1354543"/>
                    <a:pt x="71368" y="1339263"/>
                  </a:cubicBezTo>
                  <a:cubicBezTo>
                    <a:pt x="66776" y="1134300"/>
                    <a:pt x="56117" y="929271"/>
                    <a:pt x="58872" y="724417"/>
                  </a:cubicBezTo>
                  <a:cubicBezTo>
                    <a:pt x="60938" y="569392"/>
                    <a:pt x="55035" y="415551"/>
                    <a:pt x="39685" y="261641"/>
                  </a:cubicBezTo>
                  <a:cubicBezTo>
                    <a:pt x="32961" y="193891"/>
                    <a:pt x="18531" y="127479"/>
                    <a:pt x="4985" y="60982"/>
                  </a:cubicBezTo>
                  <a:cubicBezTo>
                    <a:pt x="918" y="40946"/>
                    <a:pt x="3870" y="21392"/>
                    <a:pt x="0" y="175"/>
                  </a:cubicBezTo>
                  <a:cubicBezTo>
                    <a:pt x="22401" y="-1990"/>
                    <a:pt x="33519" y="16515"/>
                    <a:pt x="49295" y="24402"/>
                  </a:cubicBezTo>
                  <a:cubicBezTo>
                    <a:pt x="108003" y="53770"/>
                    <a:pt x="163857" y="89877"/>
                    <a:pt x="224467" y="114193"/>
                  </a:cubicBezTo>
                  <a:cubicBezTo>
                    <a:pt x="333225" y="157804"/>
                    <a:pt x="386717" y="236974"/>
                    <a:pt x="394228" y="350651"/>
                  </a:cubicBezTo>
                  <a:cubicBezTo>
                    <a:pt x="399574" y="432130"/>
                    <a:pt x="423385" y="510055"/>
                    <a:pt x="438800" y="589559"/>
                  </a:cubicBezTo>
                  <a:cubicBezTo>
                    <a:pt x="462087" y="709747"/>
                    <a:pt x="492392" y="828717"/>
                    <a:pt x="511710" y="949485"/>
                  </a:cubicBezTo>
                  <a:cubicBezTo>
                    <a:pt x="523648" y="1024152"/>
                    <a:pt x="542015" y="1097301"/>
                    <a:pt x="553789" y="1171801"/>
                  </a:cubicBezTo>
                  <a:cubicBezTo>
                    <a:pt x="556183" y="1187045"/>
                    <a:pt x="559627" y="1202529"/>
                    <a:pt x="555691" y="1218160"/>
                  </a:cubicBezTo>
                  <a:cubicBezTo>
                    <a:pt x="544475" y="1256445"/>
                    <a:pt x="538768" y="1260899"/>
                    <a:pt x="497312" y="1261817"/>
                  </a:cubicBezTo>
                  <a:cubicBezTo>
                    <a:pt x="476157" y="1262286"/>
                    <a:pt x="455003" y="1262293"/>
                    <a:pt x="433848" y="1261411"/>
                  </a:cubicBezTo>
                  <a:cubicBezTo>
                    <a:pt x="408069" y="1260338"/>
                    <a:pt x="391539" y="1247390"/>
                    <a:pt x="386914" y="1222221"/>
                  </a:cubicBezTo>
                  <a:cubicBezTo>
                    <a:pt x="378944" y="1178544"/>
                    <a:pt x="370876" y="1135320"/>
                    <a:pt x="375435" y="1089829"/>
                  </a:cubicBezTo>
                  <a:cubicBezTo>
                    <a:pt x="381208" y="1031974"/>
                    <a:pt x="363333" y="974998"/>
                    <a:pt x="361758" y="917100"/>
                  </a:cubicBezTo>
                  <a:cubicBezTo>
                    <a:pt x="359299" y="824712"/>
                    <a:pt x="343720" y="733427"/>
                    <a:pt x="338013" y="641334"/>
                  </a:cubicBezTo>
                  <a:cubicBezTo>
                    <a:pt x="335684" y="603744"/>
                    <a:pt x="324533" y="567290"/>
                    <a:pt x="324796" y="529500"/>
                  </a:cubicBezTo>
                  <a:cubicBezTo>
                    <a:pt x="322172" y="631681"/>
                    <a:pt x="326731" y="733627"/>
                    <a:pt x="335291" y="835542"/>
                  </a:cubicBezTo>
                  <a:cubicBezTo>
                    <a:pt x="339358" y="884280"/>
                    <a:pt x="343228" y="933227"/>
                    <a:pt x="344179" y="982072"/>
                  </a:cubicBezTo>
                  <a:cubicBezTo>
                    <a:pt x="347852" y="1169892"/>
                    <a:pt x="358184" y="1357334"/>
                    <a:pt x="369860" y="1544793"/>
                  </a:cubicBezTo>
                  <a:cubicBezTo>
                    <a:pt x="375599" y="1636938"/>
                    <a:pt x="388686" y="1728260"/>
                    <a:pt x="394589" y="1820290"/>
                  </a:cubicBezTo>
                  <a:cubicBezTo>
                    <a:pt x="395639" y="1848201"/>
                    <a:pt x="380191" y="1861549"/>
                    <a:pt x="354445" y="1865813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9" name="자유형: 도형 1058">
              <a:extLst>
                <a:ext uri="{FF2B5EF4-FFF2-40B4-BE49-F238E27FC236}">
                  <a16:creationId xmlns:a16="http://schemas.microsoft.com/office/drawing/2014/main" id="{03583FC1-C070-7463-5C89-2CA2ABAF3AE5}"/>
                </a:ext>
              </a:extLst>
            </p:cNvPr>
            <p:cNvSpPr/>
            <p:nvPr/>
          </p:nvSpPr>
          <p:spPr>
            <a:xfrm>
              <a:off x="18496117" y="1465068"/>
              <a:ext cx="626564" cy="714587"/>
            </a:xfrm>
            <a:custGeom>
              <a:avLst/>
              <a:gdLst>
                <a:gd name="connsiteX0" fmla="*/ 584231 w 626564"/>
                <a:gd name="connsiteY0" fmla="*/ 190879 h 714587"/>
                <a:gd name="connsiteX1" fmla="*/ 595317 w 626564"/>
                <a:gd name="connsiteY1" fmla="*/ 213375 h 714587"/>
                <a:gd name="connsiteX2" fmla="*/ 591381 w 626564"/>
                <a:gd name="connsiteY2" fmla="*/ 351831 h 714587"/>
                <a:gd name="connsiteX3" fmla="*/ 524277 w 626564"/>
                <a:gd name="connsiteY3" fmla="*/ 445750 h 714587"/>
                <a:gd name="connsiteX4" fmla="*/ 445956 w 626564"/>
                <a:gd name="connsiteY4" fmla="*/ 535091 h 714587"/>
                <a:gd name="connsiteX5" fmla="*/ 417651 w 626564"/>
                <a:gd name="connsiteY5" fmla="*/ 552389 h 714587"/>
                <a:gd name="connsiteX6" fmla="*/ 184493 w 626564"/>
                <a:gd name="connsiteY6" fmla="*/ 507826 h 714587"/>
                <a:gd name="connsiteX7" fmla="*/ 145791 w 626564"/>
                <a:gd name="connsiteY7" fmla="*/ 467220 h 714587"/>
                <a:gd name="connsiteX8" fmla="*/ 307386 w 626564"/>
                <a:gd name="connsiteY8" fmla="*/ 620313 h 714587"/>
                <a:gd name="connsiteX9" fmla="*/ 392528 w 626564"/>
                <a:gd name="connsiteY9" fmla="*/ 599755 h 714587"/>
                <a:gd name="connsiteX10" fmla="*/ 417324 w 626564"/>
                <a:gd name="connsiteY10" fmla="*/ 585403 h 714587"/>
                <a:gd name="connsiteX11" fmla="*/ 352285 w 626564"/>
                <a:gd name="connsiteY11" fmla="*/ 713980 h 714587"/>
                <a:gd name="connsiteX12" fmla="*/ 337855 w 626564"/>
                <a:gd name="connsiteY12" fmla="*/ 709450 h 714587"/>
                <a:gd name="connsiteX13" fmla="*/ 142085 w 626564"/>
                <a:gd name="connsiteY13" fmla="*/ 583842 h 714587"/>
                <a:gd name="connsiteX14" fmla="*/ 130901 w 626564"/>
                <a:gd name="connsiteY14" fmla="*/ 551359 h 714587"/>
                <a:gd name="connsiteX15" fmla="*/ 130376 w 626564"/>
                <a:gd name="connsiteY15" fmla="*/ 401165 h 714587"/>
                <a:gd name="connsiteX16" fmla="*/ 103121 w 626564"/>
                <a:gd name="connsiteY16" fmla="*/ 371585 h 714587"/>
                <a:gd name="connsiteX17" fmla="*/ 10271 w 626564"/>
                <a:gd name="connsiteY17" fmla="*/ 315360 h 714587"/>
                <a:gd name="connsiteX18" fmla="*/ 22538 w 626564"/>
                <a:gd name="connsiteY18" fmla="*/ 208708 h 714587"/>
                <a:gd name="connsiteX19" fmla="*/ 30868 w 626564"/>
                <a:gd name="connsiteY19" fmla="*/ 170633 h 714587"/>
                <a:gd name="connsiteX20" fmla="*/ 98235 w 626564"/>
                <a:gd name="connsiteY20" fmla="*/ 236137 h 714587"/>
                <a:gd name="connsiteX21" fmla="*/ 120635 w 626564"/>
                <a:gd name="connsiteY21" fmla="*/ 285045 h 714587"/>
                <a:gd name="connsiteX22" fmla="*/ 121127 w 626564"/>
                <a:gd name="connsiteY22" fmla="*/ 182001 h 714587"/>
                <a:gd name="connsiteX23" fmla="*/ 140019 w 626564"/>
                <a:gd name="connsiteY23" fmla="*/ 130587 h 714587"/>
                <a:gd name="connsiteX24" fmla="*/ 187248 w 626564"/>
                <a:gd name="connsiteY24" fmla="*/ 41551 h 714587"/>
                <a:gd name="connsiteX25" fmla="*/ 232443 w 626564"/>
                <a:gd name="connsiteY25" fmla="*/ 11233 h 714587"/>
                <a:gd name="connsiteX26" fmla="*/ 465602 w 626564"/>
                <a:gd name="connsiteY26" fmla="*/ 3181 h 714587"/>
                <a:gd name="connsiteX27" fmla="*/ 500597 w 626564"/>
                <a:gd name="connsiteY27" fmla="*/ 24241 h 714587"/>
                <a:gd name="connsiteX28" fmla="*/ 545497 w 626564"/>
                <a:gd name="connsiteY28" fmla="*/ 133500 h 714587"/>
                <a:gd name="connsiteX29" fmla="*/ 559994 w 626564"/>
                <a:gd name="connsiteY29" fmla="*/ 257170 h 714587"/>
                <a:gd name="connsiteX30" fmla="*/ 559010 w 626564"/>
                <a:gd name="connsiteY30" fmla="*/ 287200 h 714587"/>
                <a:gd name="connsiteX31" fmla="*/ 584231 w 626564"/>
                <a:gd name="connsiteY31" fmla="*/ 190879 h 7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26564" h="714587">
                  <a:moveTo>
                    <a:pt x="584231" y="190879"/>
                  </a:moveTo>
                  <a:cubicBezTo>
                    <a:pt x="586199" y="199203"/>
                    <a:pt x="587642" y="206343"/>
                    <a:pt x="595317" y="213375"/>
                  </a:cubicBezTo>
                  <a:cubicBezTo>
                    <a:pt x="637035" y="251709"/>
                    <a:pt x="638216" y="321535"/>
                    <a:pt x="591381" y="351831"/>
                  </a:cubicBezTo>
                  <a:cubicBezTo>
                    <a:pt x="554090" y="375943"/>
                    <a:pt x="532837" y="403684"/>
                    <a:pt x="524277" y="445750"/>
                  </a:cubicBezTo>
                  <a:cubicBezTo>
                    <a:pt x="515356" y="489522"/>
                    <a:pt x="480197" y="512444"/>
                    <a:pt x="445956" y="535091"/>
                  </a:cubicBezTo>
                  <a:cubicBezTo>
                    <a:pt x="436740" y="541182"/>
                    <a:pt x="427097" y="546639"/>
                    <a:pt x="417651" y="552389"/>
                  </a:cubicBezTo>
                  <a:cubicBezTo>
                    <a:pt x="351007" y="583504"/>
                    <a:pt x="244217" y="563123"/>
                    <a:pt x="184493" y="507826"/>
                  </a:cubicBezTo>
                  <a:cubicBezTo>
                    <a:pt x="170717" y="495061"/>
                    <a:pt x="157959" y="481309"/>
                    <a:pt x="145791" y="467220"/>
                  </a:cubicBezTo>
                  <a:cubicBezTo>
                    <a:pt x="174522" y="544465"/>
                    <a:pt x="221554" y="602953"/>
                    <a:pt x="307386" y="620313"/>
                  </a:cubicBezTo>
                  <a:cubicBezTo>
                    <a:pt x="338445" y="626593"/>
                    <a:pt x="366651" y="617256"/>
                    <a:pt x="392528" y="599755"/>
                  </a:cubicBezTo>
                  <a:cubicBezTo>
                    <a:pt x="400433" y="594399"/>
                    <a:pt x="405221" y="583540"/>
                    <a:pt x="417324" y="585403"/>
                  </a:cubicBezTo>
                  <a:cubicBezTo>
                    <a:pt x="436641" y="640090"/>
                    <a:pt x="407550" y="697177"/>
                    <a:pt x="352285" y="713980"/>
                  </a:cubicBezTo>
                  <a:cubicBezTo>
                    <a:pt x="345431" y="716066"/>
                    <a:pt x="342348" y="712346"/>
                    <a:pt x="337855" y="709450"/>
                  </a:cubicBezTo>
                  <a:cubicBezTo>
                    <a:pt x="272686" y="667453"/>
                    <a:pt x="207582" y="625360"/>
                    <a:pt x="142085" y="583842"/>
                  </a:cubicBezTo>
                  <a:cubicBezTo>
                    <a:pt x="128868" y="575449"/>
                    <a:pt x="130999" y="563261"/>
                    <a:pt x="130901" y="551359"/>
                  </a:cubicBezTo>
                  <a:cubicBezTo>
                    <a:pt x="130475" y="501293"/>
                    <a:pt x="129622" y="451214"/>
                    <a:pt x="130376" y="401165"/>
                  </a:cubicBezTo>
                  <a:cubicBezTo>
                    <a:pt x="130704" y="380948"/>
                    <a:pt x="126670" y="368826"/>
                    <a:pt x="103121" y="371585"/>
                  </a:cubicBezTo>
                  <a:cubicBezTo>
                    <a:pt x="57861" y="376891"/>
                    <a:pt x="26703" y="352860"/>
                    <a:pt x="10271" y="315360"/>
                  </a:cubicBezTo>
                  <a:cubicBezTo>
                    <a:pt x="-5177" y="280082"/>
                    <a:pt x="-4816" y="241152"/>
                    <a:pt x="22538" y="208708"/>
                  </a:cubicBezTo>
                  <a:cubicBezTo>
                    <a:pt x="32606" y="196747"/>
                    <a:pt x="27785" y="183205"/>
                    <a:pt x="30868" y="170633"/>
                  </a:cubicBezTo>
                  <a:cubicBezTo>
                    <a:pt x="67110" y="178308"/>
                    <a:pt x="88330" y="200784"/>
                    <a:pt x="98235" y="236137"/>
                  </a:cubicBezTo>
                  <a:cubicBezTo>
                    <a:pt x="102597" y="251680"/>
                    <a:pt x="106565" y="268010"/>
                    <a:pt x="120635" y="285045"/>
                  </a:cubicBezTo>
                  <a:cubicBezTo>
                    <a:pt x="121423" y="247868"/>
                    <a:pt x="120799" y="214917"/>
                    <a:pt x="121127" y="182001"/>
                  </a:cubicBezTo>
                  <a:cubicBezTo>
                    <a:pt x="121357" y="162558"/>
                    <a:pt x="123292" y="142968"/>
                    <a:pt x="140019" y="130587"/>
                  </a:cubicBezTo>
                  <a:cubicBezTo>
                    <a:pt x="170291" y="108160"/>
                    <a:pt x="180557" y="76228"/>
                    <a:pt x="187248" y="41551"/>
                  </a:cubicBezTo>
                  <a:cubicBezTo>
                    <a:pt x="193741" y="7966"/>
                    <a:pt x="199547" y="3683"/>
                    <a:pt x="232443" y="11233"/>
                  </a:cubicBezTo>
                  <a:cubicBezTo>
                    <a:pt x="311026" y="29265"/>
                    <a:pt x="388789" y="33637"/>
                    <a:pt x="465602" y="3181"/>
                  </a:cubicBezTo>
                  <a:cubicBezTo>
                    <a:pt x="486035" y="-4930"/>
                    <a:pt x="497809" y="2604"/>
                    <a:pt x="500597" y="24241"/>
                  </a:cubicBezTo>
                  <a:cubicBezTo>
                    <a:pt x="505746" y="64729"/>
                    <a:pt x="520505" y="99731"/>
                    <a:pt x="545497" y="133500"/>
                  </a:cubicBezTo>
                  <a:cubicBezTo>
                    <a:pt x="571965" y="169302"/>
                    <a:pt x="557894" y="215441"/>
                    <a:pt x="559994" y="257170"/>
                  </a:cubicBezTo>
                  <a:cubicBezTo>
                    <a:pt x="560518" y="267800"/>
                    <a:pt x="557042" y="278633"/>
                    <a:pt x="559010" y="287200"/>
                  </a:cubicBezTo>
                  <a:cubicBezTo>
                    <a:pt x="564487" y="255304"/>
                    <a:pt x="555533" y="218757"/>
                    <a:pt x="584231" y="190879"/>
                  </a:cubicBezTo>
                  <a:close/>
                </a:path>
              </a:pathLst>
            </a:custGeom>
            <a:solidFill>
              <a:srgbClr val="E6B9B2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4" name="자유형: 도형 1063">
              <a:extLst>
                <a:ext uri="{FF2B5EF4-FFF2-40B4-BE49-F238E27FC236}">
                  <a16:creationId xmlns:a16="http://schemas.microsoft.com/office/drawing/2014/main" id="{0C3575A5-337A-D4FA-4ACF-115910E56FA3}"/>
                </a:ext>
              </a:extLst>
            </p:cNvPr>
            <p:cNvSpPr/>
            <p:nvPr/>
          </p:nvSpPr>
          <p:spPr>
            <a:xfrm>
              <a:off x="18507453" y="1252143"/>
              <a:ext cx="602863" cy="529055"/>
            </a:xfrm>
            <a:custGeom>
              <a:avLst/>
              <a:gdLst>
                <a:gd name="connsiteX0" fmla="*/ 572896 w 602863"/>
                <a:gd name="connsiteY0" fmla="*/ 403804 h 529055"/>
                <a:gd name="connsiteX1" fmla="*/ 537606 w 602863"/>
                <a:gd name="connsiteY1" fmla="*/ 512004 h 529055"/>
                <a:gd name="connsiteX2" fmla="*/ 537671 w 602863"/>
                <a:gd name="connsiteY2" fmla="*/ 395625 h 529055"/>
                <a:gd name="connsiteX3" fmla="*/ 524027 w 602863"/>
                <a:gd name="connsiteY3" fmla="*/ 345641 h 529055"/>
                <a:gd name="connsiteX4" fmla="*/ 481062 w 602863"/>
                <a:gd name="connsiteY4" fmla="*/ 236608 h 529055"/>
                <a:gd name="connsiteX5" fmla="*/ 460465 w 602863"/>
                <a:gd name="connsiteY5" fmla="*/ 221567 h 529055"/>
                <a:gd name="connsiteX6" fmla="*/ 215302 w 602863"/>
                <a:gd name="connsiteY6" fmla="*/ 231485 h 529055"/>
                <a:gd name="connsiteX7" fmla="*/ 186112 w 602863"/>
                <a:gd name="connsiteY7" fmla="*/ 249760 h 529055"/>
                <a:gd name="connsiteX8" fmla="*/ 134358 w 602863"/>
                <a:gd name="connsiteY8" fmla="*/ 349632 h 529055"/>
                <a:gd name="connsiteX9" fmla="*/ 120123 w 602863"/>
                <a:gd name="connsiteY9" fmla="*/ 388448 h 529055"/>
                <a:gd name="connsiteX10" fmla="*/ 120091 w 602863"/>
                <a:gd name="connsiteY10" fmla="*/ 529055 h 529055"/>
                <a:gd name="connsiteX11" fmla="*/ 73813 w 602863"/>
                <a:gd name="connsiteY11" fmla="*/ 440452 h 529055"/>
                <a:gd name="connsiteX12" fmla="*/ 33045 w 602863"/>
                <a:gd name="connsiteY12" fmla="*/ 403493 h 529055"/>
                <a:gd name="connsiteX13" fmla="*/ 19533 w 602863"/>
                <a:gd name="connsiteY13" fmla="*/ 383545 h 529055"/>
                <a:gd name="connsiteX14" fmla="*/ 1100 w 602863"/>
                <a:gd name="connsiteY14" fmla="*/ 248153 h 529055"/>
                <a:gd name="connsiteX15" fmla="*/ 70861 w 602863"/>
                <a:gd name="connsiteY15" fmla="*/ 140196 h 529055"/>
                <a:gd name="connsiteX16" fmla="*/ 116877 w 602863"/>
                <a:gd name="connsiteY16" fmla="*/ 108579 h 529055"/>
                <a:gd name="connsiteX17" fmla="*/ 383719 w 602863"/>
                <a:gd name="connsiteY17" fmla="*/ 957 h 529055"/>
                <a:gd name="connsiteX18" fmla="*/ 511662 w 602863"/>
                <a:gd name="connsiteY18" fmla="*/ 62246 h 529055"/>
                <a:gd name="connsiteX19" fmla="*/ 591459 w 602863"/>
                <a:gd name="connsiteY19" fmla="*/ 195126 h 529055"/>
                <a:gd name="connsiteX20" fmla="*/ 597363 w 602863"/>
                <a:gd name="connsiteY20" fmla="*/ 276267 h 529055"/>
                <a:gd name="connsiteX21" fmla="*/ 572896 w 602863"/>
                <a:gd name="connsiteY21" fmla="*/ 403804 h 5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2863" h="529055">
                  <a:moveTo>
                    <a:pt x="572896" y="403804"/>
                  </a:moveTo>
                  <a:cubicBezTo>
                    <a:pt x="560597" y="439019"/>
                    <a:pt x="562237" y="477891"/>
                    <a:pt x="537606" y="512004"/>
                  </a:cubicBezTo>
                  <a:cubicBezTo>
                    <a:pt x="537606" y="473211"/>
                    <a:pt x="537441" y="434418"/>
                    <a:pt x="537671" y="395625"/>
                  </a:cubicBezTo>
                  <a:cubicBezTo>
                    <a:pt x="537769" y="377573"/>
                    <a:pt x="538196" y="359101"/>
                    <a:pt x="524027" y="345641"/>
                  </a:cubicBezTo>
                  <a:cubicBezTo>
                    <a:pt x="492640" y="315795"/>
                    <a:pt x="483719" y="277441"/>
                    <a:pt x="481062" y="236608"/>
                  </a:cubicBezTo>
                  <a:cubicBezTo>
                    <a:pt x="480144" y="222476"/>
                    <a:pt x="479882" y="212712"/>
                    <a:pt x="460465" y="221567"/>
                  </a:cubicBezTo>
                  <a:cubicBezTo>
                    <a:pt x="380340" y="258074"/>
                    <a:pt x="297756" y="252800"/>
                    <a:pt x="215302" y="231485"/>
                  </a:cubicBezTo>
                  <a:cubicBezTo>
                    <a:pt x="195558" y="226378"/>
                    <a:pt x="188376" y="226802"/>
                    <a:pt x="186112" y="249760"/>
                  </a:cubicBezTo>
                  <a:cubicBezTo>
                    <a:pt x="182210" y="289124"/>
                    <a:pt x="170632" y="326156"/>
                    <a:pt x="134358" y="349632"/>
                  </a:cubicBezTo>
                  <a:cubicBezTo>
                    <a:pt x="120091" y="358868"/>
                    <a:pt x="120156" y="373847"/>
                    <a:pt x="120123" y="388448"/>
                  </a:cubicBezTo>
                  <a:cubicBezTo>
                    <a:pt x="120025" y="432391"/>
                    <a:pt x="120091" y="476336"/>
                    <a:pt x="120091" y="529055"/>
                  </a:cubicBezTo>
                  <a:cubicBezTo>
                    <a:pt x="87752" y="500141"/>
                    <a:pt x="86440" y="467409"/>
                    <a:pt x="73813" y="440452"/>
                  </a:cubicBezTo>
                  <a:cubicBezTo>
                    <a:pt x="65286" y="422273"/>
                    <a:pt x="64794" y="397523"/>
                    <a:pt x="33045" y="403493"/>
                  </a:cubicBezTo>
                  <a:cubicBezTo>
                    <a:pt x="21337" y="405697"/>
                    <a:pt x="26617" y="388707"/>
                    <a:pt x="19533" y="383545"/>
                  </a:cubicBezTo>
                  <a:cubicBezTo>
                    <a:pt x="13269" y="338432"/>
                    <a:pt x="5463" y="293460"/>
                    <a:pt x="1100" y="248153"/>
                  </a:cubicBezTo>
                  <a:cubicBezTo>
                    <a:pt x="-4803" y="186516"/>
                    <a:pt x="12285" y="160973"/>
                    <a:pt x="70861" y="140196"/>
                  </a:cubicBezTo>
                  <a:cubicBezTo>
                    <a:pt x="89491" y="133594"/>
                    <a:pt x="103003" y="121468"/>
                    <a:pt x="116877" y="108579"/>
                  </a:cubicBezTo>
                  <a:cubicBezTo>
                    <a:pt x="192082" y="38854"/>
                    <a:pt x="277028" y="-7315"/>
                    <a:pt x="383719" y="957"/>
                  </a:cubicBezTo>
                  <a:cubicBezTo>
                    <a:pt x="434293" y="4879"/>
                    <a:pt x="484211" y="19159"/>
                    <a:pt x="511662" y="62246"/>
                  </a:cubicBezTo>
                  <a:cubicBezTo>
                    <a:pt x="539245" y="105591"/>
                    <a:pt x="557612" y="154289"/>
                    <a:pt x="591459" y="195126"/>
                  </a:cubicBezTo>
                  <a:cubicBezTo>
                    <a:pt x="609006" y="216260"/>
                    <a:pt x="602348" y="248661"/>
                    <a:pt x="597363" y="276267"/>
                  </a:cubicBezTo>
                  <a:cubicBezTo>
                    <a:pt x="589656" y="318862"/>
                    <a:pt x="581095" y="361298"/>
                    <a:pt x="572896" y="403804"/>
                  </a:cubicBezTo>
                  <a:close/>
                </a:path>
              </a:pathLst>
            </a:custGeom>
            <a:solidFill>
              <a:srgbClr val="32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7" name="자유형: 도형 1066">
              <a:extLst>
                <a:ext uri="{FF2B5EF4-FFF2-40B4-BE49-F238E27FC236}">
                  <a16:creationId xmlns:a16="http://schemas.microsoft.com/office/drawing/2014/main" id="{926185B9-7495-B78E-FA31-62469FBDA687}"/>
                </a:ext>
              </a:extLst>
            </p:cNvPr>
            <p:cNvSpPr/>
            <p:nvPr/>
          </p:nvSpPr>
          <p:spPr>
            <a:xfrm>
              <a:off x="18799506" y="2196010"/>
              <a:ext cx="195972" cy="1120672"/>
            </a:xfrm>
            <a:custGeom>
              <a:avLst/>
              <a:gdLst>
                <a:gd name="connsiteX0" fmla="*/ 50570 w 195972"/>
                <a:gd name="connsiteY0" fmla="*/ 0 h 1120672"/>
                <a:gd name="connsiteX1" fmla="*/ 105310 w 195972"/>
                <a:gd name="connsiteY1" fmla="*/ 73706 h 1120672"/>
                <a:gd name="connsiteX2" fmla="*/ 97963 w 195972"/>
                <a:gd name="connsiteY2" fmla="*/ 114625 h 1120672"/>
                <a:gd name="connsiteX3" fmla="*/ 96880 w 195972"/>
                <a:gd name="connsiteY3" fmla="*/ 142565 h 1120672"/>
                <a:gd name="connsiteX4" fmla="*/ 178120 w 195972"/>
                <a:gd name="connsiteY4" fmla="*/ 673206 h 1120672"/>
                <a:gd name="connsiteX5" fmla="*/ 195962 w 195972"/>
                <a:gd name="connsiteY5" fmla="*/ 1038966 h 1120672"/>
                <a:gd name="connsiteX6" fmla="*/ 160016 w 195972"/>
                <a:gd name="connsiteY6" fmla="*/ 1091849 h 1120672"/>
                <a:gd name="connsiteX7" fmla="*/ 84909 w 195972"/>
                <a:gd name="connsiteY7" fmla="*/ 1094660 h 1120672"/>
                <a:gd name="connsiteX8" fmla="*/ 39714 w 195972"/>
                <a:gd name="connsiteY8" fmla="*/ 987896 h 1120672"/>
                <a:gd name="connsiteX9" fmla="*/ 30596 w 195972"/>
                <a:gd name="connsiteY9" fmla="*/ 156603 h 1120672"/>
                <a:gd name="connsiteX10" fmla="*/ 9966 w 195972"/>
                <a:gd name="connsiteY10" fmla="*/ 102939 h 1120672"/>
                <a:gd name="connsiteX11" fmla="*/ 5407 w 195972"/>
                <a:gd name="connsiteY11" fmla="*/ 71237 h 1120672"/>
                <a:gd name="connsiteX12" fmla="*/ 50570 w 195972"/>
                <a:gd name="connsiteY12" fmla="*/ 0 h 112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972" h="1120672">
                  <a:moveTo>
                    <a:pt x="50570" y="0"/>
                  </a:moveTo>
                  <a:cubicBezTo>
                    <a:pt x="74414" y="21210"/>
                    <a:pt x="96913" y="42076"/>
                    <a:pt x="105310" y="73706"/>
                  </a:cubicBezTo>
                  <a:cubicBezTo>
                    <a:pt x="109179" y="88295"/>
                    <a:pt x="127809" y="104185"/>
                    <a:pt x="97963" y="114625"/>
                  </a:cubicBezTo>
                  <a:cubicBezTo>
                    <a:pt x="89436" y="117596"/>
                    <a:pt x="94880" y="132883"/>
                    <a:pt x="96880" y="142565"/>
                  </a:cubicBezTo>
                  <a:cubicBezTo>
                    <a:pt x="132761" y="318134"/>
                    <a:pt x="168937" y="494311"/>
                    <a:pt x="178120" y="673206"/>
                  </a:cubicBezTo>
                  <a:cubicBezTo>
                    <a:pt x="184385" y="795013"/>
                    <a:pt x="193601" y="916873"/>
                    <a:pt x="195962" y="1038966"/>
                  </a:cubicBezTo>
                  <a:cubicBezTo>
                    <a:pt x="196520" y="1066457"/>
                    <a:pt x="174348" y="1076230"/>
                    <a:pt x="160016" y="1091849"/>
                  </a:cubicBezTo>
                  <a:cubicBezTo>
                    <a:pt x="123840" y="1131314"/>
                    <a:pt x="125415" y="1128310"/>
                    <a:pt x="84909" y="1094660"/>
                  </a:cubicBezTo>
                  <a:cubicBezTo>
                    <a:pt x="49783" y="1065486"/>
                    <a:pt x="38861" y="1032554"/>
                    <a:pt x="39714" y="987896"/>
                  </a:cubicBezTo>
                  <a:cubicBezTo>
                    <a:pt x="44830" y="710739"/>
                    <a:pt x="33548" y="433707"/>
                    <a:pt x="30596" y="156603"/>
                  </a:cubicBezTo>
                  <a:cubicBezTo>
                    <a:pt x="30367" y="134986"/>
                    <a:pt x="31187" y="115333"/>
                    <a:pt x="9966" y="102939"/>
                  </a:cubicBezTo>
                  <a:cubicBezTo>
                    <a:pt x="-4923" y="94221"/>
                    <a:pt x="-201" y="82565"/>
                    <a:pt x="5407" y="71237"/>
                  </a:cubicBezTo>
                  <a:cubicBezTo>
                    <a:pt x="17739" y="46307"/>
                    <a:pt x="31449" y="22214"/>
                    <a:pt x="50570" y="0"/>
                  </a:cubicBezTo>
                  <a:close/>
                </a:path>
              </a:pathLst>
            </a:custGeom>
            <a:solidFill>
              <a:srgbClr val="394D6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8" name="자유형: 도형 1067">
              <a:extLst>
                <a:ext uri="{FF2B5EF4-FFF2-40B4-BE49-F238E27FC236}">
                  <a16:creationId xmlns:a16="http://schemas.microsoft.com/office/drawing/2014/main" id="{AC866863-1D6F-F295-3368-DC3D9185AE14}"/>
                </a:ext>
              </a:extLst>
            </p:cNvPr>
            <p:cNvSpPr/>
            <p:nvPr/>
          </p:nvSpPr>
          <p:spPr>
            <a:xfrm>
              <a:off x="18809336" y="6415619"/>
              <a:ext cx="647945" cy="299542"/>
            </a:xfrm>
            <a:custGeom>
              <a:avLst/>
              <a:gdLst>
                <a:gd name="connsiteX0" fmla="*/ 278097 w 647945"/>
                <a:gd name="connsiteY0" fmla="*/ 20475 h 299542"/>
                <a:gd name="connsiteX1" fmla="*/ 350941 w 647945"/>
                <a:gd name="connsiteY1" fmla="*/ 73181 h 299542"/>
                <a:gd name="connsiteX2" fmla="*/ 528770 w 647945"/>
                <a:gd name="connsiteY2" fmla="*/ 155700 h 299542"/>
                <a:gd name="connsiteX3" fmla="*/ 633985 w 647945"/>
                <a:gd name="connsiteY3" fmla="*/ 236054 h 299542"/>
                <a:gd name="connsiteX4" fmla="*/ 598465 w 647945"/>
                <a:gd name="connsiteY4" fmla="*/ 299420 h 299542"/>
                <a:gd name="connsiteX5" fmla="*/ 37526 w 647945"/>
                <a:gd name="connsiteY5" fmla="*/ 286563 h 299542"/>
                <a:gd name="connsiteX6" fmla="*/ 1678 w 647945"/>
                <a:gd name="connsiteY6" fmla="*/ 233398 h 299542"/>
                <a:gd name="connsiteX7" fmla="*/ 4203 w 647945"/>
                <a:gd name="connsiteY7" fmla="*/ 221492 h 299542"/>
                <a:gd name="connsiteX8" fmla="*/ 7909 w 647945"/>
                <a:gd name="connsiteY8" fmla="*/ 122869 h 299542"/>
                <a:gd name="connsiteX9" fmla="*/ 20340 w 647945"/>
                <a:gd name="connsiteY9" fmla="*/ 47795 h 299542"/>
                <a:gd name="connsiteX10" fmla="*/ 62387 w 647945"/>
                <a:gd name="connsiteY10" fmla="*/ 32905 h 299542"/>
                <a:gd name="connsiteX11" fmla="*/ 213485 w 647945"/>
                <a:gd name="connsiteY11" fmla="*/ 9160 h 299542"/>
                <a:gd name="connsiteX12" fmla="*/ 278097 w 647945"/>
                <a:gd name="connsiteY12" fmla="*/ 20475 h 299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7945" h="299542">
                  <a:moveTo>
                    <a:pt x="278097" y="20475"/>
                  </a:moveTo>
                  <a:cubicBezTo>
                    <a:pt x="305614" y="33528"/>
                    <a:pt x="326900" y="55240"/>
                    <a:pt x="350941" y="73181"/>
                  </a:cubicBezTo>
                  <a:cubicBezTo>
                    <a:pt x="404401" y="113096"/>
                    <a:pt x="466618" y="134349"/>
                    <a:pt x="528770" y="155700"/>
                  </a:cubicBezTo>
                  <a:cubicBezTo>
                    <a:pt x="572752" y="170820"/>
                    <a:pt x="613978" y="189547"/>
                    <a:pt x="633985" y="236054"/>
                  </a:cubicBezTo>
                  <a:cubicBezTo>
                    <a:pt x="660321" y="280528"/>
                    <a:pt x="649891" y="301355"/>
                    <a:pt x="598465" y="299420"/>
                  </a:cubicBezTo>
                  <a:cubicBezTo>
                    <a:pt x="411551" y="292401"/>
                    <a:pt x="224538" y="289580"/>
                    <a:pt x="37526" y="286563"/>
                  </a:cubicBezTo>
                  <a:cubicBezTo>
                    <a:pt x="595" y="285940"/>
                    <a:pt x="-3144" y="278790"/>
                    <a:pt x="1678" y="233398"/>
                  </a:cubicBezTo>
                  <a:cubicBezTo>
                    <a:pt x="2268" y="229396"/>
                    <a:pt x="3187" y="225395"/>
                    <a:pt x="4203" y="221492"/>
                  </a:cubicBezTo>
                  <a:cubicBezTo>
                    <a:pt x="12468" y="188924"/>
                    <a:pt x="7188" y="155766"/>
                    <a:pt x="7909" y="122869"/>
                  </a:cubicBezTo>
                  <a:cubicBezTo>
                    <a:pt x="8041" y="97189"/>
                    <a:pt x="6204" y="71147"/>
                    <a:pt x="20340" y="47795"/>
                  </a:cubicBezTo>
                  <a:cubicBezTo>
                    <a:pt x="31229" y="34053"/>
                    <a:pt x="46840" y="33299"/>
                    <a:pt x="62387" y="32905"/>
                  </a:cubicBezTo>
                  <a:cubicBezTo>
                    <a:pt x="113682" y="31561"/>
                    <a:pt x="165207" y="37661"/>
                    <a:pt x="213485" y="9160"/>
                  </a:cubicBezTo>
                  <a:cubicBezTo>
                    <a:pt x="232836" y="-2286"/>
                    <a:pt x="260845" y="-7337"/>
                    <a:pt x="278097" y="20475"/>
                  </a:cubicBezTo>
                  <a:close/>
                </a:path>
              </a:pathLst>
            </a:custGeom>
            <a:solidFill>
              <a:srgbClr val="37435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9" name="자유형: 도형 1068">
              <a:extLst>
                <a:ext uri="{FF2B5EF4-FFF2-40B4-BE49-F238E27FC236}">
                  <a16:creationId xmlns:a16="http://schemas.microsoft.com/office/drawing/2014/main" id="{BE72FAA0-7395-7856-7F40-BD7168FECA2F}"/>
                </a:ext>
              </a:extLst>
            </p:cNvPr>
            <p:cNvSpPr/>
            <p:nvPr/>
          </p:nvSpPr>
          <p:spPr>
            <a:xfrm>
              <a:off x="18375137" y="2599047"/>
              <a:ext cx="436861" cy="557991"/>
            </a:xfrm>
            <a:custGeom>
              <a:avLst/>
              <a:gdLst>
                <a:gd name="connsiteX0" fmla="*/ 29677 w 436861"/>
                <a:gd name="connsiteY0" fmla="*/ 286420 h 557991"/>
                <a:gd name="connsiteX1" fmla="*/ 117903 w 436861"/>
                <a:gd name="connsiteY1" fmla="*/ 91733 h 557991"/>
                <a:gd name="connsiteX2" fmla="*/ 125873 w 436861"/>
                <a:gd name="connsiteY2" fmla="*/ 29483 h 557991"/>
                <a:gd name="connsiteX3" fmla="*/ 142239 w 436861"/>
                <a:gd name="connsiteY3" fmla="*/ 3599 h 557991"/>
                <a:gd name="connsiteX4" fmla="*/ 179268 w 436861"/>
                <a:gd name="connsiteY4" fmla="*/ 7780 h 557991"/>
                <a:gd name="connsiteX5" fmla="*/ 208753 w 436861"/>
                <a:gd name="connsiteY5" fmla="*/ 101825 h 557991"/>
                <a:gd name="connsiteX6" fmla="*/ 181695 w 436861"/>
                <a:gd name="connsiteY6" fmla="*/ 204658 h 557991"/>
                <a:gd name="connsiteX7" fmla="*/ 193338 w 436861"/>
                <a:gd name="connsiteY7" fmla="*/ 227322 h 557991"/>
                <a:gd name="connsiteX8" fmla="*/ 398193 w 436861"/>
                <a:gd name="connsiteY8" fmla="*/ 247486 h 557991"/>
                <a:gd name="connsiteX9" fmla="*/ 428498 w 436861"/>
                <a:gd name="connsiteY9" fmla="*/ 349116 h 557991"/>
                <a:gd name="connsiteX10" fmla="*/ 424496 w 436861"/>
                <a:gd name="connsiteY10" fmla="*/ 387853 h 557991"/>
                <a:gd name="connsiteX11" fmla="*/ 321839 w 436861"/>
                <a:gd name="connsiteY11" fmla="*/ 334714 h 557991"/>
                <a:gd name="connsiteX12" fmla="*/ 294289 w 436861"/>
                <a:gd name="connsiteY12" fmla="*/ 354439 h 557991"/>
                <a:gd name="connsiteX13" fmla="*/ 287336 w 436861"/>
                <a:gd name="connsiteY13" fmla="*/ 497037 h 557991"/>
                <a:gd name="connsiteX14" fmla="*/ 265198 w 436861"/>
                <a:gd name="connsiteY14" fmla="*/ 542258 h 557991"/>
                <a:gd name="connsiteX15" fmla="*/ 151849 w 436861"/>
                <a:gd name="connsiteY15" fmla="*/ 551678 h 557991"/>
                <a:gd name="connsiteX16" fmla="*/ 103079 w 436861"/>
                <a:gd name="connsiteY16" fmla="*/ 553728 h 557991"/>
                <a:gd name="connsiteX17" fmla="*/ 37647 w 436861"/>
                <a:gd name="connsiteY17" fmla="*/ 531124 h 557991"/>
                <a:gd name="connsiteX18" fmla="*/ 29677 w 436861"/>
                <a:gd name="connsiteY18" fmla="*/ 286420 h 5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6861" h="557991">
                  <a:moveTo>
                    <a:pt x="29677" y="286420"/>
                  </a:moveTo>
                  <a:cubicBezTo>
                    <a:pt x="71298" y="227043"/>
                    <a:pt x="100652" y="161992"/>
                    <a:pt x="117903" y="91733"/>
                  </a:cubicBezTo>
                  <a:cubicBezTo>
                    <a:pt x="122888" y="71529"/>
                    <a:pt x="124561" y="50339"/>
                    <a:pt x="125873" y="29483"/>
                  </a:cubicBezTo>
                  <a:cubicBezTo>
                    <a:pt x="126660" y="16944"/>
                    <a:pt x="130137" y="7567"/>
                    <a:pt x="142239" y="3599"/>
                  </a:cubicBezTo>
                  <a:cubicBezTo>
                    <a:pt x="154932" y="-553"/>
                    <a:pt x="166936" y="-3200"/>
                    <a:pt x="179268" y="7780"/>
                  </a:cubicBezTo>
                  <a:cubicBezTo>
                    <a:pt x="208261" y="33596"/>
                    <a:pt x="213148" y="66095"/>
                    <a:pt x="208753" y="101825"/>
                  </a:cubicBezTo>
                  <a:cubicBezTo>
                    <a:pt x="204358" y="137299"/>
                    <a:pt x="191469" y="170578"/>
                    <a:pt x="181695" y="204658"/>
                  </a:cubicBezTo>
                  <a:cubicBezTo>
                    <a:pt x="178382" y="216266"/>
                    <a:pt x="175070" y="225675"/>
                    <a:pt x="193338" y="227322"/>
                  </a:cubicBezTo>
                  <a:cubicBezTo>
                    <a:pt x="261688" y="233468"/>
                    <a:pt x="329940" y="240674"/>
                    <a:pt x="398193" y="247486"/>
                  </a:cubicBezTo>
                  <a:cubicBezTo>
                    <a:pt x="439747" y="281166"/>
                    <a:pt x="444207" y="297804"/>
                    <a:pt x="428498" y="349116"/>
                  </a:cubicBezTo>
                  <a:cubicBezTo>
                    <a:pt x="424759" y="361294"/>
                    <a:pt x="425710" y="374901"/>
                    <a:pt x="424496" y="387853"/>
                  </a:cubicBezTo>
                  <a:cubicBezTo>
                    <a:pt x="397143" y="356725"/>
                    <a:pt x="359229" y="347096"/>
                    <a:pt x="321839" y="334714"/>
                  </a:cubicBezTo>
                  <a:cubicBezTo>
                    <a:pt x="298783" y="327083"/>
                    <a:pt x="293076" y="334488"/>
                    <a:pt x="294289" y="354439"/>
                  </a:cubicBezTo>
                  <a:cubicBezTo>
                    <a:pt x="297176" y="402278"/>
                    <a:pt x="287106" y="449411"/>
                    <a:pt x="287336" y="497037"/>
                  </a:cubicBezTo>
                  <a:cubicBezTo>
                    <a:pt x="287435" y="516266"/>
                    <a:pt x="281925" y="531760"/>
                    <a:pt x="265198" y="542258"/>
                  </a:cubicBezTo>
                  <a:cubicBezTo>
                    <a:pt x="228366" y="556801"/>
                    <a:pt x="190025" y="553472"/>
                    <a:pt x="151849" y="551678"/>
                  </a:cubicBezTo>
                  <a:cubicBezTo>
                    <a:pt x="135516" y="550910"/>
                    <a:pt x="119117" y="547578"/>
                    <a:pt x="103079" y="553728"/>
                  </a:cubicBezTo>
                  <a:cubicBezTo>
                    <a:pt x="75529" y="562747"/>
                    <a:pt x="51947" y="558464"/>
                    <a:pt x="37647" y="531124"/>
                  </a:cubicBezTo>
                  <a:cubicBezTo>
                    <a:pt x="-4170" y="450982"/>
                    <a:pt x="-17059" y="369588"/>
                    <a:pt x="29677" y="286420"/>
                  </a:cubicBezTo>
                  <a:close/>
                </a:path>
              </a:pathLst>
            </a:custGeom>
            <a:solidFill>
              <a:srgbClr val="E7BBB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2" name="자유형: 도형 1071">
              <a:extLst>
                <a:ext uri="{FF2B5EF4-FFF2-40B4-BE49-F238E27FC236}">
                  <a16:creationId xmlns:a16="http://schemas.microsoft.com/office/drawing/2014/main" id="{AAAD17CA-81ED-D039-ACE1-7ED08B7D5122}"/>
                </a:ext>
              </a:extLst>
            </p:cNvPr>
            <p:cNvSpPr/>
            <p:nvPr/>
          </p:nvSpPr>
          <p:spPr>
            <a:xfrm>
              <a:off x="17947236" y="6346202"/>
              <a:ext cx="374649" cy="350906"/>
            </a:xfrm>
            <a:custGeom>
              <a:avLst/>
              <a:gdLst>
                <a:gd name="connsiteX0" fmla="*/ 343803 w 374649"/>
                <a:gd name="connsiteY0" fmla="*/ 278151 h 350906"/>
                <a:gd name="connsiteX1" fmla="*/ 339244 w 374649"/>
                <a:gd name="connsiteY1" fmla="*/ 293829 h 350906"/>
                <a:gd name="connsiteX2" fmla="*/ 281980 w 374649"/>
                <a:gd name="connsiteY2" fmla="*/ 347847 h 350906"/>
                <a:gd name="connsiteX3" fmla="*/ 38522 w 374649"/>
                <a:gd name="connsiteY3" fmla="*/ 350864 h 350906"/>
                <a:gd name="connsiteX4" fmla="*/ 2346 w 374649"/>
                <a:gd name="connsiteY4" fmla="*/ 308555 h 350906"/>
                <a:gd name="connsiteX5" fmla="*/ 2773 w 374649"/>
                <a:gd name="connsiteY5" fmla="*/ 291959 h 350906"/>
                <a:gd name="connsiteX6" fmla="*/ 27765 w 374649"/>
                <a:gd name="connsiteY6" fmla="*/ 209768 h 350906"/>
                <a:gd name="connsiteX7" fmla="*/ 99296 w 374649"/>
                <a:gd name="connsiteY7" fmla="*/ 52405 h 350906"/>
                <a:gd name="connsiteX8" fmla="*/ 131176 w 374649"/>
                <a:gd name="connsiteY8" fmla="*/ 11604 h 350906"/>
                <a:gd name="connsiteX9" fmla="*/ 208841 w 374649"/>
                <a:gd name="connsiteY9" fmla="*/ 1929 h 350906"/>
                <a:gd name="connsiteX10" fmla="*/ 359284 w 374649"/>
                <a:gd name="connsiteY10" fmla="*/ 27774 h 350906"/>
                <a:gd name="connsiteX11" fmla="*/ 374436 w 374649"/>
                <a:gd name="connsiteY11" fmla="*/ 69820 h 350906"/>
                <a:gd name="connsiteX12" fmla="*/ 353380 w 374649"/>
                <a:gd name="connsiteY12" fmla="*/ 261293 h 350906"/>
                <a:gd name="connsiteX13" fmla="*/ 343803 w 374649"/>
                <a:gd name="connsiteY13" fmla="*/ 278151 h 35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4649" h="350906">
                  <a:moveTo>
                    <a:pt x="343803" y="278151"/>
                  </a:moveTo>
                  <a:cubicBezTo>
                    <a:pt x="342229" y="283366"/>
                    <a:pt x="339769" y="288516"/>
                    <a:pt x="339244" y="293829"/>
                  </a:cubicBezTo>
                  <a:cubicBezTo>
                    <a:pt x="334292" y="347125"/>
                    <a:pt x="334390" y="347158"/>
                    <a:pt x="281980" y="347847"/>
                  </a:cubicBezTo>
                  <a:cubicBezTo>
                    <a:pt x="200838" y="348929"/>
                    <a:pt x="119664" y="350208"/>
                    <a:pt x="38522" y="350864"/>
                  </a:cubicBezTo>
                  <a:cubicBezTo>
                    <a:pt x="-2868" y="351192"/>
                    <a:pt x="-2803" y="350667"/>
                    <a:pt x="2346" y="308555"/>
                  </a:cubicBezTo>
                  <a:cubicBezTo>
                    <a:pt x="3002" y="303078"/>
                    <a:pt x="2641" y="297502"/>
                    <a:pt x="2773" y="291959"/>
                  </a:cubicBezTo>
                  <a:cubicBezTo>
                    <a:pt x="5003" y="262704"/>
                    <a:pt x="15301" y="236137"/>
                    <a:pt x="27765" y="209768"/>
                  </a:cubicBezTo>
                  <a:cubicBezTo>
                    <a:pt x="52363" y="157686"/>
                    <a:pt x="75452" y="104849"/>
                    <a:pt x="99296" y="52405"/>
                  </a:cubicBezTo>
                  <a:cubicBezTo>
                    <a:pt x="106610" y="36268"/>
                    <a:pt x="113957" y="20033"/>
                    <a:pt x="131176" y="11604"/>
                  </a:cubicBezTo>
                  <a:cubicBezTo>
                    <a:pt x="155216" y="-5942"/>
                    <a:pt x="182897" y="1503"/>
                    <a:pt x="208841" y="1929"/>
                  </a:cubicBezTo>
                  <a:cubicBezTo>
                    <a:pt x="260071" y="2716"/>
                    <a:pt x="310448" y="11440"/>
                    <a:pt x="359284" y="27774"/>
                  </a:cubicBezTo>
                  <a:cubicBezTo>
                    <a:pt x="373223" y="38531"/>
                    <a:pt x="375453" y="54274"/>
                    <a:pt x="374436" y="69820"/>
                  </a:cubicBezTo>
                  <a:cubicBezTo>
                    <a:pt x="370304" y="133940"/>
                    <a:pt x="362563" y="197699"/>
                    <a:pt x="353380" y="261293"/>
                  </a:cubicBezTo>
                  <a:cubicBezTo>
                    <a:pt x="352429" y="267886"/>
                    <a:pt x="349707" y="274052"/>
                    <a:pt x="343803" y="278151"/>
                  </a:cubicBezTo>
                  <a:close/>
                </a:path>
              </a:pathLst>
            </a:custGeom>
            <a:solidFill>
              <a:srgbClr val="39455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3" name="자유형: 도형 1072">
              <a:extLst>
                <a:ext uri="{FF2B5EF4-FFF2-40B4-BE49-F238E27FC236}">
                  <a16:creationId xmlns:a16="http://schemas.microsoft.com/office/drawing/2014/main" id="{F4E3B82A-E184-C914-2EF4-FA75CD3C4C22}"/>
                </a:ext>
              </a:extLst>
            </p:cNvPr>
            <p:cNvSpPr/>
            <p:nvPr/>
          </p:nvSpPr>
          <p:spPr>
            <a:xfrm>
              <a:off x="19288103" y="2647671"/>
              <a:ext cx="241799" cy="1329022"/>
            </a:xfrm>
            <a:custGeom>
              <a:avLst/>
              <a:gdLst>
                <a:gd name="connsiteX0" fmla="*/ 80603 w 241799"/>
                <a:gd name="connsiteY0" fmla="*/ 1329022 h 1329022"/>
                <a:gd name="connsiteX1" fmla="*/ 61974 w 241799"/>
                <a:gd name="connsiteY1" fmla="*/ 1245880 h 1329022"/>
                <a:gd name="connsiteX2" fmla="*/ 34588 w 241799"/>
                <a:gd name="connsiteY2" fmla="*/ 915122 h 1329022"/>
                <a:gd name="connsiteX3" fmla="*/ 28323 w 241799"/>
                <a:gd name="connsiteY3" fmla="*/ 745443 h 1329022"/>
                <a:gd name="connsiteX4" fmla="*/ 19566 w 241799"/>
                <a:gd name="connsiteY4" fmla="*/ 464009 h 1329022"/>
                <a:gd name="connsiteX5" fmla="*/ 576 w 241799"/>
                <a:gd name="connsiteY5" fmla="*/ 38616 h 1329022"/>
                <a:gd name="connsiteX6" fmla="*/ 5824 w 241799"/>
                <a:gd name="connsiteY6" fmla="*/ 0 h 1329022"/>
                <a:gd name="connsiteX7" fmla="*/ 20550 w 241799"/>
                <a:gd name="connsiteY7" fmla="*/ 45310 h 1329022"/>
                <a:gd name="connsiteX8" fmla="*/ 55021 w 241799"/>
                <a:gd name="connsiteY8" fmla="*/ 405307 h 1329022"/>
                <a:gd name="connsiteX9" fmla="*/ 72666 w 241799"/>
                <a:gd name="connsiteY9" fmla="*/ 569936 h 1329022"/>
                <a:gd name="connsiteX10" fmla="*/ 79947 w 241799"/>
                <a:gd name="connsiteY10" fmla="*/ 721202 h 1329022"/>
                <a:gd name="connsiteX11" fmla="*/ 125076 w 241799"/>
                <a:gd name="connsiteY11" fmla="*/ 760858 h 1329022"/>
                <a:gd name="connsiteX12" fmla="*/ 181816 w 241799"/>
                <a:gd name="connsiteY12" fmla="*/ 760995 h 1329022"/>
                <a:gd name="connsiteX13" fmla="*/ 241705 w 241799"/>
                <a:gd name="connsiteY13" fmla="*/ 726896 h 1329022"/>
                <a:gd name="connsiteX14" fmla="*/ 216976 w 241799"/>
                <a:gd name="connsiteY14" fmla="*/ 872973 h 1329022"/>
                <a:gd name="connsiteX15" fmla="*/ 121239 w 241799"/>
                <a:gd name="connsiteY15" fmla="*/ 1215149 h 1329022"/>
                <a:gd name="connsiteX16" fmla="*/ 80603 w 241799"/>
                <a:gd name="connsiteY16" fmla="*/ 1329022 h 13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799" h="1329022">
                  <a:moveTo>
                    <a:pt x="80603" y="1329022"/>
                  </a:moveTo>
                  <a:cubicBezTo>
                    <a:pt x="57513" y="1305309"/>
                    <a:pt x="64958" y="1273266"/>
                    <a:pt x="61974" y="1245880"/>
                  </a:cubicBezTo>
                  <a:cubicBezTo>
                    <a:pt x="49970" y="1135935"/>
                    <a:pt x="42032" y="1025506"/>
                    <a:pt x="34588" y="915122"/>
                  </a:cubicBezTo>
                  <a:cubicBezTo>
                    <a:pt x="30783" y="858700"/>
                    <a:pt x="32292" y="802097"/>
                    <a:pt x="28323" y="745443"/>
                  </a:cubicBezTo>
                  <a:cubicBezTo>
                    <a:pt x="21764" y="651884"/>
                    <a:pt x="26126" y="557564"/>
                    <a:pt x="19566" y="464009"/>
                  </a:cubicBezTo>
                  <a:cubicBezTo>
                    <a:pt x="9595" y="322313"/>
                    <a:pt x="-2835" y="180853"/>
                    <a:pt x="576" y="38616"/>
                  </a:cubicBezTo>
                  <a:cubicBezTo>
                    <a:pt x="872" y="26753"/>
                    <a:pt x="-2638" y="14306"/>
                    <a:pt x="5824" y="0"/>
                  </a:cubicBezTo>
                  <a:cubicBezTo>
                    <a:pt x="17270" y="14333"/>
                    <a:pt x="18713" y="29748"/>
                    <a:pt x="20550" y="45310"/>
                  </a:cubicBezTo>
                  <a:cubicBezTo>
                    <a:pt x="34588" y="165054"/>
                    <a:pt x="51117" y="284451"/>
                    <a:pt x="55021" y="405307"/>
                  </a:cubicBezTo>
                  <a:cubicBezTo>
                    <a:pt x="56791" y="460326"/>
                    <a:pt x="71977" y="514999"/>
                    <a:pt x="72666" y="569936"/>
                  </a:cubicBezTo>
                  <a:cubicBezTo>
                    <a:pt x="73289" y="620592"/>
                    <a:pt x="71059" y="670759"/>
                    <a:pt x="79947" y="721202"/>
                  </a:cubicBezTo>
                  <a:cubicBezTo>
                    <a:pt x="84899" y="749395"/>
                    <a:pt x="95066" y="763518"/>
                    <a:pt x="125076" y="760858"/>
                  </a:cubicBezTo>
                  <a:cubicBezTo>
                    <a:pt x="143869" y="759192"/>
                    <a:pt x="163187" y="758588"/>
                    <a:pt x="181816" y="760995"/>
                  </a:cubicBezTo>
                  <a:cubicBezTo>
                    <a:pt x="211367" y="764816"/>
                    <a:pt x="230915" y="754396"/>
                    <a:pt x="241705" y="726896"/>
                  </a:cubicBezTo>
                  <a:cubicBezTo>
                    <a:pt x="243082" y="777184"/>
                    <a:pt x="229176" y="825361"/>
                    <a:pt x="216976" y="872973"/>
                  </a:cubicBezTo>
                  <a:cubicBezTo>
                    <a:pt x="187621" y="987693"/>
                    <a:pt x="155414" y="1101760"/>
                    <a:pt x="121239" y="1215149"/>
                  </a:cubicBezTo>
                  <a:cubicBezTo>
                    <a:pt x="109661" y="1253522"/>
                    <a:pt x="100609" y="1293404"/>
                    <a:pt x="80603" y="1329022"/>
                  </a:cubicBezTo>
                  <a:close/>
                </a:path>
              </a:pathLst>
            </a:custGeom>
            <a:solidFill>
              <a:srgbClr val="31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5" name="자유형: 도형 1074">
              <a:extLst>
                <a:ext uri="{FF2B5EF4-FFF2-40B4-BE49-F238E27FC236}">
                  <a16:creationId xmlns:a16="http://schemas.microsoft.com/office/drawing/2014/main" id="{629399C9-AB20-714A-22A3-888DCD903C2F}"/>
                </a:ext>
              </a:extLst>
            </p:cNvPr>
            <p:cNvSpPr/>
            <p:nvPr/>
          </p:nvSpPr>
          <p:spPr>
            <a:xfrm>
              <a:off x="18640334" y="2912531"/>
              <a:ext cx="159298" cy="230218"/>
            </a:xfrm>
            <a:custGeom>
              <a:avLst/>
              <a:gdLst>
                <a:gd name="connsiteX0" fmla="*/ 0 w 159298"/>
                <a:gd name="connsiteY0" fmla="*/ 228772 h 230218"/>
                <a:gd name="connsiteX1" fmla="*/ 13152 w 159298"/>
                <a:gd name="connsiteY1" fmla="*/ 182248 h 230218"/>
                <a:gd name="connsiteX2" fmla="*/ 19613 w 159298"/>
                <a:gd name="connsiteY2" fmla="*/ 19729 h 230218"/>
                <a:gd name="connsiteX3" fmla="*/ 41981 w 159298"/>
                <a:gd name="connsiteY3" fmla="*/ 3766 h 230218"/>
                <a:gd name="connsiteX4" fmla="*/ 107183 w 159298"/>
                <a:gd name="connsiteY4" fmla="*/ 26328 h 230218"/>
                <a:gd name="connsiteX5" fmla="*/ 159298 w 159298"/>
                <a:gd name="connsiteY5" fmla="*/ 74367 h 230218"/>
                <a:gd name="connsiteX6" fmla="*/ 152739 w 159298"/>
                <a:gd name="connsiteY6" fmla="*/ 195866 h 230218"/>
                <a:gd name="connsiteX7" fmla="*/ 38177 w 159298"/>
                <a:gd name="connsiteY7" fmla="*/ 226213 h 230218"/>
                <a:gd name="connsiteX8" fmla="*/ 0 w 159298"/>
                <a:gd name="connsiteY8" fmla="*/ 228772 h 2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298" h="230218">
                  <a:moveTo>
                    <a:pt x="0" y="228772"/>
                  </a:moveTo>
                  <a:cubicBezTo>
                    <a:pt x="10528" y="214993"/>
                    <a:pt x="13283" y="199605"/>
                    <a:pt x="13152" y="182248"/>
                  </a:cubicBezTo>
                  <a:cubicBezTo>
                    <a:pt x="12693" y="128014"/>
                    <a:pt x="23713" y="74193"/>
                    <a:pt x="19613" y="19729"/>
                  </a:cubicBezTo>
                  <a:cubicBezTo>
                    <a:pt x="18334" y="2681"/>
                    <a:pt x="29190" y="-5263"/>
                    <a:pt x="41981" y="3766"/>
                  </a:cubicBezTo>
                  <a:cubicBezTo>
                    <a:pt x="62119" y="17987"/>
                    <a:pt x="85208" y="19949"/>
                    <a:pt x="107183" y="26328"/>
                  </a:cubicBezTo>
                  <a:cubicBezTo>
                    <a:pt x="133027" y="33829"/>
                    <a:pt x="153132" y="46187"/>
                    <a:pt x="159298" y="74367"/>
                  </a:cubicBezTo>
                  <a:cubicBezTo>
                    <a:pt x="157134" y="114862"/>
                    <a:pt x="154936" y="155360"/>
                    <a:pt x="152739" y="195866"/>
                  </a:cubicBezTo>
                  <a:cubicBezTo>
                    <a:pt x="124205" y="241917"/>
                    <a:pt x="79403" y="229506"/>
                    <a:pt x="38177" y="226213"/>
                  </a:cubicBezTo>
                  <a:cubicBezTo>
                    <a:pt x="24795" y="225147"/>
                    <a:pt x="12529" y="224482"/>
                    <a:pt x="0" y="228772"/>
                  </a:cubicBezTo>
                  <a:close/>
                </a:path>
              </a:pathLst>
            </a:custGeom>
            <a:solidFill>
              <a:srgbClr val="D7979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9" name="자유형: 도형 1078">
              <a:extLst>
                <a:ext uri="{FF2B5EF4-FFF2-40B4-BE49-F238E27FC236}">
                  <a16:creationId xmlns:a16="http://schemas.microsoft.com/office/drawing/2014/main" id="{EEAC92CE-5520-009F-8ADB-98076A4736D3}"/>
                </a:ext>
              </a:extLst>
            </p:cNvPr>
            <p:cNvSpPr/>
            <p:nvPr/>
          </p:nvSpPr>
          <p:spPr>
            <a:xfrm>
              <a:off x="18826465" y="6359417"/>
              <a:ext cx="261951" cy="104030"/>
            </a:xfrm>
            <a:custGeom>
              <a:avLst/>
              <a:gdLst>
                <a:gd name="connsiteX0" fmla="*/ 260967 w 261951"/>
                <a:gd name="connsiteY0" fmla="*/ 76677 h 104030"/>
                <a:gd name="connsiteX1" fmla="*/ 174611 w 261951"/>
                <a:gd name="connsiteY1" fmla="*/ 83761 h 104030"/>
                <a:gd name="connsiteX2" fmla="*/ 116264 w 261951"/>
                <a:gd name="connsiteY2" fmla="*/ 100357 h 104030"/>
                <a:gd name="connsiteX3" fmla="*/ 7605 w 261951"/>
                <a:gd name="connsiteY3" fmla="*/ 104030 h 104030"/>
                <a:gd name="connsiteX4" fmla="*/ 8392 w 261951"/>
                <a:gd name="connsiteY4" fmla="*/ 61557 h 104030"/>
                <a:gd name="connsiteX5" fmla="*/ 120200 w 261951"/>
                <a:gd name="connsiteY5" fmla="*/ 2620 h 104030"/>
                <a:gd name="connsiteX6" fmla="*/ 182188 w 261951"/>
                <a:gd name="connsiteY6" fmla="*/ 4030 h 104030"/>
                <a:gd name="connsiteX7" fmla="*/ 261952 w 261951"/>
                <a:gd name="connsiteY7" fmla="*/ 5276 h 104030"/>
                <a:gd name="connsiteX8" fmla="*/ 260967 w 261951"/>
                <a:gd name="connsiteY8" fmla="*/ 76677 h 10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1951" h="104030">
                  <a:moveTo>
                    <a:pt x="260967" y="76677"/>
                  </a:moveTo>
                  <a:cubicBezTo>
                    <a:pt x="230499" y="57589"/>
                    <a:pt x="199931" y="67395"/>
                    <a:pt x="174611" y="83761"/>
                  </a:cubicBezTo>
                  <a:cubicBezTo>
                    <a:pt x="155392" y="96159"/>
                    <a:pt x="137550" y="99898"/>
                    <a:pt x="116264" y="100357"/>
                  </a:cubicBezTo>
                  <a:cubicBezTo>
                    <a:pt x="80056" y="101144"/>
                    <a:pt x="43519" y="94519"/>
                    <a:pt x="7605" y="104030"/>
                  </a:cubicBezTo>
                  <a:cubicBezTo>
                    <a:pt x="-5415" y="89600"/>
                    <a:pt x="619" y="75595"/>
                    <a:pt x="8392" y="61557"/>
                  </a:cubicBezTo>
                  <a:cubicBezTo>
                    <a:pt x="32761" y="17674"/>
                    <a:pt x="77661" y="10885"/>
                    <a:pt x="120200" y="2620"/>
                  </a:cubicBezTo>
                  <a:cubicBezTo>
                    <a:pt x="139944" y="-1185"/>
                    <a:pt x="161623" y="-955"/>
                    <a:pt x="182188" y="4030"/>
                  </a:cubicBezTo>
                  <a:cubicBezTo>
                    <a:pt x="208787" y="4456"/>
                    <a:pt x="235385" y="4850"/>
                    <a:pt x="261952" y="5276"/>
                  </a:cubicBezTo>
                  <a:cubicBezTo>
                    <a:pt x="261624" y="29055"/>
                    <a:pt x="261296" y="52866"/>
                    <a:pt x="260967" y="76677"/>
                  </a:cubicBezTo>
                  <a:close/>
                </a:path>
              </a:pathLst>
            </a:custGeom>
            <a:solidFill>
              <a:srgbClr val="D0878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0" name="자유형: 도형 1079">
              <a:extLst>
                <a:ext uri="{FF2B5EF4-FFF2-40B4-BE49-F238E27FC236}">
                  <a16:creationId xmlns:a16="http://schemas.microsoft.com/office/drawing/2014/main" id="{3B9CE40F-2D31-4E87-D8CB-97DCD5F0D6DC}"/>
                </a:ext>
              </a:extLst>
            </p:cNvPr>
            <p:cNvSpPr/>
            <p:nvPr/>
          </p:nvSpPr>
          <p:spPr>
            <a:xfrm>
              <a:off x="18636885" y="1908391"/>
              <a:ext cx="276884" cy="188183"/>
            </a:xfrm>
            <a:custGeom>
              <a:avLst/>
              <a:gdLst>
                <a:gd name="connsiteX0" fmla="*/ 276556 w 276884"/>
                <a:gd name="connsiteY0" fmla="*/ 142080 h 188183"/>
                <a:gd name="connsiteX1" fmla="*/ 195546 w 276884"/>
                <a:gd name="connsiteY1" fmla="*/ 187019 h 188183"/>
                <a:gd name="connsiteX2" fmla="*/ 236 w 276884"/>
                <a:gd name="connsiteY2" fmla="*/ 0 h 188183"/>
                <a:gd name="connsiteX3" fmla="*/ 220800 w 276884"/>
                <a:gd name="connsiteY3" fmla="*/ 114733 h 188183"/>
                <a:gd name="connsiteX4" fmla="*/ 276884 w 276884"/>
                <a:gd name="connsiteY4" fmla="*/ 109059 h 188183"/>
                <a:gd name="connsiteX5" fmla="*/ 276556 w 276884"/>
                <a:gd name="connsiteY5" fmla="*/ 142080 h 18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884" h="188183">
                  <a:moveTo>
                    <a:pt x="276556" y="142080"/>
                  </a:moveTo>
                  <a:cubicBezTo>
                    <a:pt x="259862" y="175514"/>
                    <a:pt x="227327" y="182201"/>
                    <a:pt x="195546" y="187019"/>
                  </a:cubicBezTo>
                  <a:cubicBezTo>
                    <a:pt x="106565" y="200525"/>
                    <a:pt x="-5832" y="93956"/>
                    <a:pt x="236" y="0"/>
                  </a:cubicBezTo>
                  <a:cubicBezTo>
                    <a:pt x="52416" y="82155"/>
                    <a:pt x="126670" y="117760"/>
                    <a:pt x="220800" y="114733"/>
                  </a:cubicBezTo>
                  <a:cubicBezTo>
                    <a:pt x="239692" y="114126"/>
                    <a:pt x="257566" y="104775"/>
                    <a:pt x="276884" y="109059"/>
                  </a:cubicBezTo>
                  <a:cubicBezTo>
                    <a:pt x="276786" y="120069"/>
                    <a:pt x="276687" y="131073"/>
                    <a:pt x="276556" y="142080"/>
                  </a:cubicBezTo>
                  <a:close/>
                </a:path>
              </a:pathLst>
            </a:custGeom>
            <a:solidFill>
              <a:srgbClr val="413E4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2" name="자유형: 도형 1081">
              <a:extLst>
                <a:ext uri="{FF2B5EF4-FFF2-40B4-BE49-F238E27FC236}">
                  <a16:creationId xmlns:a16="http://schemas.microsoft.com/office/drawing/2014/main" id="{F9900B00-EB58-C2DD-2B6C-13921E096125}"/>
                </a:ext>
              </a:extLst>
            </p:cNvPr>
            <p:cNvSpPr/>
            <p:nvPr/>
          </p:nvSpPr>
          <p:spPr>
            <a:xfrm>
              <a:off x="18081221" y="6273090"/>
              <a:ext cx="247617" cy="101272"/>
            </a:xfrm>
            <a:custGeom>
              <a:avLst/>
              <a:gdLst>
                <a:gd name="connsiteX0" fmla="*/ 8899 w 247617"/>
                <a:gd name="connsiteY0" fmla="*/ 0 h 101272"/>
                <a:gd name="connsiteX1" fmla="*/ 217591 w 247617"/>
                <a:gd name="connsiteY1" fmla="*/ 34470 h 101272"/>
                <a:gd name="connsiteX2" fmla="*/ 243862 w 247617"/>
                <a:gd name="connsiteY2" fmla="*/ 37783 h 101272"/>
                <a:gd name="connsiteX3" fmla="*/ 232153 w 247617"/>
                <a:gd name="connsiteY3" fmla="*/ 100197 h 101272"/>
                <a:gd name="connsiteX4" fmla="*/ 200306 w 247617"/>
                <a:gd name="connsiteY4" fmla="*/ 94687 h 101272"/>
                <a:gd name="connsiteX5" fmla="*/ 58423 w 247617"/>
                <a:gd name="connsiteY5" fmla="*/ 60840 h 101272"/>
                <a:gd name="connsiteX6" fmla="*/ 6341 w 247617"/>
                <a:gd name="connsiteY6" fmla="*/ 73467 h 101272"/>
                <a:gd name="connsiteX7" fmla="*/ 2832 w 247617"/>
                <a:gd name="connsiteY7" fmla="*/ 43981 h 101272"/>
                <a:gd name="connsiteX8" fmla="*/ 8899 w 247617"/>
                <a:gd name="connsiteY8" fmla="*/ 0 h 10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617" h="101272">
                  <a:moveTo>
                    <a:pt x="8899" y="0"/>
                  </a:moveTo>
                  <a:cubicBezTo>
                    <a:pt x="79742" y="3706"/>
                    <a:pt x="147272" y="27452"/>
                    <a:pt x="217591" y="34470"/>
                  </a:cubicBezTo>
                  <a:cubicBezTo>
                    <a:pt x="226381" y="35356"/>
                    <a:pt x="235105" y="36668"/>
                    <a:pt x="243862" y="37783"/>
                  </a:cubicBezTo>
                  <a:cubicBezTo>
                    <a:pt x="249470" y="60380"/>
                    <a:pt x="251077" y="82224"/>
                    <a:pt x="232153" y="100197"/>
                  </a:cubicBezTo>
                  <a:cubicBezTo>
                    <a:pt x="220706" y="103181"/>
                    <a:pt x="210703" y="99508"/>
                    <a:pt x="200306" y="94687"/>
                  </a:cubicBezTo>
                  <a:cubicBezTo>
                    <a:pt x="155341" y="73860"/>
                    <a:pt x="106407" y="69137"/>
                    <a:pt x="58423" y="60840"/>
                  </a:cubicBezTo>
                  <a:cubicBezTo>
                    <a:pt x="39860" y="57625"/>
                    <a:pt x="21100" y="57330"/>
                    <a:pt x="6341" y="73467"/>
                  </a:cubicBezTo>
                  <a:cubicBezTo>
                    <a:pt x="-2679" y="62775"/>
                    <a:pt x="-350" y="53427"/>
                    <a:pt x="2832" y="43981"/>
                  </a:cubicBezTo>
                  <a:cubicBezTo>
                    <a:pt x="4832" y="29321"/>
                    <a:pt x="6866" y="14660"/>
                    <a:pt x="8899" y="0"/>
                  </a:cubicBezTo>
                  <a:close/>
                </a:path>
              </a:pathLst>
            </a:custGeom>
            <a:solidFill>
              <a:srgbClr val="C2808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7" name="자유형: 도형 1086">
              <a:extLst>
                <a:ext uri="{FF2B5EF4-FFF2-40B4-BE49-F238E27FC236}">
                  <a16:creationId xmlns:a16="http://schemas.microsoft.com/office/drawing/2014/main" id="{F1C6BF81-713F-2343-CE73-090CAF464CDF}"/>
                </a:ext>
              </a:extLst>
            </p:cNvPr>
            <p:cNvSpPr/>
            <p:nvPr/>
          </p:nvSpPr>
          <p:spPr>
            <a:xfrm>
              <a:off x="18806619" y="3534232"/>
              <a:ext cx="194687" cy="115083"/>
            </a:xfrm>
            <a:custGeom>
              <a:avLst/>
              <a:gdLst>
                <a:gd name="connsiteX0" fmla="*/ 188784 w 194687"/>
                <a:gd name="connsiteY0" fmla="*/ 81109 h 115083"/>
                <a:gd name="connsiteX1" fmla="*/ 180879 w 194687"/>
                <a:gd name="connsiteY1" fmla="*/ 107976 h 115083"/>
                <a:gd name="connsiteX2" fmla="*/ 47065 w 194687"/>
                <a:gd name="connsiteY2" fmla="*/ 115084 h 115083"/>
                <a:gd name="connsiteX3" fmla="*/ 40735 w 194687"/>
                <a:gd name="connsiteY3" fmla="*/ 41086 h 115083"/>
                <a:gd name="connsiteX4" fmla="*/ 0 w 194687"/>
                <a:gd name="connsiteY4" fmla="*/ 1351 h 115083"/>
                <a:gd name="connsiteX5" fmla="*/ 188292 w 194687"/>
                <a:gd name="connsiteY5" fmla="*/ 8258 h 115083"/>
                <a:gd name="connsiteX6" fmla="*/ 188784 w 194687"/>
                <a:gd name="connsiteY6" fmla="*/ 81109 h 11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687" h="115083">
                  <a:moveTo>
                    <a:pt x="188784" y="81109"/>
                  </a:moveTo>
                  <a:cubicBezTo>
                    <a:pt x="182618" y="89016"/>
                    <a:pt x="178715" y="97609"/>
                    <a:pt x="180879" y="107976"/>
                  </a:cubicBezTo>
                  <a:cubicBezTo>
                    <a:pt x="136800" y="120351"/>
                    <a:pt x="91473" y="109118"/>
                    <a:pt x="47065" y="115084"/>
                  </a:cubicBezTo>
                  <a:cubicBezTo>
                    <a:pt x="22860" y="92309"/>
                    <a:pt x="29649" y="66881"/>
                    <a:pt x="40735" y="41086"/>
                  </a:cubicBezTo>
                  <a:cubicBezTo>
                    <a:pt x="55232" y="-932"/>
                    <a:pt x="16366" y="11738"/>
                    <a:pt x="0" y="1351"/>
                  </a:cubicBezTo>
                  <a:cubicBezTo>
                    <a:pt x="62644" y="6441"/>
                    <a:pt x="126042" y="-8606"/>
                    <a:pt x="188292" y="8258"/>
                  </a:cubicBezTo>
                  <a:cubicBezTo>
                    <a:pt x="203280" y="32440"/>
                    <a:pt x="186980" y="56838"/>
                    <a:pt x="188784" y="81109"/>
                  </a:cubicBezTo>
                  <a:close/>
                </a:path>
              </a:pathLst>
            </a:custGeom>
            <a:solidFill>
              <a:srgbClr val="B9C6D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8" name="자유형: 도형 1087">
              <a:extLst>
                <a:ext uri="{FF2B5EF4-FFF2-40B4-BE49-F238E27FC236}">
                  <a16:creationId xmlns:a16="http://schemas.microsoft.com/office/drawing/2014/main" id="{502F1D7C-C1FF-E668-D3CE-E159FE00F143}"/>
                </a:ext>
              </a:extLst>
            </p:cNvPr>
            <p:cNvSpPr/>
            <p:nvPr/>
          </p:nvSpPr>
          <p:spPr>
            <a:xfrm>
              <a:off x="18077628" y="6317071"/>
              <a:ext cx="234944" cy="61649"/>
            </a:xfrm>
            <a:custGeom>
              <a:avLst/>
              <a:gdLst>
                <a:gd name="connsiteX0" fmla="*/ 6424 w 234944"/>
                <a:gd name="connsiteY0" fmla="*/ 0 h 61649"/>
                <a:gd name="connsiteX1" fmla="*/ 8458 w 234944"/>
                <a:gd name="connsiteY1" fmla="*/ 21614 h 61649"/>
                <a:gd name="connsiteX2" fmla="*/ 85008 w 234944"/>
                <a:gd name="connsiteY2" fmla="*/ 10692 h 61649"/>
                <a:gd name="connsiteX3" fmla="*/ 234861 w 234944"/>
                <a:gd name="connsiteY3" fmla="*/ 54412 h 61649"/>
                <a:gd name="connsiteX4" fmla="*/ 227776 w 234944"/>
                <a:gd name="connsiteY4" fmla="*/ 61266 h 61649"/>
                <a:gd name="connsiteX5" fmla="*/ 783 w 234944"/>
                <a:gd name="connsiteY5" fmla="*/ 40735 h 61649"/>
                <a:gd name="connsiteX6" fmla="*/ 6424 w 234944"/>
                <a:gd name="connsiteY6" fmla="*/ 0 h 6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944" h="61649">
                  <a:moveTo>
                    <a:pt x="6424" y="0"/>
                  </a:moveTo>
                  <a:cubicBezTo>
                    <a:pt x="7015" y="6560"/>
                    <a:pt x="7671" y="13086"/>
                    <a:pt x="8458" y="21614"/>
                  </a:cubicBezTo>
                  <a:cubicBezTo>
                    <a:pt x="31187" y="-6658"/>
                    <a:pt x="59589" y="7675"/>
                    <a:pt x="85008" y="10692"/>
                  </a:cubicBezTo>
                  <a:cubicBezTo>
                    <a:pt x="137123" y="16924"/>
                    <a:pt x="187107" y="32306"/>
                    <a:pt x="234861" y="54412"/>
                  </a:cubicBezTo>
                  <a:cubicBezTo>
                    <a:pt x="235352" y="59692"/>
                    <a:pt x="233778" y="62775"/>
                    <a:pt x="227776" y="61266"/>
                  </a:cubicBezTo>
                  <a:cubicBezTo>
                    <a:pt x="152571" y="49066"/>
                    <a:pt x="77563" y="35159"/>
                    <a:pt x="783" y="40735"/>
                  </a:cubicBezTo>
                  <a:cubicBezTo>
                    <a:pt x="881" y="26894"/>
                    <a:pt x="-3218" y="12496"/>
                    <a:pt x="6424" y="0"/>
                  </a:cubicBezTo>
                  <a:close/>
                </a:path>
              </a:pathLst>
            </a:custGeom>
            <a:solidFill>
              <a:srgbClr val="DBA8A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2" name="자유형: 도형 1091">
              <a:extLst>
                <a:ext uri="{FF2B5EF4-FFF2-40B4-BE49-F238E27FC236}">
                  <a16:creationId xmlns:a16="http://schemas.microsoft.com/office/drawing/2014/main" id="{933A02AC-B397-7760-1273-547D19468D66}"/>
                </a:ext>
              </a:extLst>
            </p:cNvPr>
            <p:cNvSpPr/>
            <p:nvPr/>
          </p:nvSpPr>
          <p:spPr>
            <a:xfrm>
              <a:off x="18994910" y="3542451"/>
              <a:ext cx="32797" cy="72889"/>
            </a:xfrm>
            <a:custGeom>
              <a:avLst/>
              <a:gdLst>
                <a:gd name="connsiteX0" fmla="*/ 492 w 32797"/>
                <a:gd name="connsiteY0" fmla="*/ 72890 h 72889"/>
                <a:gd name="connsiteX1" fmla="*/ 0 w 32797"/>
                <a:gd name="connsiteY1" fmla="*/ 39 h 72889"/>
                <a:gd name="connsiteX2" fmla="*/ 32798 w 32797"/>
                <a:gd name="connsiteY2" fmla="*/ 0 h 72889"/>
                <a:gd name="connsiteX3" fmla="*/ 30896 w 32797"/>
                <a:gd name="connsiteY3" fmla="*/ 18472 h 72889"/>
                <a:gd name="connsiteX4" fmla="*/ 492 w 32797"/>
                <a:gd name="connsiteY4" fmla="*/ 72890 h 7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97" h="72889">
                  <a:moveTo>
                    <a:pt x="492" y="72890"/>
                  </a:moveTo>
                  <a:cubicBezTo>
                    <a:pt x="328" y="48606"/>
                    <a:pt x="164" y="24323"/>
                    <a:pt x="0" y="39"/>
                  </a:cubicBezTo>
                  <a:cubicBezTo>
                    <a:pt x="10921" y="26"/>
                    <a:pt x="21876" y="13"/>
                    <a:pt x="32798" y="0"/>
                  </a:cubicBezTo>
                  <a:cubicBezTo>
                    <a:pt x="32240" y="6402"/>
                    <a:pt x="33388" y="17590"/>
                    <a:pt x="30896" y="18472"/>
                  </a:cubicBezTo>
                  <a:cubicBezTo>
                    <a:pt x="4198" y="27898"/>
                    <a:pt x="8626" y="53805"/>
                    <a:pt x="492" y="72890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5" name="자유형: 도형 1154">
              <a:extLst>
                <a:ext uri="{FF2B5EF4-FFF2-40B4-BE49-F238E27FC236}">
                  <a16:creationId xmlns:a16="http://schemas.microsoft.com/office/drawing/2014/main" id="{7830F2A6-3B8E-09E7-2833-723F38E045F2}"/>
                </a:ext>
              </a:extLst>
            </p:cNvPr>
            <p:cNvSpPr/>
            <p:nvPr/>
          </p:nvSpPr>
          <p:spPr>
            <a:xfrm>
              <a:off x="18291039" y="4324775"/>
              <a:ext cx="559035" cy="2315527"/>
            </a:xfrm>
            <a:custGeom>
              <a:avLst/>
              <a:gdLst>
                <a:gd name="connsiteX0" fmla="*/ 14365 w 559035"/>
                <a:gd name="connsiteY0" fmla="*/ 2053563 h 2315527"/>
                <a:gd name="connsiteX1" fmla="*/ 21417 w 559035"/>
                <a:gd name="connsiteY1" fmla="*/ 2046708 h 2315527"/>
                <a:gd name="connsiteX2" fmla="*/ 34044 w 559035"/>
                <a:gd name="connsiteY2" fmla="*/ 1986098 h 2315527"/>
                <a:gd name="connsiteX3" fmla="*/ 90259 w 559035"/>
                <a:gd name="connsiteY3" fmla="*/ 1943690 h 2315527"/>
                <a:gd name="connsiteX4" fmla="*/ 273008 w 559035"/>
                <a:gd name="connsiteY4" fmla="*/ 1191410 h 2315527"/>
                <a:gd name="connsiteX5" fmla="*/ 458118 w 559035"/>
                <a:gd name="connsiteY5" fmla="*/ 334372 h 2315527"/>
                <a:gd name="connsiteX6" fmla="*/ 519811 w 559035"/>
                <a:gd name="connsiteY6" fmla="*/ 51427 h 2315527"/>
                <a:gd name="connsiteX7" fmla="*/ 529683 w 559035"/>
                <a:gd name="connsiteY7" fmla="*/ 0 h 2315527"/>
                <a:gd name="connsiteX8" fmla="*/ 538997 w 559035"/>
                <a:gd name="connsiteY8" fmla="*/ 19023 h 2315527"/>
                <a:gd name="connsiteX9" fmla="*/ 541818 w 559035"/>
                <a:gd name="connsiteY9" fmla="*/ 73434 h 2315527"/>
                <a:gd name="connsiteX10" fmla="*/ 536210 w 559035"/>
                <a:gd name="connsiteY10" fmla="*/ 877732 h 2315527"/>
                <a:gd name="connsiteX11" fmla="*/ 531290 w 559035"/>
                <a:gd name="connsiteY11" fmla="*/ 1588622 h 2315527"/>
                <a:gd name="connsiteX12" fmla="*/ 528142 w 559035"/>
                <a:gd name="connsiteY12" fmla="*/ 1631719 h 2315527"/>
                <a:gd name="connsiteX13" fmla="*/ 525944 w 559035"/>
                <a:gd name="connsiteY13" fmla="*/ 1893936 h 2315527"/>
                <a:gd name="connsiteX14" fmla="*/ 526010 w 559035"/>
                <a:gd name="connsiteY14" fmla="*/ 2003612 h 2315527"/>
                <a:gd name="connsiteX15" fmla="*/ 531979 w 559035"/>
                <a:gd name="connsiteY15" fmla="*/ 2027489 h 2315527"/>
                <a:gd name="connsiteX16" fmla="*/ 554511 w 559035"/>
                <a:gd name="connsiteY16" fmla="*/ 2088295 h 2315527"/>
                <a:gd name="connsiteX17" fmla="*/ 549001 w 559035"/>
                <a:gd name="connsiteY17" fmla="*/ 2100267 h 2315527"/>
                <a:gd name="connsiteX18" fmla="*/ 543031 w 559035"/>
                <a:gd name="connsiteY18" fmla="*/ 2138673 h 2315527"/>
                <a:gd name="connsiteX19" fmla="*/ 534734 w 559035"/>
                <a:gd name="connsiteY19" fmla="*/ 2213222 h 2315527"/>
                <a:gd name="connsiteX20" fmla="*/ 529453 w 559035"/>
                <a:gd name="connsiteY20" fmla="*/ 2313878 h 2315527"/>
                <a:gd name="connsiteX21" fmla="*/ 529421 w 559035"/>
                <a:gd name="connsiteY21" fmla="*/ 2314009 h 2315527"/>
                <a:gd name="connsiteX22" fmla="*/ 300001 w 559035"/>
                <a:gd name="connsiteY22" fmla="*/ 2314009 h 2315527"/>
                <a:gd name="connsiteX23" fmla="*/ 31879 w 559035"/>
                <a:gd name="connsiteY23" fmla="*/ 2313485 h 2315527"/>
                <a:gd name="connsiteX24" fmla="*/ 0 w 559035"/>
                <a:gd name="connsiteY24" fmla="*/ 2299578 h 2315527"/>
                <a:gd name="connsiteX25" fmla="*/ 22991 w 559035"/>
                <a:gd name="connsiteY25" fmla="*/ 2090624 h 2315527"/>
                <a:gd name="connsiteX26" fmla="*/ 14365 w 559035"/>
                <a:gd name="connsiteY26" fmla="*/ 2053563 h 231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59035" h="2315527">
                  <a:moveTo>
                    <a:pt x="14365" y="2053563"/>
                  </a:moveTo>
                  <a:cubicBezTo>
                    <a:pt x="16694" y="2051299"/>
                    <a:pt x="19055" y="2049004"/>
                    <a:pt x="21417" y="2046708"/>
                  </a:cubicBezTo>
                  <a:cubicBezTo>
                    <a:pt x="31354" y="2027685"/>
                    <a:pt x="22991" y="2004858"/>
                    <a:pt x="34044" y="1986098"/>
                  </a:cubicBezTo>
                  <a:cubicBezTo>
                    <a:pt x="73171" y="1998758"/>
                    <a:pt x="82257" y="1977570"/>
                    <a:pt x="90259" y="1943690"/>
                  </a:cubicBezTo>
                  <a:cubicBezTo>
                    <a:pt x="149394" y="1692493"/>
                    <a:pt x="203805" y="1439885"/>
                    <a:pt x="273008" y="1191410"/>
                  </a:cubicBezTo>
                  <a:cubicBezTo>
                    <a:pt x="351690" y="908988"/>
                    <a:pt x="400001" y="620828"/>
                    <a:pt x="458118" y="334372"/>
                  </a:cubicBezTo>
                  <a:cubicBezTo>
                    <a:pt x="477305" y="239784"/>
                    <a:pt x="504494" y="146967"/>
                    <a:pt x="519811" y="51427"/>
                  </a:cubicBezTo>
                  <a:cubicBezTo>
                    <a:pt x="522533" y="34339"/>
                    <a:pt x="517252" y="15284"/>
                    <a:pt x="529683" y="0"/>
                  </a:cubicBezTo>
                  <a:cubicBezTo>
                    <a:pt x="544835" y="328"/>
                    <a:pt x="538177" y="12070"/>
                    <a:pt x="538997" y="19023"/>
                  </a:cubicBezTo>
                  <a:cubicBezTo>
                    <a:pt x="541064" y="37062"/>
                    <a:pt x="536308" y="55494"/>
                    <a:pt x="541818" y="73434"/>
                  </a:cubicBezTo>
                  <a:cubicBezTo>
                    <a:pt x="533947" y="341523"/>
                    <a:pt x="544704" y="609840"/>
                    <a:pt x="536210" y="877732"/>
                  </a:cubicBezTo>
                  <a:cubicBezTo>
                    <a:pt x="528699" y="1114827"/>
                    <a:pt x="535750" y="1351725"/>
                    <a:pt x="531290" y="1588622"/>
                  </a:cubicBezTo>
                  <a:cubicBezTo>
                    <a:pt x="531028" y="1603021"/>
                    <a:pt x="529224" y="1617353"/>
                    <a:pt x="528142" y="1631719"/>
                  </a:cubicBezTo>
                  <a:cubicBezTo>
                    <a:pt x="522894" y="1719092"/>
                    <a:pt x="527157" y="1806531"/>
                    <a:pt x="525944" y="1893936"/>
                  </a:cubicBezTo>
                  <a:cubicBezTo>
                    <a:pt x="525452" y="1930506"/>
                    <a:pt x="525682" y="1967075"/>
                    <a:pt x="526010" y="2003612"/>
                  </a:cubicBezTo>
                  <a:cubicBezTo>
                    <a:pt x="526075" y="2012041"/>
                    <a:pt x="522106" y="2025127"/>
                    <a:pt x="531979" y="2027489"/>
                  </a:cubicBezTo>
                  <a:cubicBezTo>
                    <a:pt x="571270" y="2036934"/>
                    <a:pt x="556905" y="2064550"/>
                    <a:pt x="554511" y="2088295"/>
                  </a:cubicBezTo>
                  <a:cubicBezTo>
                    <a:pt x="554051" y="2092658"/>
                    <a:pt x="551494" y="2096560"/>
                    <a:pt x="549001" y="2100267"/>
                  </a:cubicBezTo>
                  <a:cubicBezTo>
                    <a:pt x="541654" y="2112238"/>
                    <a:pt x="544016" y="2125718"/>
                    <a:pt x="543031" y="2138673"/>
                  </a:cubicBezTo>
                  <a:cubicBezTo>
                    <a:pt x="540277" y="2163534"/>
                    <a:pt x="537522" y="2188361"/>
                    <a:pt x="534734" y="2213222"/>
                  </a:cubicBezTo>
                  <a:cubicBezTo>
                    <a:pt x="527879" y="2246512"/>
                    <a:pt x="537817" y="2280687"/>
                    <a:pt x="529453" y="2313878"/>
                  </a:cubicBezTo>
                  <a:cubicBezTo>
                    <a:pt x="529453" y="2313878"/>
                    <a:pt x="529421" y="2314009"/>
                    <a:pt x="529421" y="2314009"/>
                  </a:cubicBezTo>
                  <a:cubicBezTo>
                    <a:pt x="452936" y="2314272"/>
                    <a:pt x="376354" y="2317289"/>
                    <a:pt x="300001" y="2314009"/>
                  </a:cubicBezTo>
                  <a:cubicBezTo>
                    <a:pt x="210528" y="2310172"/>
                    <a:pt x="121220" y="2315354"/>
                    <a:pt x="31879" y="2313485"/>
                  </a:cubicBezTo>
                  <a:cubicBezTo>
                    <a:pt x="19810" y="2313222"/>
                    <a:pt x="3870" y="2319585"/>
                    <a:pt x="0" y="2299578"/>
                  </a:cubicBezTo>
                  <a:cubicBezTo>
                    <a:pt x="7707" y="2229949"/>
                    <a:pt x="15513" y="2160287"/>
                    <a:pt x="22991" y="2090624"/>
                  </a:cubicBezTo>
                  <a:cubicBezTo>
                    <a:pt x="24401" y="2077472"/>
                    <a:pt x="24762" y="2064156"/>
                    <a:pt x="14365" y="2053563"/>
                  </a:cubicBezTo>
                  <a:close/>
                </a:path>
              </a:pathLst>
            </a:custGeom>
            <a:solidFill>
              <a:srgbClr val="FBFCF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6" name="자유형: 도형 1155">
              <a:extLst>
                <a:ext uri="{FF2B5EF4-FFF2-40B4-BE49-F238E27FC236}">
                  <a16:creationId xmlns:a16="http://schemas.microsoft.com/office/drawing/2014/main" id="{894E6157-A82D-854E-5B6C-EFE066F4B224}"/>
                </a:ext>
              </a:extLst>
            </p:cNvPr>
            <p:cNvSpPr/>
            <p:nvPr/>
          </p:nvSpPr>
          <p:spPr>
            <a:xfrm>
              <a:off x="18425986" y="3575318"/>
              <a:ext cx="427697" cy="513871"/>
            </a:xfrm>
            <a:custGeom>
              <a:avLst/>
              <a:gdLst>
                <a:gd name="connsiteX0" fmla="*/ 421368 w 427697"/>
                <a:gd name="connsiteY0" fmla="*/ 0 h 513871"/>
                <a:gd name="connsiteX1" fmla="*/ 427698 w 427697"/>
                <a:gd name="connsiteY1" fmla="*/ 73998 h 513871"/>
                <a:gd name="connsiteX2" fmla="*/ 421564 w 427697"/>
                <a:gd name="connsiteY2" fmla="*/ 99446 h 513871"/>
                <a:gd name="connsiteX3" fmla="*/ 418284 w 427697"/>
                <a:gd name="connsiteY3" fmla="*/ 281696 h 513871"/>
                <a:gd name="connsiteX4" fmla="*/ 413726 w 427697"/>
                <a:gd name="connsiteY4" fmla="*/ 427449 h 513871"/>
                <a:gd name="connsiteX5" fmla="*/ 314873 w 427697"/>
                <a:gd name="connsiteY5" fmla="*/ 508066 h 513871"/>
                <a:gd name="connsiteX6" fmla="*/ 48556 w 427697"/>
                <a:gd name="connsiteY6" fmla="*/ 502097 h 513871"/>
                <a:gd name="connsiteX7" fmla="*/ 1360 w 427697"/>
                <a:gd name="connsiteY7" fmla="*/ 513871 h 513871"/>
                <a:gd name="connsiteX8" fmla="*/ 63873 w 427697"/>
                <a:gd name="connsiteY8" fmla="*/ 434041 h 513871"/>
                <a:gd name="connsiteX9" fmla="*/ 313529 w 427697"/>
                <a:gd name="connsiteY9" fmla="*/ 428335 h 513871"/>
                <a:gd name="connsiteX10" fmla="*/ 361053 w 427697"/>
                <a:gd name="connsiteY10" fmla="*/ 379630 h 513871"/>
                <a:gd name="connsiteX11" fmla="*/ 370892 w 427697"/>
                <a:gd name="connsiteY11" fmla="*/ 30580 h 513871"/>
                <a:gd name="connsiteX12" fmla="*/ 392571 w 427697"/>
                <a:gd name="connsiteY12" fmla="*/ 6953 h 513871"/>
                <a:gd name="connsiteX13" fmla="*/ 421368 w 427697"/>
                <a:gd name="connsiteY13" fmla="*/ 0 h 51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697" h="513871">
                  <a:moveTo>
                    <a:pt x="421368" y="0"/>
                  </a:moveTo>
                  <a:cubicBezTo>
                    <a:pt x="426451" y="24411"/>
                    <a:pt x="419039" y="49892"/>
                    <a:pt x="427698" y="73998"/>
                  </a:cubicBezTo>
                  <a:cubicBezTo>
                    <a:pt x="425500" y="82496"/>
                    <a:pt x="420744" y="91243"/>
                    <a:pt x="421564" y="99446"/>
                  </a:cubicBezTo>
                  <a:cubicBezTo>
                    <a:pt x="427534" y="160167"/>
                    <a:pt x="411955" y="219895"/>
                    <a:pt x="418284" y="281696"/>
                  </a:cubicBezTo>
                  <a:cubicBezTo>
                    <a:pt x="423106" y="328629"/>
                    <a:pt x="416940" y="378843"/>
                    <a:pt x="413726" y="427449"/>
                  </a:cubicBezTo>
                  <a:cubicBezTo>
                    <a:pt x="411331" y="463231"/>
                    <a:pt x="354329" y="509050"/>
                    <a:pt x="314873" y="508066"/>
                  </a:cubicBezTo>
                  <a:cubicBezTo>
                    <a:pt x="226123" y="505803"/>
                    <a:pt x="137143" y="515183"/>
                    <a:pt x="48556" y="502097"/>
                  </a:cubicBezTo>
                  <a:cubicBezTo>
                    <a:pt x="22548" y="498259"/>
                    <a:pt x="17464" y="501146"/>
                    <a:pt x="1360" y="513871"/>
                  </a:cubicBezTo>
                  <a:cubicBezTo>
                    <a:pt x="-2576" y="440634"/>
                    <a:pt x="-2248" y="442995"/>
                    <a:pt x="63873" y="434041"/>
                  </a:cubicBezTo>
                  <a:cubicBezTo>
                    <a:pt x="147080" y="422792"/>
                    <a:pt x="230354" y="430991"/>
                    <a:pt x="313529" y="428335"/>
                  </a:cubicBezTo>
                  <a:cubicBezTo>
                    <a:pt x="356363" y="426957"/>
                    <a:pt x="359872" y="423448"/>
                    <a:pt x="361053" y="379630"/>
                  </a:cubicBezTo>
                  <a:cubicBezTo>
                    <a:pt x="364234" y="263264"/>
                    <a:pt x="369153" y="146953"/>
                    <a:pt x="370892" y="30580"/>
                  </a:cubicBezTo>
                  <a:cubicBezTo>
                    <a:pt x="371187" y="11155"/>
                    <a:pt x="376992" y="6763"/>
                    <a:pt x="392571" y="6953"/>
                  </a:cubicBezTo>
                  <a:cubicBezTo>
                    <a:pt x="402935" y="7084"/>
                    <a:pt x="412381" y="4883"/>
                    <a:pt x="421368" y="0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7" name="자유형: 도형 1156">
              <a:extLst>
                <a:ext uri="{FF2B5EF4-FFF2-40B4-BE49-F238E27FC236}">
                  <a16:creationId xmlns:a16="http://schemas.microsoft.com/office/drawing/2014/main" id="{6AD99BCC-85CC-8B3B-0994-CE9647FD4FEC}"/>
                </a:ext>
              </a:extLst>
            </p:cNvPr>
            <p:cNvSpPr/>
            <p:nvPr/>
          </p:nvSpPr>
          <p:spPr>
            <a:xfrm>
              <a:off x="18343396" y="2885216"/>
              <a:ext cx="134819" cy="318353"/>
            </a:xfrm>
            <a:custGeom>
              <a:avLst/>
              <a:gdLst>
                <a:gd name="connsiteX0" fmla="*/ 61418 w 134819"/>
                <a:gd name="connsiteY0" fmla="*/ 251 h 318353"/>
                <a:gd name="connsiteX1" fmla="*/ 63550 w 134819"/>
                <a:gd name="connsiteY1" fmla="*/ 12068 h 318353"/>
                <a:gd name="connsiteX2" fmla="*/ 59876 w 134819"/>
                <a:gd name="connsiteY2" fmla="*/ 205381 h 318353"/>
                <a:gd name="connsiteX3" fmla="*/ 134819 w 134819"/>
                <a:gd name="connsiteY3" fmla="*/ 267553 h 318353"/>
                <a:gd name="connsiteX4" fmla="*/ 59286 w 134819"/>
                <a:gd name="connsiteY4" fmla="*/ 281216 h 318353"/>
                <a:gd name="connsiteX5" fmla="*/ 11828 w 134819"/>
                <a:gd name="connsiteY5" fmla="*/ 34709 h 318353"/>
                <a:gd name="connsiteX6" fmla="*/ 61418 w 134819"/>
                <a:gd name="connsiteY6" fmla="*/ 251 h 31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819" h="318353">
                  <a:moveTo>
                    <a:pt x="61418" y="251"/>
                  </a:moveTo>
                  <a:cubicBezTo>
                    <a:pt x="65190" y="3646"/>
                    <a:pt x="65813" y="7569"/>
                    <a:pt x="63550" y="12068"/>
                  </a:cubicBezTo>
                  <a:cubicBezTo>
                    <a:pt x="31375" y="75942"/>
                    <a:pt x="38525" y="139891"/>
                    <a:pt x="59876" y="205381"/>
                  </a:cubicBezTo>
                  <a:cubicBezTo>
                    <a:pt x="72372" y="243735"/>
                    <a:pt x="91953" y="268310"/>
                    <a:pt x="134819" y="267553"/>
                  </a:cubicBezTo>
                  <a:cubicBezTo>
                    <a:pt x="108384" y="326487"/>
                    <a:pt x="112287" y="338156"/>
                    <a:pt x="59286" y="281216"/>
                  </a:cubicBezTo>
                  <a:cubicBezTo>
                    <a:pt x="-5785" y="211328"/>
                    <a:pt x="-9917" y="123918"/>
                    <a:pt x="11828" y="34709"/>
                  </a:cubicBezTo>
                  <a:cubicBezTo>
                    <a:pt x="17764" y="10323"/>
                    <a:pt x="35377" y="-1946"/>
                    <a:pt x="61418" y="251"/>
                  </a:cubicBezTo>
                  <a:close/>
                </a:path>
              </a:pathLst>
            </a:custGeom>
            <a:solidFill>
              <a:srgbClr val="F8FAF9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8" name="자유형: 도형 1157">
              <a:extLst>
                <a:ext uri="{FF2B5EF4-FFF2-40B4-BE49-F238E27FC236}">
                  <a16:creationId xmlns:a16="http://schemas.microsoft.com/office/drawing/2014/main" id="{35EF5ADC-0B3F-D9F8-D817-EC3B21FE9CD6}"/>
                </a:ext>
              </a:extLst>
            </p:cNvPr>
            <p:cNvSpPr/>
            <p:nvPr/>
          </p:nvSpPr>
          <p:spPr>
            <a:xfrm>
              <a:off x="18820460" y="4266231"/>
              <a:ext cx="12495" cy="131977"/>
            </a:xfrm>
            <a:custGeom>
              <a:avLst/>
              <a:gdLst>
                <a:gd name="connsiteX0" fmla="*/ 12397 w 12495"/>
                <a:gd name="connsiteY0" fmla="*/ 131978 h 131977"/>
                <a:gd name="connsiteX1" fmla="*/ 262 w 12495"/>
                <a:gd name="connsiteY1" fmla="*/ 58544 h 131977"/>
                <a:gd name="connsiteX2" fmla="*/ 12495 w 12495"/>
                <a:gd name="connsiteY2" fmla="*/ 0 h 131977"/>
                <a:gd name="connsiteX3" fmla="*/ 12397 w 12495"/>
                <a:gd name="connsiteY3" fmla="*/ 131978 h 131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5" h="131977">
                  <a:moveTo>
                    <a:pt x="12397" y="131978"/>
                  </a:moveTo>
                  <a:cubicBezTo>
                    <a:pt x="-2559" y="109315"/>
                    <a:pt x="16431" y="81010"/>
                    <a:pt x="262" y="58544"/>
                  </a:cubicBezTo>
                  <a:cubicBezTo>
                    <a:pt x="-1312" y="37848"/>
                    <a:pt x="4394" y="18695"/>
                    <a:pt x="12495" y="0"/>
                  </a:cubicBezTo>
                  <a:cubicBezTo>
                    <a:pt x="12462" y="44014"/>
                    <a:pt x="12430" y="87996"/>
                    <a:pt x="12397" y="131978"/>
                  </a:cubicBezTo>
                  <a:close/>
                </a:path>
              </a:pathLst>
            </a:custGeom>
            <a:solidFill>
              <a:srgbClr val="C3C9CC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9" name="자유형: 도형 1158">
              <a:extLst>
                <a:ext uri="{FF2B5EF4-FFF2-40B4-BE49-F238E27FC236}">
                  <a16:creationId xmlns:a16="http://schemas.microsoft.com/office/drawing/2014/main" id="{28434BFE-E9D5-3C9A-F492-0681C323ACAD}"/>
                </a:ext>
              </a:extLst>
            </p:cNvPr>
            <p:cNvSpPr/>
            <p:nvPr/>
          </p:nvSpPr>
          <p:spPr>
            <a:xfrm>
              <a:off x="18239111" y="2864734"/>
              <a:ext cx="26447" cy="37099"/>
            </a:xfrm>
            <a:custGeom>
              <a:avLst/>
              <a:gdLst>
                <a:gd name="connsiteX0" fmla="*/ 22672 w 26447"/>
                <a:gd name="connsiteY0" fmla="*/ 28 h 37099"/>
                <a:gd name="connsiteX1" fmla="*/ 9 w 26447"/>
                <a:gd name="connsiteY1" fmla="*/ 37099 h 37099"/>
                <a:gd name="connsiteX2" fmla="*/ 13489 w 26447"/>
                <a:gd name="connsiteY2" fmla="*/ 7939 h 37099"/>
                <a:gd name="connsiteX3" fmla="*/ 22672 w 26447"/>
                <a:gd name="connsiteY3" fmla="*/ 28 h 3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47" h="37099">
                  <a:moveTo>
                    <a:pt x="22672" y="28"/>
                  </a:moveTo>
                  <a:cubicBezTo>
                    <a:pt x="29855" y="30504"/>
                    <a:pt x="29035" y="31898"/>
                    <a:pt x="9" y="37099"/>
                  </a:cubicBezTo>
                  <a:cubicBezTo>
                    <a:pt x="-352" y="25053"/>
                    <a:pt x="9816" y="17955"/>
                    <a:pt x="13489" y="7939"/>
                  </a:cubicBezTo>
                  <a:cubicBezTo>
                    <a:pt x="14932" y="4036"/>
                    <a:pt x="17031" y="-395"/>
                    <a:pt x="22672" y="28"/>
                  </a:cubicBezTo>
                  <a:close/>
                </a:path>
              </a:pathLst>
            </a:custGeom>
            <a:solidFill>
              <a:srgbClr val="D0DAE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0" name="자유형: 도형 1159">
              <a:extLst>
                <a:ext uri="{FF2B5EF4-FFF2-40B4-BE49-F238E27FC236}">
                  <a16:creationId xmlns:a16="http://schemas.microsoft.com/office/drawing/2014/main" id="{6FDF45E1-9E78-6530-EC19-FE453C415A57}"/>
                </a:ext>
              </a:extLst>
            </p:cNvPr>
            <p:cNvSpPr/>
            <p:nvPr/>
          </p:nvSpPr>
          <p:spPr>
            <a:xfrm>
              <a:off x="18810729" y="5956494"/>
              <a:ext cx="197923" cy="468547"/>
            </a:xfrm>
            <a:custGeom>
              <a:avLst/>
              <a:gdLst>
                <a:gd name="connsiteX0" fmla="*/ 29278 w 197923"/>
                <a:gd name="connsiteY0" fmla="*/ 468548 h 468547"/>
                <a:gd name="connsiteX1" fmla="*/ 28392 w 197923"/>
                <a:gd name="connsiteY1" fmla="*/ 422041 h 468547"/>
                <a:gd name="connsiteX2" fmla="*/ 26031 w 197923"/>
                <a:gd name="connsiteY2" fmla="*/ 406429 h 468547"/>
                <a:gd name="connsiteX3" fmla="*/ 3368 w 197923"/>
                <a:gd name="connsiteY3" fmla="*/ 333782 h 468547"/>
                <a:gd name="connsiteX4" fmla="*/ 3302 w 197923"/>
                <a:gd name="connsiteY4" fmla="*/ 31322 h 468547"/>
                <a:gd name="connsiteX5" fmla="*/ 8452 w 197923"/>
                <a:gd name="connsiteY5" fmla="*/ 0 h 468547"/>
                <a:gd name="connsiteX6" fmla="*/ 8878 w 197923"/>
                <a:gd name="connsiteY6" fmla="*/ 350312 h 468547"/>
                <a:gd name="connsiteX7" fmla="*/ 59550 w 197923"/>
                <a:gd name="connsiteY7" fmla="*/ 400755 h 468547"/>
                <a:gd name="connsiteX8" fmla="*/ 169652 w 197923"/>
                <a:gd name="connsiteY8" fmla="*/ 401149 h 468547"/>
                <a:gd name="connsiteX9" fmla="*/ 197924 w 197923"/>
                <a:gd name="connsiteY9" fmla="*/ 406954 h 468547"/>
                <a:gd name="connsiteX10" fmla="*/ 97923 w 197923"/>
                <a:gd name="connsiteY10" fmla="*/ 422926 h 468547"/>
                <a:gd name="connsiteX11" fmla="*/ 29278 w 197923"/>
                <a:gd name="connsiteY11" fmla="*/ 468548 h 4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7923" h="468547">
                  <a:moveTo>
                    <a:pt x="29278" y="468548"/>
                  </a:moveTo>
                  <a:cubicBezTo>
                    <a:pt x="29016" y="453035"/>
                    <a:pt x="28917" y="437521"/>
                    <a:pt x="28392" y="422041"/>
                  </a:cubicBezTo>
                  <a:cubicBezTo>
                    <a:pt x="28196" y="416629"/>
                    <a:pt x="28425" y="407282"/>
                    <a:pt x="26031" y="406429"/>
                  </a:cubicBezTo>
                  <a:cubicBezTo>
                    <a:pt x="-13392" y="392031"/>
                    <a:pt x="3794" y="358643"/>
                    <a:pt x="3368" y="333782"/>
                  </a:cubicBezTo>
                  <a:cubicBezTo>
                    <a:pt x="1662" y="232995"/>
                    <a:pt x="2745" y="132142"/>
                    <a:pt x="3302" y="31322"/>
                  </a:cubicBezTo>
                  <a:cubicBezTo>
                    <a:pt x="3368" y="20859"/>
                    <a:pt x="-1257" y="9052"/>
                    <a:pt x="8452" y="0"/>
                  </a:cubicBezTo>
                  <a:cubicBezTo>
                    <a:pt x="8582" y="116760"/>
                    <a:pt x="8681" y="233552"/>
                    <a:pt x="8878" y="350312"/>
                  </a:cubicBezTo>
                  <a:cubicBezTo>
                    <a:pt x="8976" y="397180"/>
                    <a:pt x="11009" y="399640"/>
                    <a:pt x="59550" y="400755"/>
                  </a:cubicBezTo>
                  <a:cubicBezTo>
                    <a:pt x="96218" y="401575"/>
                    <a:pt x="132952" y="400853"/>
                    <a:pt x="169652" y="401149"/>
                  </a:cubicBezTo>
                  <a:cubicBezTo>
                    <a:pt x="179360" y="401214"/>
                    <a:pt x="189888" y="398328"/>
                    <a:pt x="197924" y="406954"/>
                  </a:cubicBezTo>
                  <a:cubicBezTo>
                    <a:pt x="164077" y="408627"/>
                    <a:pt x="130360" y="406527"/>
                    <a:pt x="97923" y="422926"/>
                  </a:cubicBezTo>
                  <a:cubicBezTo>
                    <a:pt x="72866" y="435586"/>
                    <a:pt x="44758" y="441982"/>
                    <a:pt x="29278" y="468548"/>
                  </a:cubicBezTo>
                  <a:close/>
                </a:path>
              </a:pathLst>
            </a:custGeom>
            <a:solidFill>
              <a:srgbClr val="A16E7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7" name="자유형: 도형 1166">
              <a:extLst>
                <a:ext uri="{FF2B5EF4-FFF2-40B4-BE49-F238E27FC236}">
                  <a16:creationId xmlns:a16="http://schemas.microsoft.com/office/drawing/2014/main" id="{370A7953-4A91-0133-8161-C08FA6F7D1AD}"/>
                </a:ext>
              </a:extLst>
            </p:cNvPr>
            <p:cNvSpPr/>
            <p:nvPr/>
          </p:nvSpPr>
          <p:spPr>
            <a:xfrm>
              <a:off x="18739872" y="1832404"/>
              <a:ext cx="201316" cy="91117"/>
            </a:xfrm>
            <a:custGeom>
              <a:avLst/>
              <a:gdLst>
                <a:gd name="connsiteX0" fmla="*/ 108563 w 201316"/>
                <a:gd name="connsiteY0" fmla="*/ 91116 h 91117"/>
                <a:gd name="connsiteX1" fmla="*/ 4431 w 201316"/>
                <a:gd name="connsiteY1" fmla="*/ 25957 h 91117"/>
                <a:gd name="connsiteX2" fmla="*/ 23519 w 201316"/>
                <a:gd name="connsiteY2" fmla="*/ 1080 h 91117"/>
                <a:gd name="connsiteX3" fmla="*/ 179407 w 201316"/>
                <a:gd name="connsiteY3" fmla="*/ 8994 h 91117"/>
                <a:gd name="connsiteX4" fmla="*/ 193772 w 201316"/>
                <a:gd name="connsiteY4" fmla="*/ 42120 h 91117"/>
                <a:gd name="connsiteX5" fmla="*/ 108563 w 201316"/>
                <a:gd name="connsiteY5" fmla="*/ 91116 h 9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316" h="91117">
                  <a:moveTo>
                    <a:pt x="108563" y="91116"/>
                  </a:moveTo>
                  <a:cubicBezTo>
                    <a:pt x="63434" y="91356"/>
                    <a:pt x="20010" y="64350"/>
                    <a:pt x="4431" y="25957"/>
                  </a:cubicBezTo>
                  <a:cubicBezTo>
                    <a:pt x="-3145" y="7253"/>
                    <a:pt x="-3473" y="-3584"/>
                    <a:pt x="23519" y="1080"/>
                  </a:cubicBezTo>
                  <a:cubicBezTo>
                    <a:pt x="74913" y="9962"/>
                    <a:pt x="127488" y="-1380"/>
                    <a:pt x="179407" y="8994"/>
                  </a:cubicBezTo>
                  <a:cubicBezTo>
                    <a:pt x="205743" y="14255"/>
                    <a:pt x="205382" y="23678"/>
                    <a:pt x="193772" y="42120"/>
                  </a:cubicBezTo>
                  <a:cubicBezTo>
                    <a:pt x="173962" y="73635"/>
                    <a:pt x="145822" y="90286"/>
                    <a:pt x="108563" y="91116"/>
                  </a:cubicBezTo>
                  <a:close/>
                </a:path>
              </a:pathLst>
            </a:custGeom>
            <a:solidFill>
              <a:srgbClr val="FBFCF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8" name="자유형: 도형 1167">
              <a:extLst>
                <a:ext uri="{FF2B5EF4-FFF2-40B4-BE49-F238E27FC236}">
                  <a16:creationId xmlns:a16="http://schemas.microsoft.com/office/drawing/2014/main" id="{2A7054A7-F1D7-7529-FD5B-DC20F151F7C1}"/>
                </a:ext>
              </a:extLst>
            </p:cNvPr>
            <p:cNvSpPr/>
            <p:nvPr/>
          </p:nvSpPr>
          <p:spPr>
            <a:xfrm>
              <a:off x="18923527" y="1672450"/>
              <a:ext cx="50368" cy="88257"/>
            </a:xfrm>
            <a:custGeom>
              <a:avLst/>
              <a:gdLst>
                <a:gd name="connsiteX0" fmla="*/ 50295 w 50368"/>
                <a:gd name="connsiteY0" fmla="*/ 41542 h 88257"/>
                <a:gd name="connsiteX1" fmla="*/ 42259 w 50368"/>
                <a:gd name="connsiteY1" fmla="*/ 77692 h 88257"/>
                <a:gd name="connsiteX2" fmla="*/ 5395 w 50368"/>
                <a:gd name="connsiteY2" fmla="*/ 73389 h 88257"/>
                <a:gd name="connsiteX3" fmla="*/ 442 w 50368"/>
                <a:gd name="connsiteY3" fmla="*/ 44117 h 88257"/>
                <a:gd name="connsiteX4" fmla="*/ 23106 w 50368"/>
                <a:gd name="connsiteY4" fmla="*/ 4 h 88257"/>
                <a:gd name="connsiteX5" fmla="*/ 50295 w 50368"/>
                <a:gd name="connsiteY5" fmla="*/ 41542 h 8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368" h="88257">
                  <a:moveTo>
                    <a:pt x="50295" y="41542"/>
                  </a:moveTo>
                  <a:cubicBezTo>
                    <a:pt x="50623" y="57367"/>
                    <a:pt x="50164" y="69292"/>
                    <a:pt x="42259" y="77692"/>
                  </a:cubicBezTo>
                  <a:cubicBezTo>
                    <a:pt x="28944" y="91867"/>
                    <a:pt x="14578" y="93054"/>
                    <a:pt x="5395" y="73389"/>
                  </a:cubicBezTo>
                  <a:cubicBezTo>
                    <a:pt x="1328" y="64648"/>
                    <a:pt x="-1034" y="53467"/>
                    <a:pt x="442" y="44117"/>
                  </a:cubicBezTo>
                  <a:cubicBezTo>
                    <a:pt x="3132" y="27167"/>
                    <a:pt x="-4609" y="-367"/>
                    <a:pt x="23106" y="4"/>
                  </a:cubicBezTo>
                  <a:cubicBezTo>
                    <a:pt x="49639" y="355"/>
                    <a:pt x="47572" y="26688"/>
                    <a:pt x="50295" y="41542"/>
                  </a:cubicBezTo>
                  <a:close/>
                </a:path>
              </a:pathLst>
            </a:custGeom>
            <a:solidFill>
              <a:srgbClr val="38313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9" name="자유형: 도형 1168">
              <a:extLst>
                <a:ext uri="{FF2B5EF4-FFF2-40B4-BE49-F238E27FC236}">
                  <a16:creationId xmlns:a16="http://schemas.microsoft.com/office/drawing/2014/main" id="{4D36AB05-00C0-DB16-D167-DB8767BB9F8E}"/>
                </a:ext>
              </a:extLst>
            </p:cNvPr>
            <p:cNvSpPr/>
            <p:nvPr/>
          </p:nvSpPr>
          <p:spPr>
            <a:xfrm>
              <a:off x="18676079" y="1609666"/>
              <a:ext cx="114831" cy="34517"/>
            </a:xfrm>
            <a:custGeom>
              <a:avLst/>
              <a:gdLst>
                <a:gd name="connsiteX0" fmla="*/ 66879 w 114831"/>
                <a:gd name="connsiteY0" fmla="*/ 0 h 34517"/>
                <a:gd name="connsiteX1" fmla="*/ 114829 w 114831"/>
                <a:gd name="connsiteY1" fmla="*/ 17317 h 34517"/>
                <a:gd name="connsiteX2" fmla="*/ 67273 w 114831"/>
                <a:gd name="connsiteY2" fmla="*/ 32480 h 34517"/>
                <a:gd name="connsiteX3" fmla="*/ 8761 w 114831"/>
                <a:gd name="connsiteY3" fmla="*/ 30525 h 34517"/>
                <a:gd name="connsiteX4" fmla="*/ 825 w 114831"/>
                <a:gd name="connsiteY4" fmla="*/ 20984 h 34517"/>
                <a:gd name="connsiteX5" fmla="*/ 16043 w 114831"/>
                <a:gd name="connsiteY5" fmla="*/ 3788 h 34517"/>
                <a:gd name="connsiteX6" fmla="*/ 66879 w 114831"/>
                <a:gd name="connsiteY6" fmla="*/ 0 h 3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31" h="34517">
                  <a:moveTo>
                    <a:pt x="66879" y="0"/>
                  </a:moveTo>
                  <a:cubicBezTo>
                    <a:pt x="82917" y="6133"/>
                    <a:pt x="114534" y="-11486"/>
                    <a:pt x="114829" y="17317"/>
                  </a:cubicBezTo>
                  <a:cubicBezTo>
                    <a:pt x="115092" y="48472"/>
                    <a:pt x="83573" y="26576"/>
                    <a:pt x="67273" y="32480"/>
                  </a:cubicBezTo>
                  <a:cubicBezTo>
                    <a:pt x="48119" y="39416"/>
                    <a:pt x="28998" y="21948"/>
                    <a:pt x="8761" y="30525"/>
                  </a:cubicBezTo>
                  <a:cubicBezTo>
                    <a:pt x="2727" y="33086"/>
                    <a:pt x="-1963" y="28022"/>
                    <a:pt x="825" y="20984"/>
                  </a:cubicBezTo>
                  <a:cubicBezTo>
                    <a:pt x="3711" y="13729"/>
                    <a:pt x="1513" y="3129"/>
                    <a:pt x="16043" y="3788"/>
                  </a:cubicBezTo>
                  <a:cubicBezTo>
                    <a:pt x="32573" y="4539"/>
                    <a:pt x="49299" y="1482"/>
                    <a:pt x="66879" y="0"/>
                  </a:cubicBezTo>
                  <a:close/>
                </a:path>
              </a:pathLst>
            </a:custGeom>
            <a:solidFill>
              <a:srgbClr val="493F46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0" name="자유형: 도형 1169">
              <a:extLst>
                <a:ext uri="{FF2B5EF4-FFF2-40B4-BE49-F238E27FC236}">
                  <a16:creationId xmlns:a16="http://schemas.microsoft.com/office/drawing/2014/main" id="{E44022CD-4C73-DE35-42FA-1453F7739EB0}"/>
                </a:ext>
              </a:extLst>
            </p:cNvPr>
            <p:cNvSpPr/>
            <p:nvPr/>
          </p:nvSpPr>
          <p:spPr>
            <a:xfrm>
              <a:off x="18902604" y="1609223"/>
              <a:ext cx="111569" cy="36860"/>
            </a:xfrm>
            <a:custGeom>
              <a:avLst/>
              <a:gdLst>
                <a:gd name="connsiteX0" fmla="*/ 51572 w 111569"/>
                <a:gd name="connsiteY0" fmla="*/ 32897 h 36860"/>
                <a:gd name="connsiteX1" fmla="*/ 19561 w 111569"/>
                <a:gd name="connsiteY1" fmla="*/ 32798 h 36860"/>
                <a:gd name="connsiteX2" fmla="*/ 440 w 111569"/>
                <a:gd name="connsiteY2" fmla="*/ 24176 h 36860"/>
                <a:gd name="connsiteX3" fmla="*/ 13264 w 111569"/>
                <a:gd name="connsiteY3" fmla="*/ 3572 h 36860"/>
                <a:gd name="connsiteX4" fmla="*/ 99095 w 111569"/>
                <a:gd name="connsiteY4" fmla="*/ 6501 h 36860"/>
                <a:gd name="connsiteX5" fmla="*/ 111198 w 111569"/>
                <a:gd name="connsiteY5" fmla="*/ 27734 h 36860"/>
                <a:gd name="connsiteX6" fmla="*/ 92930 w 111569"/>
                <a:gd name="connsiteY6" fmla="*/ 36275 h 36860"/>
                <a:gd name="connsiteX7" fmla="*/ 51572 w 111569"/>
                <a:gd name="connsiteY7" fmla="*/ 32897 h 3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9" h="36860">
                  <a:moveTo>
                    <a:pt x="51572" y="32897"/>
                  </a:moveTo>
                  <a:cubicBezTo>
                    <a:pt x="46291" y="32897"/>
                    <a:pt x="32910" y="33149"/>
                    <a:pt x="19561" y="32798"/>
                  </a:cubicBezTo>
                  <a:cubicBezTo>
                    <a:pt x="12149" y="32602"/>
                    <a:pt x="2638" y="34566"/>
                    <a:pt x="440" y="24176"/>
                  </a:cubicBezTo>
                  <a:cubicBezTo>
                    <a:pt x="-1725" y="13972"/>
                    <a:pt x="4343" y="4956"/>
                    <a:pt x="13264" y="3572"/>
                  </a:cubicBezTo>
                  <a:cubicBezTo>
                    <a:pt x="41864" y="-862"/>
                    <a:pt x="70857" y="-2463"/>
                    <a:pt x="99095" y="6501"/>
                  </a:cubicBezTo>
                  <a:cubicBezTo>
                    <a:pt x="108902" y="9617"/>
                    <a:pt x="112871" y="18056"/>
                    <a:pt x="111198" y="27734"/>
                  </a:cubicBezTo>
                  <a:cubicBezTo>
                    <a:pt x="109394" y="38171"/>
                    <a:pt x="101194" y="37311"/>
                    <a:pt x="92930" y="36275"/>
                  </a:cubicBezTo>
                  <a:cubicBezTo>
                    <a:pt x="81877" y="34894"/>
                    <a:pt x="70758" y="34405"/>
                    <a:pt x="51572" y="32897"/>
                  </a:cubicBezTo>
                  <a:close/>
                </a:path>
              </a:pathLst>
            </a:custGeom>
            <a:solidFill>
              <a:srgbClr val="4E434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1" name="자유형: 도형 1170">
              <a:extLst>
                <a:ext uri="{FF2B5EF4-FFF2-40B4-BE49-F238E27FC236}">
                  <a16:creationId xmlns:a16="http://schemas.microsoft.com/office/drawing/2014/main" id="{3670711E-F6C5-F135-570C-E5DD8C0B50C8}"/>
                </a:ext>
              </a:extLst>
            </p:cNvPr>
            <p:cNvSpPr/>
            <p:nvPr/>
          </p:nvSpPr>
          <p:spPr>
            <a:xfrm>
              <a:off x="18718995" y="1672285"/>
              <a:ext cx="48397" cy="81655"/>
            </a:xfrm>
            <a:custGeom>
              <a:avLst/>
              <a:gdLst>
                <a:gd name="connsiteX0" fmla="*/ 48397 w 48397"/>
                <a:gd name="connsiteY0" fmla="*/ 38900 h 81655"/>
                <a:gd name="connsiteX1" fmla="*/ 21536 w 48397"/>
                <a:gd name="connsiteY1" fmla="*/ 81645 h 81655"/>
                <a:gd name="connsiteX2" fmla="*/ 1037 w 48397"/>
                <a:gd name="connsiteY2" fmla="*/ 53593 h 81655"/>
                <a:gd name="connsiteX3" fmla="*/ 23143 w 48397"/>
                <a:gd name="connsiteY3" fmla="*/ 199 h 81655"/>
                <a:gd name="connsiteX4" fmla="*/ 48397 w 48397"/>
                <a:gd name="connsiteY4" fmla="*/ 38900 h 8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97" h="81655">
                  <a:moveTo>
                    <a:pt x="48397" y="38900"/>
                  </a:moveTo>
                  <a:cubicBezTo>
                    <a:pt x="42953" y="56158"/>
                    <a:pt x="48364" y="80829"/>
                    <a:pt x="21536" y="81645"/>
                  </a:cubicBezTo>
                  <a:cubicBezTo>
                    <a:pt x="6219" y="82111"/>
                    <a:pt x="-3259" y="66690"/>
                    <a:pt x="1037" y="53593"/>
                  </a:cubicBezTo>
                  <a:cubicBezTo>
                    <a:pt x="7039" y="35178"/>
                    <a:pt x="-8376" y="3692"/>
                    <a:pt x="23143" y="199"/>
                  </a:cubicBezTo>
                  <a:cubicBezTo>
                    <a:pt x="47971" y="-2550"/>
                    <a:pt x="42658" y="23866"/>
                    <a:pt x="48397" y="38900"/>
                  </a:cubicBezTo>
                  <a:close/>
                </a:path>
              </a:pathLst>
            </a:custGeom>
            <a:solidFill>
              <a:srgbClr val="433C3F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2" name="자유형: 도형 1171">
              <a:extLst>
                <a:ext uri="{FF2B5EF4-FFF2-40B4-BE49-F238E27FC236}">
                  <a16:creationId xmlns:a16="http://schemas.microsoft.com/office/drawing/2014/main" id="{9F4B3D56-9417-6E38-9D4E-07F619829886}"/>
                </a:ext>
              </a:extLst>
            </p:cNvPr>
            <p:cNvSpPr/>
            <p:nvPr/>
          </p:nvSpPr>
          <p:spPr>
            <a:xfrm>
              <a:off x="18840159" y="1681053"/>
              <a:ext cx="41652" cy="119346"/>
            </a:xfrm>
            <a:custGeom>
              <a:avLst/>
              <a:gdLst>
                <a:gd name="connsiteX0" fmla="*/ 602 w 41652"/>
                <a:gd name="connsiteY0" fmla="*/ 42107 h 119346"/>
                <a:gd name="connsiteX1" fmla="*/ 667 w 41652"/>
                <a:gd name="connsiteY1" fmla="*/ 29145 h 119346"/>
                <a:gd name="connsiteX2" fmla="*/ 12704 w 41652"/>
                <a:gd name="connsiteY2" fmla="*/ 8 h 119346"/>
                <a:gd name="connsiteX3" fmla="*/ 21035 w 41652"/>
                <a:gd name="connsiteY3" fmla="*/ 28099 h 119346"/>
                <a:gd name="connsiteX4" fmla="*/ 38942 w 41652"/>
                <a:gd name="connsiteY4" fmla="*/ 95387 h 119346"/>
                <a:gd name="connsiteX5" fmla="*/ 31628 w 41652"/>
                <a:gd name="connsiteY5" fmla="*/ 119270 h 119346"/>
                <a:gd name="connsiteX6" fmla="*/ 7358 w 41652"/>
                <a:gd name="connsiteY6" fmla="*/ 101828 h 119346"/>
                <a:gd name="connsiteX7" fmla="*/ 602 w 41652"/>
                <a:gd name="connsiteY7" fmla="*/ 42107 h 1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52" h="119346">
                  <a:moveTo>
                    <a:pt x="602" y="42107"/>
                  </a:moveTo>
                  <a:cubicBezTo>
                    <a:pt x="602" y="35800"/>
                    <a:pt x="241" y="32422"/>
                    <a:pt x="667" y="29145"/>
                  </a:cubicBezTo>
                  <a:cubicBezTo>
                    <a:pt x="2143" y="18020"/>
                    <a:pt x="-4121" y="-432"/>
                    <a:pt x="12704" y="8"/>
                  </a:cubicBezTo>
                  <a:cubicBezTo>
                    <a:pt x="26512" y="368"/>
                    <a:pt x="18247" y="18312"/>
                    <a:pt x="21035" y="28099"/>
                  </a:cubicBezTo>
                  <a:cubicBezTo>
                    <a:pt x="27398" y="50424"/>
                    <a:pt x="34055" y="72720"/>
                    <a:pt x="38942" y="95387"/>
                  </a:cubicBezTo>
                  <a:cubicBezTo>
                    <a:pt x="40713" y="103675"/>
                    <a:pt x="46814" y="118214"/>
                    <a:pt x="31628" y="119270"/>
                  </a:cubicBezTo>
                  <a:cubicBezTo>
                    <a:pt x="22609" y="119896"/>
                    <a:pt x="8112" y="116908"/>
                    <a:pt x="7358" y="101828"/>
                  </a:cubicBezTo>
                  <a:cubicBezTo>
                    <a:pt x="6276" y="80775"/>
                    <a:pt x="-2317" y="60572"/>
                    <a:pt x="602" y="42107"/>
                  </a:cubicBezTo>
                  <a:close/>
                </a:path>
              </a:pathLst>
            </a:custGeom>
            <a:solidFill>
              <a:srgbClr val="AB7F77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3" name="자유형: 도형 1172">
              <a:extLst>
                <a:ext uri="{FF2B5EF4-FFF2-40B4-BE49-F238E27FC236}">
                  <a16:creationId xmlns:a16="http://schemas.microsoft.com/office/drawing/2014/main" id="{F0AA9B63-3AB3-B0DF-DF34-9B593A8AA8AC}"/>
                </a:ext>
              </a:extLst>
            </p:cNvPr>
            <p:cNvSpPr/>
            <p:nvPr/>
          </p:nvSpPr>
          <p:spPr>
            <a:xfrm>
              <a:off x="18819098" y="6537997"/>
              <a:ext cx="7688" cy="100655"/>
            </a:xfrm>
            <a:custGeom>
              <a:avLst/>
              <a:gdLst>
                <a:gd name="connsiteX0" fmla="*/ 1394 w 7688"/>
                <a:gd name="connsiteY0" fmla="*/ 100656 h 100655"/>
                <a:gd name="connsiteX1" fmla="*/ 6674 w 7688"/>
                <a:gd name="connsiteY1" fmla="*/ 0 h 100655"/>
                <a:gd name="connsiteX2" fmla="*/ 1394 w 7688"/>
                <a:gd name="connsiteY2" fmla="*/ 100656 h 10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88" h="100655">
                  <a:moveTo>
                    <a:pt x="1394" y="100656"/>
                  </a:moveTo>
                  <a:cubicBezTo>
                    <a:pt x="1263" y="67005"/>
                    <a:pt x="-3952" y="33093"/>
                    <a:pt x="6674" y="0"/>
                  </a:cubicBezTo>
                  <a:cubicBezTo>
                    <a:pt x="7035" y="33650"/>
                    <a:pt x="10708" y="67498"/>
                    <a:pt x="1394" y="100656"/>
                  </a:cubicBezTo>
                  <a:close/>
                </a:path>
              </a:pathLst>
            </a:custGeom>
            <a:solidFill>
              <a:srgbClr val="A5B9C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4" name="자유형: 도형 1173">
              <a:extLst>
                <a:ext uri="{FF2B5EF4-FFF2-40B4-BE49-F238E27FC236}">
                  <a16:creationId xmlns:a16="http://schemas.microsoft.com/office/drawing/2014/main" id="{AC64724B-4C8B-D910-7E41-05B4D77B8713}"/>
                </a:ext>
              </a:extLst>
            </p:cNvPr>
            <p:cNvSpPr/>
            <p:nvPr/>
          </p:nvSpPr>
          <p:spPr>
            <a:xfrm>
              <a:off x="18870611" y="3539127"/>
              <a:ext cx="105923" cy="84116"/>
            </a:xfrm>
            <a:custGeom>
              <a:avLst/>
              <a:gdLst>
                <a:gd name="connsiteX0" fmla="*/ 56080 w 105923"/>
                <a:gd name="connsiteY0" fmla="*/ 83370 h 84116"/>
                <a:gd name="connsiteX1" fmla="*/ 23644 w 105923"/>
                <a:gd name="connsiteY1" fmla="*/ 83489 h 84116"/>
                <a:gd name="connsiteX2" fmla="*/ 1997 w 105923"/>
                <a:gd name="connsiteY2" fmla="*/ 61977 h 84116"/>
                <a:gd name="connsiteX3" fmla="*/ 56572 w 105923"/>
                <a:gd name="connsiteY3" fmla="*/ 2563 h 84116"/>
                <a:gd name="connsiteX4" fmla="*/ 101243 w 105923"/>
                <a:gd name="connsiteY4" fmla="*/ 11012 h 84116"/>
                <a:gd name="connsiteX5" fmla="*/ 100882 w 105923"/>
                <a:gd name="connsiteY5" fmla="*/ 72813 h 84116"/>
                <a:gd name="connsiteX6" fmla="*/ 56080 w 105923"/>
                <a:gd name="connsiteY6" fmla="*/ 83370 h 8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23" h="84116">
                  <a:moveTo>
                    <a:pt x="56080" y="83370"/>
                  </a:moveTo>
                  <a:cubicBezTo>
                    <a:pt x="43552" y="83370"/>
                    <a:pt x="33581" y="82852"/>
                    <a:pt x="23644" y="83489"/>
                  </a:cubicBezTo>
                  <a:cubicBezTo>
                    <a:pt x="7868" y="84502"/>
                    <a:pt x="3276" y="77159"/>
                    <a:pt x="1997" y="61977"/>
                  </a:cubicBezTo>
                  <a:cubicBezTo>
                    <a:pt x="-2890" y="2399"/>
                    <a:pt x="-3415" y="1803"/>
                    <a:pt x="56572" y="2563"/>
                  </a:cubicBezTo>
                  <a:cubicBezTo>
                    <a:pt x="71922" y="2757"/>
                    <a:pt x="94946" y="-7250"/>
                    <a:pt x="101243" y="11012"/>
                  </a:cubicBezTo>
                  <a:cubicBezTo>
                    <a:pt x="107671" y="29671"/>
                    <a:pt x="107409" y="54125"/>
                    <a:pt x="100882" y="72813"/>
                  </a:cubicBezTo>
                  <a:cubicBezTo>
                    <a:pt x="93699" y="93321"/>
                    <a:pt x="69495" y="78697"/>
                    <a:pt x="56080" y="83370"/>
                  </a:cubicBezTo>
                  <a:close/>
                </a:path>
              </a:pathLst>
            </a:custGeom>
            <a:solidFill>
              <a:srgbClr val="71808E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6088002A-F625-0321-1FE9-3277EF954C86}"/>
              </a:ext>
            </a:extLst>
          </p:cNvPr>
          <p:cNvSpPr/>
          <p:nvPr/>
        </p:nvSpPr>
        <p:spPr>
          <a:xfrm>
            <a:off x="1562704" y="1972378"/>
            <a:ext cx="2906563" cy="1334487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5B457A76-ADD7-74F5-62DC-B6CB694E0111}"/>
              </a:ext>
            </a:extLst>
          </p:cNvPr>
          <p:cNvSpPr/>
          <p:nvPr/>
        </p:nvSpPr>
        <p:spPr>
          <a:xfrm>
            <a:off x="5207603" y="1972378"/>
            <a:ext cx="6290659" cy="1334487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03" name="그룹 1202">
            <a:extLst>
              <a:ext uri="{FF2B5EF4-FFF2-40B4-BE49-F238E27FC236}">
                <a16:creationId xmlns:a16="http://schemas.microsoft.com/office/drawing/2014/main" id="{812584AF-FC50-DA87-321D-91478F3CEE0D}"/>
              </a:ext>
            </a:extLst>
          </p:cNvPr>
          <p:cNvGrpSpPr/>
          <p:nvPr/>
        </p:nvGrpSpPr>
        <p:grpSpPr>
          <a:xfrm>
            <a:off x="4680594" y="2511518"/>
            <a:ext cx="315684" cy="256207"/>
            <a:chOff x="4484912" y="2511518"/>
            <a:chExt cx="315684" cy="256207"/>
          </a:xfrm>
        </p:grpSpPr>
        <p:grpSp>
          <p:nvGrpSpPr>
            <p:cNvPr id="1194" name="그룹 1193">
              <a:extLst>
                <a:ext uri="{FF2B5EF4-FFF2-40B4-BE49-F238E27FC236}">
                  <a16:creationId xmlns:a16="http://schemas.microsoft.com/office/drawing/2014/main" id="{D2818225-64BC-97EF-D3ED-A9EAFA02A8BD}"/>
                </a:ext>
              </a:extLst>
            </p:cNvPr>
            <p:cNvGrpSpPr/>
            <p:nvPr/>
          </p:nvGrpSpPr>
          <p:grpSpPr>
            <a:xfrm>
              <a:off x="4484912" y="2511518"/>
              <a:ext cx="136978" cy="256207"/>
              <a:chOff x="3957471" y="3152414"/>
              <a:chExt cx="194295" cy="389918"/>
            </a:xfrm>
          </p:grpSpPr>
          <p:cxnSp>
            <p:nvCxnSpPr>
              <p:cNvPr id="1201" name="직선 연결선 1200">
                <a:extLst>
                  <a:ext uri="{FF2B5EF4-FFF2-40B4-BE49-F238E27FC236}">
                    <a16:creationId xmlns:a16="http://schemas.microsoft.com/office/drawing/2014/main" id="{089FB883-C1F5-1A37-272D-A2B53C1840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2" name="직선 연결선 1201">
                <a:extLst>
                  <a:ext uri="{FF2B5EF4-FFF2-40B4-BE49-F238E27FC236}">
                    <a16:creationId xmlns:a16="http://schemas.microsoft.com/office/drawing/2014/main" id="{2088A636-1E98-53DC-E71C-5A30F3FF18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5" name="그룹 1194">
              <a:extLst>
                <a:ext uri="{FF2B5EF4-FFF2-40B4-BE49-F238E27FC236}">
                  <a16:creationId xmlns:a16="http://schemas.microsoft.com/office/drawing/2014/main" id="{6BBA1CF9-0A5C-8696-D7D5-BEB18A170F97}"/>
                </a:ext>
              </a:extLst>
            </p:cNvPr>
            <p:cNvGrpSpPr/>
            <p:nvPr/>
          </p:nvGrpSpPr>
          <p:grpSpPr>
            <a:xfrm>
              <a:off x="4574265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199" name="직선 연결선 1198">
                <a:extLst>
                  <a:ext uri="{FF2B5EF4-FFF2-40B4-BE49-F238E27FC236}">
                    <a16:creationId xmlns:a16="http://schemas.microsoft.com/office/drawing/2014/main" id="{29421ACA-ABBD-F881-48D5-FA15B73D4A6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00" name="직선 연결선 1199">
                <a:extLst>
                  <a:ext uri="{FF2B5EF4-FFF2-40B4-BE49-F238E27FC236}">
                    <a16:creationId xmlns:a16="http://schemas.microsoft.com/office/drawing/2014/main" id="{8142851C-75BD-61F7-783C-1F3EE46DC8F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96" name="그룹 1195">
              <a:extLst>
                <a:ext uri="{FF2B5EF4-FFF2-40B4-BE49-F238E27FC236}">
                  <a16:creationId xmlns:a16="http://schemas.microsoft.com/office/drawing/2014/main" id="{548FA9C4-8888-1A32-5CE3-DEFB61D01C3B}"/>
                </a:ext>
              </a:extLst>
            </p:cNvPr>
            <p:cNvGrpSpPr/>
            <p:nvPr/>
          </p:nvGrpSpPr>
          <p:grpSpPr>
            <a:xfrm>
              <a:off x="4663618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197" name="직선 연결선 1196">
                <a:extLst>
                  <a:ext uri="{FF2B5EF4-FFF2-40B4-BE49-F238E27FC236}">
                    <a16:creationId xmlns:a16="http://schemas.microsoft.com/office/drawing/2014/main" id="{46D0CB10-DD82-227B-C91F-E8D8EA821D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98" name="직선 연결선 1197">
                <a:extLst>
                  <a:ext uri="{FF2B5EF4-FFF2-40B4-BE49-F238E27FC236}">
                    <a16:creationId xmlns:a16="http://schemas.microsoft.com/office/drawing/2014/main" id="{1EB11DD9-8776-429A-E369-A3DC4E0354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04" name="TextBox 1203">
            <a:extLst>
              <a:ext uri="{FF2B5EF4-FFF2-40B4-BE49-F238E27FC236}">
                <a16:creationId xmlns:a16="http://schemas.microsoft.com/office/drawing/2014/main" id="{4F638B0E-8997-DE2C-9E4E-EB3E21CC18B7}"/>
              </a:ext>
            </a:extLst>
          </p:cNvPr>
          <p:cNvSpPr txBox="1"/>
          <p:nvPr/>
        </p:nvSpPr>
        <p:spPr>
          <a:xfrm>
            <a:off x="2212400" y="2913079"/>
            <a:ext cx="160717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입력해 주세요</a:t>
            </a:r>
          </a:p>
        </p:txBody>
      </p:sp>
      <p:sp>
        <p:nvSpPr>
          <p:cNvPr id="1209" name="사각형: 둥근 모서리 1208">
            <a:extLst>
              <a:ext uri="{FF2B5EF4-FFF2-40B4-BE49-F238E27FC236}">
                <a16:creationId xmlns:a16="http://schemas.microsoft.com/office/drawing/2014/main" id="{250B206E-F0FB-9422-4EAD-05F8B3C1E5D4}"/>
              </a:ext>
            </a:extLst>
          </p:cNvPr>
          <p:cNvSpPr/>
          <p:nvPr/>
        </p:nvSpPr>
        <p:spPr>
          <a:xfrm>
            <a:off x="5437142" y="2145395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0" name="TextBox 1209">
            <a:extLst>
              <a:ext uri="{FF2B5EF4-FFF2-40B4-BE49-F238E27FC236}">
                <a16:creationId xmlns:a16="http://schemas.microsoft.com/office/drawing/2014/main" id="{33F56452-7447-2DA9-4F53-8EBC66D0C302}"/>
              </a:ext>
            </a:extLst>
          </p:cNvPr>
          <p:cNvSpPr txBox="1"/>
          <p:nvPr/>
        </p:nvSpPr>
        <p:spPr>
          <a:xfrm>
            <a:off x="5734012" y="2216478"/>
            <a:ext cx="196207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211" name="TextBox 1210">
            <a:extLst>
              <a:ext uri="{FF2B5EF4-FFF2-40B4-BE49-F238E27FC236}">
                <a16:creationId xmlns:a16="http://schemas.microsoft.com/office/drawing/2014/main" id="{3F6E422D-7779-1EED-F168-D3FE9542B13E}"/>
              </a:ext>
            </a:extLst>
          </p:cNvPr>
          <p:cNvSpPr txBox="1"/>
          <p:nvPr/>
        </p:nvSpPr>
        <p:spPr>
          <a:xfrm>
            <a:off x="8188039" y="2325260"/>
            <a:ext cx="1479572" cy="23051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12" name="Rectangle 5">
            <a:extLst>
              <a:ext uri="{FF2B5EF4-FFF2-40B4-BE49-F238E27FC236}">
                <a16:creationId xmlns:a16="http://schemas.microsoft.com/office/drawing/2014/main" id="{63A4A612-C9AD-A155-C473-AB2151E89AF3}"/>
              </a:ext>
            </a:extLst>
          </p:cNvPr>
          <p:cNvSpPr/>
          <p:nvPr/>
        </p:nvSpPr>
        <p:spPr>
          <a:xfrm>
            <a:off x="5480684" y="2674809"/>
            <a:ext cx="58830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16" name="사각형: 둥근 모서리 1215">
            <a:extLst>
              <a:ext uri="{FF2B5EF4-FFF2-40B4-BE49-F238E27FC236}">
                <a16:creationId xmlns:a16="http://schemas.microsoft.com/office/drawing/2014/main" id="{C0B4F79E-DE00-B60D-3DCF-AD5AB6C33EEE}"/>
              </a:ext>
            </a:extLst>
          </p:cNvPr>
          <p:cNvSpPr/>
          <p:nvPr/>
        </p:nvSpPr>
        <p:spPr>
          <a:xfrm>
            <a:off x="1562704" y="3473308"/>
            <a:ext cx="2906563" cy="1334487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17" name="사각형: 둥근 모서리 1216">
            <a:extLst>
              <a:ext uri="{FF2B5EF4-FFF2-40B4-BE49-F238E27FC236}">
                <a16:creationId xmlns:a16="http://schemas.microsoft.com/office/drawing/2014/main" id="{FE0BE4B8-6BF9-D664-E70A-DB1A622132C2}"/>
              </a:ext>
            </a:extLst>
          </p:cNvPr>
          <p:cNvSpPr/>
          <p:nvPr/>
        </p:nvSpPr>
        <p:spPr>
          <a:xfrm>
            <a:off x="5207603" y="3473308"/>
            <a:ext cx="6290659" cy="1334487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18" name="그룹 1217">
            <a:extLst>
              <a:ext uri="{FF2B5EF4-FFF2-40B4-BE49-F238E27FC236}">
                <a16:creationId xmlns:a16="http://schemas.microsoft.com/office/drawing/2014/main" id="{237983E5-74FB-3578-214A-54C2B9093C56}"/>
              </a:ext>
            </a:extLst>
          </p:cNvPr>
          <p:cNvGrpSpPr/>
          <p:nvPr/>
        </p:nvGrpSpPr>
        <p:grpSpPr>
          <a:xfrm>
            <a:off x="4680594" y="4012448"/>
            <a:ext cx="315684" cy="256207"/>
            <a:chOff x="4484912" y="2511518"/>
            <a:chExt cx="315684" cy="256207"/>
          </a:xfrm>
        </p:grpSpPr>
        <p:grpSp>
          <p:nvGrpSpPr>
            <p:cNvPr id="1225" name="그룹 1224">
              <a:extLst>
                <a:ext uri="{FF2B5EF4-FFF2-40B4-BE49-F238E27FC236}">
                  <a16:creationId xmlns:a16="http://schemas.microsoft.com/office/drawing/2014/main" id="{AF647459-73FA-A03C-30F8-4AEF385F9E11}"/>
                </a:ext>
              </a:extLst>
            </p:cNvPr>
            <p:cNvGrpSpPr/>
            <p:nvPr/>
          </p:nvGrpSpPr>
          <p:grpSpPr>
            <a:xfrm>
              <a:off x="4484912" y="2511518"/>
              <a:ext cx="136978" cy="256207"/>
              <a:chOff x="3957471" y="3152414"/>
              <a:chExt cx="194295" cy="389918"/>
            </a:xfrm>
          </p:grpSpPr>
          <p:cxnSp>
            <p:nvCxnSpPr>
              <p:cNvPr id="1232" name="직선 연결선 1231">
                <a:extLst>
                  <a:ext uri="{FF2B5EF4-FFF2-40B4-BE49-F238E27FC236}">
                    <a16:creationId xmlns:a16="http://schemas.microsoft.com/office/drawing/2014/main" id="{FB692B6F-C729-2FDD-C5CB-B855EE8D87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3" name="직선 연결선 1232">
                <a:extLst>
                  <a:ext uri="{FF2B5EF4-FFF2-40B4-BE49-F238E27FC236}">
                    <a16:creationId xmlns:a16="http://schemas.microsoft.com/office/drawing/2014/main" id="{DF2E444D-9BDD-2E61-8882-2CD2B3FE322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6" name="그룹 1225">
              <a:extLst>
                <a:ext uri="{FF2B5EF4-FFF2-40B4-BE49-F238E27FC236}">
                  <a16:creationId xmlns:a16="http://schemas.microsoft.com/office/drawing/2014/main" id="{35B41DB4-E088-C9E6-225D-A8395DC4F994}"/>
                </a:ext>
              </a:extLst>
            </p:cNvPr>
            <p:cNvGrpSpPr/>
            <p:nvPr/>
          </p:nvGrpSpPr>
          <p:grpSpPr>
            <a:xfrm>
              <a:off x="4574265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230" name="직선 연결선 1229">
                <a:extLst>
                  <a:ext uri="{FF2B5EF4-FFF2-40B4-BE49-F238E27FC236}">
                    <a16:creationId xmlns:a16="http://schemas.microsoft.com/office/drawing/2014/main" id="{72473DC9-AC04-03F3-878C-AD51A6E2979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31" name="직선 연결선 1230">
                <a:extLst>
                  <a:ext uri="{FF2B5EF4-FFF2-40B4-BE49-F238E27FC236}">
                    <a16:creationId xmlns:a16="http://schemas.microsoft.com/office/drawing/2014/main" id="{E9CB4066-F808-EE3B-F773-B97ACAA8BB7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7" name="그룹 1226">
              <a:extLst>
                <a:ext uri="{FF2B5EF4-FFF2-40B4-BE49-F238E27FC236}">
                  <a16:creationId xmlns:a16="http://schemas.microsoft.com/office/drawing/2014/main" id="{486B2004-A0F6-6994-0F8F-ECFA7C297224}"/>
                </a:ext>
              </a:extLst>
            </p:cNvPr>
            <p:cNvGrpSpPr/>
            <p:nvPr/>
          </p:nvGrpSpPr>
          <p:grpSpPr>
            <a:xfrm>
              <a:off x="4663618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228" name="직선 연결선 1227">
                <a:extLst>
                  <a:ext uri="{FF2B5EF4-FFF2-40B4-BE49-F238E27FC236}">
                    <a16:creationId xmlns:a16="http://schemas.microsoft.com/office/drawing/2014/main" id="{47936CFC-BAB4-A049-6976-3FC583BDEE4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9" name="직선 연결선 1228">
                <a:extLst>
                  <a:ext uri="{FF2B5EF4-FFF2-40B4-BE49-F238E27FC236}">
                    <a16:creationId xmlns:a16="http://schemas.microsoft.com/office/drawing/2014/main" id="{BB66B37C-AA6B-E4FB-1C6A-472AB448463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19" name="TextBox 1218">
            <a:extLst>
              <a:ext uri="{FF2B5EF4-FFF2-40B4-BE49-F238E27FC236}">
                <a16:creationId xmlns:a16="http://schemas.microsoft.com/office/drawing/2014/main" id="{237AC98A-3967-A7DC-CF4E-41C78E065CDA}"/>
              </a:ext>
            </a:extLst>
          </p:cNvPr>
          <p:cNvSpPr txBox="1"/>
          <p:nvPr/>
        </p:nvSpPr>
        <p:spPr>
          <a:xfrm>
            <a:off x="2212400" y="4414009"/>
            <a:ext cx="160717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입력해 주세요</a:t>
            </a:r>
          </a:p>
        </p:txBody>
      </p:sp>
      <p:sp>
        <p:nvSpPr>
          <p:cNvPr id="1221" name="사각형: 둥근 모서리 1220">
            <a:extLst>
              <a:ext uri="{FF2B5EF4-FFF2-40B4-BE49-F238E27FC236}">
                <a16:creationId xmlns:a16="http://schemas.microsoft.com/office/drawing/2014/main" id="{55F57030-C052-501B-7EFC-9B58195C3BB4}"/>
              </a:ext>
            </a:extLst>
          </p:cNvPr>
          <p:cNvSpPr/>
          <p:nvPr/>
        </p:nvSpPr>
        <p:spPr>
          <a:xfrm>
            <a:off x="5437142" y="3646325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22" name="TextBox 1221">
            <a:extLst>
              <a:ext uri="{FF2B5EF4-FFF2-40B4-BE49-F238E27FC236}">
                <a16:creationId xmlns:a16="http://schemas.microsoft.com/office/drawing/2014/main" id="{9BF668ED-EDCE-0472-3907-6C4CD54FB0E1}"/>
              </a:ext>
            </a:extLst>
          </p:cNvPr>
          <p:cNvSpPr txBox="1"/>
          <p:nvPr/>
        </p:nvSpPr>
        <p:spPr>
          <a:xfrm>
            <a:off x="5734012" y="3717408"/>
            <a:ext cx="196207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223" name="TextBox 1222">
            <a:extLst>
              <a:ext uri="{FF2B5EF4-FFF2-40B4-BE49-F238E27FC236}">
                <a16:creationId xmlns:a16="http://schemas.microsoft.com/office/drawing/2014/main" id="{94AE313B-D87D-5637-6797-D7313F26F105}"/>
              </a:ext>
            </a:extLst>
          </p:cNvPr>
          <p:cNvSpPr txBox="1"/>
          <p:nvPr/>
        </p:nvSpPr>
        <p:spPr>
          <a:xfrm>
            <a:off x="8188039" y="3826190"/>
            <a:ext cx="1479572" cy="23051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24" name="Rectangle 5">
            <a:extLst>
              <a:ext uri="{FF2B5EF4-FFF2-40B4-BE49-F238E27FC236}">
                <a16:creationId xmlns:a16="http://schemas.microsoft.com/office/drawing/2014/main" id="{8F6083E6-FFD3-4EC9-72B7-A73761C7F92D}"/>
              </a:ext>
            </a:extLst>
          </p:cNvPr>
          <p:cNvSpPr/>
          <p:nvPr/>
        </p:nvSpPr>
        <p:spPr>
          <a:xfrm>
            <a:off x="5480684" y="4175739"/>
            <a:ext cx="58830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35" name="사각형: 둥근 모서리 1234">
            <a:extLst>
              <a:ext uri="{FF2B5EF4-FFF2-40B4-BE49-F238E27FC236}">
                <a16:creationId xmlns:a16="http://schemas.microsoft.com/office/drawing/2014/main" id="{9C6056F6-3486-0D34-B2AB-F31CA446D0FC}"/>
              </a:ext>
            </a:extLst>
          </p:cNvPr>
          <p:cNvSpPr/>
          <p:nvPr/>
        </p:nvSpPr>
        <p:spPr>
          <a:xfrm>
            <a:off x="1562704" y="4974238"/>
            <a:ext cx="2906563" cy="1334487"/>
          </a:xfrm>
          <a:prstGeom prst="roundRect">
            <a:avLst>
              <a:gd name="adj" fmla="val 6873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6" name="사각형: 둥근 모서리 1235">
            <a:extLst>
              <a:ext uri="{FF2B5EF4-FFF2-40B4-BE49-F238E27FC236}">
                <a16:creationId xmlns:a16="http://schemas.microsoft.com/office/drawing/2014/main" id="{9C8424D5-3D71-5D33-0E09-6F8054348285}"/>
              </a:ext>
            </a:extLst>
          </p:cNvPr>
          <p:cNvSpPr/>
          <p:nvPr/>
        </p:nvSpPr>
        <p:spPr>
          <a:xfrm>
            <a:off x="5207603" y="4974238"/>
            <a:ext cx="6290659" cy="1334487"/>
          </a:xfrm>
          <a:prstGeom prst="roundRect">
            <a:avLst>
              <a:gd name="adj" fmla="val 6873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237" name="그룹 1236">
            <a:extLst>
              <a:ext uri="{FF2B5EF4-FFF2-40B4-BE49-F238E27FC236}">
                <a16:creationId xmlns:a16="http://schemas.microsoft.com/office/drawing/2014/main" id="{B28A1C9B-E8DE-8798-5824-56994E2F10F1}"/>
              </a:ext>
            </a:extLst>
          </p:cNvPr>
          <p:cNvGrpSpPr/>
          <p:nvPr/>
        </p:nvGrpSpPr>
        <p:grpSpPr>
          <a:xfrm>
            <a:off x="4680594" y="5513378"/>
            <a:ext cx="315684" cy="256207"/>
            <a:chOff x="4484912" y="2511518"/>
            <a:chExt cx="315684" cy="256207"/>
          </a:xfrm>
        </p:grpSpPr>
        <p:grpSp>
          <p:nvGrpSpPr>
            <p:cNvPr id="1244" name="그룹 1243">
              <a:extLst>
                <a:ext uri="{FF2B5EF4-FFF2-40B4-BE49-F238E27FC236}">
                  <a16:creationId xmlns:a16="http://schemas.microsoft.com/office/drawing/2014/main" id="{574BB261-502D-1CA7-4E8B-4418EF619239}"/>
                </a:ext>
              </a:extLst>
            </p:cNvPr>
            <p:cNvGrpSpPr/>
            <p:nvPr/>
          </p:nvGrpSpPr>
          <p:grpSpPr>
            <a:xfrm>
              <a:off x="4484912" y="2511518"/>
              <a:ext cx="136978" cy="256207"/>
              <a:chOff x="3957471" y="3152414"/>
              <a:chExt cx="194295" cy="389918"/>
            </a:xfrm>
          </p:grpSpPr>
          <p:cxnSp>
            <p:nvCxnSpPr>
              <p:cNvPr id="1251" name="직선 연결선 1250">
                <a:extLst>
                  <a:ext uri="{FF2B5EF4-FFF2-40B4-BE49-F238E27FC236}">
                    <a16:creationId xmlns:a16="http://schemas.microsoft.com/office/drawing/2014/main" id="{5C74D562-0C0D-068D-EC92-422F0B2B046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2" name="직선 연결선 1251">
                <a:extLst>
                  <a:ext uri="{FF2B5EF4-FFF2-40B4-BE49-F238E27FC236}">
                    <a16:creationId xmlns:a16="http://schemas.microsoft.com/office/drawing/2014/main" id="{22EC8F89-3A43-5BC8-CDD3-742764D9B21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5" name="그룹 1244">
              <a:extLst>
                <a:ext uri="{FF2B5EF4-FFF2-40B4-BE49-F238E27FC236}">
                  <a16:creationId xmlns:a16="http://schemas.microsoft.com/office/drawing/2014/main" id="{B52E4E2E-B769-A722-3755-78DBE9DC1973}"/>
                </a:ext>
              </a:extLst>
            </p:cNvPr>
            <p:cNvGrpSpPr/>
            <p:nvPr/>
          </p:nvGrpSpPr>
          <p:grpSpPr>
            <a:xfrm>
              <a:off x="4574265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249" name="직선 연결선 1248">
                <a:extLst>
                  <a:ext uri="{FF2B5EF4-FFF2-40B4-BE49-F238E27FC236}">
                    <a16:creationId xmlns:a16="http://schemas.microsoft.com/office/drawing/2014/main" id="{F5BA4EF3-5D29-00BD-C3B9-AAA367B8B9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50" name="직선 연결선 1249">
                <a:extLst>
                  <a:ext uri="{FF2B5EF4-FFF2-40B4-BE49-F238E27FC236}">
                    <a16:creationId xmlns:a16="http://schemas.microsoft.com/office/drawing/2014/main" id="{F42562E9-569C-2419-1CA8-C7E339AA7F2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6" name="그룹 1245">
              <a:extLst>
                <a:ext uri="{FF2B5EF4-FFF2-40B4-BE49-F238E27FC236}">
                  <a16:creationId xmlns:a16="http://schemas.microsoft.com/office/drawing/2014/main" id="{42C289BF-A687-582D-015E-411FF0782220}"/>
                </a:ext>
              </a:extLst>
            </p:cNvPr>
            <p:cNvGrpSpPr/>
            <p:nvPr/>
          </p:nvGrpSpPr>
          <p:grpSpPr>
            <a:xfrm>
              <a:off x="4663618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247" name="직선 연결선 1246">
                <a:extLst>
                  <a:ext uri="{FF2B5EF4-FFF2-40B4-BE49-F238E27FC236}">
                    <a16:creationId xmlns:a16="http://schemas.microsoft.com/office/drawing/2014/main" id="{7EE47C44-7851-1860-38F1-78F577D998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8" name="직선 연결선 1247">
                <a:extLst>
                  <a:ext uri="{FF2B5EF4-FFF2-40B4-BE49-F238E27FC236}">
                    <a16:creationId xmlns:a16="http://schemas.microsoft.com/office/drawing/2014/main" id="{ECF7A8AD-D5E8-44DB-262C-60419A6479A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38" name="TextBox 1237">
            <a:extLst>
              <a:ext uri="{FF2B5EF4-FFF2-40B4-BE49-F238E27FC236}">
                <a16:creationId xmlns:a16="http://schemas.microsoft.com/office/drawing/2014/main" id="{0092DAC8-0DC4-318A-0D19-A19E64EBE1D6}"/>
              </a:ext>
            </a:extLst>
          </p:cNvPr>
          <p:cNvSpPr txBox="1"/>
          <p:nvPr/>
        </p:nvSpPr>
        <p:spPr>
          <a:xfrm>
            <a:off x="2212400" y="5914939"/>
            <a:ext cx="160717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입력해 주세요</a:t>
            </a:r>
          </a:p>
        </p:txBody>
      </p:sp>
      <p:sp>
        <p:nvSpPr>
          <p:cNvPr id="1240" name="사각형: 둥근 모서리 1239">
            <a:extLst>
              <a:ext uri="{FF2B5EF4-FFF2-40B4-BE49-F238E27FC236}">
                <a16:creationId xmlns:a16="http://schemas.microsoft.com/office/drawing/2014/main" id="{00DE340F-C211-C856-283E-E3C5177323A7}"/>
              </a:ext>
            </a:extLst>
          </p:cNvPr>
          <p:cNvSpPr/>
          <p:nvPr/>
        </p:nvSpPr>
        <p:spPr>
          <a:xfrm>
            <a:off x="5437142" y="5147255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1" name="TextBox 1240">
            <a:extLst>
              <a:ext uri="{FF2B5EF4-FFF2-40B4-BE49-F238E27FC236}">
                <a16:creationId xmlns:a16="http://schemas.microsoft.com/office/drawing/2014/main" id="{8CCFC39E-079C-E30F-EF87-91A142232530}"/>
              </a:ext>
            </a:extLst>
          </p:cNvPr>
          <p:cNvSpPr txBox="1"/>
          <p:nvPr/>
        </p:nvSpPr>
        <p:spPr>
          <a:xfrm>
            <a:off x="5734012" y="5218338"/>
            <a:ext cx="196207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1242" name="TextBox 1241">
            <a:extLst>
              <a:ext uri="{FF2B5EF4-FFF2-40B4-BE49-F238E27FC236}">
                <a16:creationId xmlns:a16="http://schemas.microsoft.com/office/drawing/2014/main" id="{6B1ED40E-60BF-E919-BB73-941111F5316C}"/>
              </a:ext>
            </a:extLst>
          </p:cNvPr>
          <p:cNvSpPr txBox="1"/>
          <p:nvPr/>
        </p:nvSpPr>
        <p:spPr>
          <a:xfrm>
            <a:off x="8188039" y="5327120"/>
            <a:ext cx="1479572" cy="23051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부제목을 입력하세요</a:t>
            </a:r>
            <a:endParaRPr kumimoji="0" lang="ko-KR" altLang="en-US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43" name="Rectangle 5">
            <a:extLst>
              <a:ext uri="{FF2B5EF4-FFF2-40B4-BE49-F238E27FC236}">
                <a16:creationId xmlns:a16="http://schemas.microsoft.com/office/drawing/2014/main" id="{A6E56D7D-C736-6E6B-0198-6A89C434DCC2}"/>
              </a:ext>
            </a:extLst>
          </p:cNvPr>
          <p:cNvSpPr/>
          <p:nvPr/>
        </p:nvSpPr>
        <p:spPr>
          <a:xfrm>
            <a:off x="5480684" y="5676669"/>
            <a:ext cx="58830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10" name="그림 개체 틀 9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3EFAD99B-A09C-5047-1BBD-57F8A0F48E1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0F9A5AFC-191E-4867-A50C-3FFF9A1DC3BC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6BC840F2-6763-378F-C502-597ED2257DC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23673018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9BF61496-030A-A986-4B0A-C9D77589976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5B330370-6415-87CC-4989-080454DB7DAE}"/>
              </a:ext>
            </a:extLst>
          </p:cNvPr>
          <p:cNvSpPr/>
          <p:nvPr/>
        </p:nvSpPr>
        <p:spPr>
          <a:xfrm>
            <a:off x="1337349" y="2228018"/>
            <a:ext cx="2793507" cy="3488381"/>
          </a:xfrm>
          <a:prstGeom prst="roundRect">
            <a:avLst>
              <a:gd name="adj" fmla="val 6891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F3683C81-FC25-90CF-A907-0C7A40A3F3C8}"/>
              </a:ext>
            </a:extLst>
          </p:cNvPr>
          <p:cNvSpPr txBox="1"/>
          <p:nvPr/>
        </p:nvSpPr>
        <p:spPr>
          <a:xfrm>
            <a:off x="2051224" y="405494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1" name="Rectangle 5">
            <a:extLst>
              <a:ext uri="{FF2B5EF4-FFF2-40B4-BE49-F238E27FC236}">
                <a16:creationId xmlns:a16="http://schemas.microsoft.com/office/drawing/2014/main" id="{336111D9-B223-131E-6A4B-157E885F3689}"/>
              </a:ext>
            </a:extLst>
          </p:cNvPr>
          <p:cNvSpPr/>
          <p:nvPr/>
        </p:nvSpPr>
        <p:spPr>
          <a:xfrm>
            <a:off x="1705667" y="45239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C4F1A047-B9EA-4B54-AAAC-61495EF33B6A}"/>
              </a:ext>
            </a:extLst>
          </p:cNvPr>
          <p:cNvSpPr/>
          <p:nvPr/>
        </p:nvSpPr>
        <p:spPr>
          <a:xfrm>
            <a:off x="2201993" y="2724165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래픽 33">
            <a:extLst>
              <a:ext uri="{FF2B5EF4-FFF2-40B4-BE49-F238E27FC236}">
                <a16:creationId xmlns:a16="http://schemas.microsoft.com/office/drawing/2014/main" id="{119E46EB-4533-1DAD-C076-609A67BD2F4B}"/>
              </a:ext>
            </a:extLst>
          </p:cNvPr>
          <p:cNvGrpSpPr/>
          <p:nvPr/>
        </p:nvGrpSpPr>
        <p:grpSpPr>
          <a:xfrm>
            <a:off x="2473582" y="3014123"/>
            <a:ext cx="444374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AF1624AA-A96C-C7EA-2EDC-1CCC8C5A5733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FBBD6994-EADC-A6B9-2DD0-EA06D3030F2B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9C284715-FD63-8A01-44AB-1B67C9FD1A2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4E548226-A471-190E-A9DC-5C6CE8794AE7}"/>
              </a:ext>
            </a:extLst>
          </p:cNvPr>
          <p:cNvSpPr/>
          <p:nvPr/>
        </p:nvSpPr>
        <p:spPr>
          <a:xfrm>
            <a:off x="4476624" y="1950019"/>
            <a:ext cx="3238757" cy="4044385"/>
          </a:xfrm>
          <a:prstGeom prst="roundRect">
            <a:avLst>
              <a:gd name="adj" fmla="val 5944"/>
            </a:avLst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466971C7-DB54-A8CB-327E-3C4C709F9E1C}"/>
              </a:ext>
            </a:extLst>
          </p:cNvPr>
          <p:cNvSpPr txBox="1"/>
          <p:nvPr/>
        </p:nvSpPr>
        <p:spPr>
          <a:xfrm>
            <a:off x="5205535" y="3971639"/>
            <a:ext cx="1780936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6" name="Rectangle 5">
            <a:extLst>
              <a:ext uri="{FF2B5EF4-FFF2-40B4-BE49-F238E27FC236}">
                <a16:creationId xmlns:a16="http://schemas.microsoft.com/office/drawing/2014/main" id="{F0EF3C0F-734E-2ACA-2D0B-4ECBDFA0566B}"/>
              </a:ext>
            </a:extLst>
          </p:cNvPr>
          <p:cNvSpPr/>
          <p:nvPr/>
        </p:nvSpPr>
        <p:spPr>
          <a:xfrm>
            <a:off x="4903839" y="4529055"/>
            <a:ext cx="2384320" cy="81310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4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4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4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7E4E2CD7-B03A-47F1-82C8-AF71C14D6150}"/>
              </a:ext>
            </a:extLst>
          </p:cNvPr>
          <p:cNvSpPr/>
          <p:nvPr/>
        </p:nvSpPr>
        <p:spPr>
          <a:xfrm>
            <a:off x="5479142" y="2409754"/>
            <a:ext cx="1233716" cy="123371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6" name="그래픽 39">
            <a:extLst>
              <a:ext uri="{FF2B5EF4-FFF2-40B4-BE49-F238E27FC236}">
                <a16:creationId xmlns:a16="http://schemas.microsoft.com/office/drawing/2014/main" id="{FD3911C8-213A-4282-A960-9F4FE73BAC52}"/>
              </a:ext>
            </a:extLst>
          </p:cNvPr>
          <p:cNvGrpSpPr/>
          <p:nvPr/>
        </p:nvGrpSpPr>
        <p:grpSpPr>
          <a:xfrm>
            <a:off x="5825999" y="2759320"/>
            <a:ext cx="540000" cy="534591"/>
            <a:chOff x="7270929" y="4323583"/>
            <a:chExt cx="540000" cy="534591"/>
          </a:xfrm>
          <a:solidFill>
            <a:schemeClr val="accent3"/>
          </a:solidFill>
        </p:grpSpPr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FAC215D5-8F4D-45F6-ABDF-54F963FBBFA2}"/>
                </a:ext>
              </a:extLst>
            </p:cNvPr>
            <p:cNvSpPr/>
            <p:nvPr/>
          </p:nvSpPr>
          <p:spPr>
            <a:xfrm>
              <a:off x="7470383" y="4499332"/>
              <a:ext cx="16875" cy="36196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198E9F5F-7925-414F-8387-A20C16F87387}"/>
                </a:ext>
              </a:extLst>
            </p:cNvPr>
            <p:cNvSpPr/>
            <p:nvPr/>
          </p:nvSpPr>
          <p:spPr>
            <a:xfrm>
              <a:off x="7467995" y="4323583"/>
              <a:ext cx="173032" cy="106093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09EBBAA1-FA95-4F7C-AA55-00FFE1067A40}"/>
                </a:ext>
              </a:extLst>
            </p:cNvPr>
            <p:cNvSpPr/>
            <p:nvPr/>
          </p:nvSpPr>
          <p:spPr>
            <a:xfrm>
              <a:off x="7376697" y="4529259"/>
              <a:ext cx="166370" cy="328914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80" name="그래픽 39">
              <a:extLst>
                <a:ext uri="{FF2B5EF4-FFF2-40B4-BE49-F238E27FC236}">
                  <a16:creationId xmlns:a16="http://schemas.microsoft.com/office/drawing/2014/main" id="{05BB1FB8-17CE-45DB-A258-1368083F24CC}"/>
                </a:ext>
              </a:extLst>
            </p:cNvPr>
            <p:cNvGrpSpPr/>
            <p:nvPr/>
          </p:nvGrpSpPr>
          <p:grpSpPr>
            <a:xfrm>
              <a:off x="7409523" y="4610622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120" name="자유형: 도형 119">
                <a:extLst>
                  <a:ext uri="{FF2B5EF4-FFF2-40B4-BE49-F238E27FC236}">
                    <a16:creationId xmlns:a16="http://schemas.microsoft.com/office/drawing/2014/main" id="{F46116F1-B687-4F45-8507-ABCBBE971524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21" name="자유형: 도형 120">
                <a:extLst>
                  <a:ext uri="{FF2B5EF4-FFF2-40B4-BE49-F238E27FC236}">
                    <a16:creationId xmlns:a16="http://schemas.microsoft.com/office/drawing/2014/main" id="{F0C829C8-AC9C-4C56-8E99-104A85FE4D17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22" name="자유형: 도형 121">
                <a:extLst>
                  <a:ext uri="{FF2B5EF4-FFF2-40B4-BE49-F238E27FC236}">
                    <a16:creationId xmlns:a16="http://schemas.microsoft.com/office/drawing/2014/main" id="{B05E7C18-90D6-4011-81C4-3A28271D4AFF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1" name="그래픽 39">
              <a:extLst>
                <a:ext uri="{FF2B5EF4-FFF2-40B4-BE49-F238E27FC236}">
                  <a16:creationId xmlns:a16="http://schemas.microsoft.com/office/drawing/2014/main" id="{733E1C22-7A2E-4727-956D-58D82394FD75}"/>
                </a:ext>
              </a:extLst>
            </p:cNvPr>
            <p:cNvGrpSpPr/>
            <p:nvPr/>
          </p:nvGrpSpPr>
          <p:grpSpPr>
            <a:xfrm>
              <a:off x="7409523" y="46488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117" name="자유형: 도형 116">
                <a:extLst>
                  <a:ext uri="{FF2B5EF4-FFF2-40B4-BE49-F238E27FC236}">
                    <a16:creationId xmlns:a16="http://schemas.microsoft.com/office/drawing/2014/main" id="{6D008695-E4F9-4C93-A779-5032DF4DF659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8" name="자유형: 도형 117">
                <a:extLst>
                  <a:ext uri="{FF2B5EF4-FFF2-40B4-BE49-F238E27FC236}">
                    <a16:creationId xmlns:a16="http://schemas.microsoft.com/office/drawing/2014/main" id="{CA6559E7-DE56-41B2-83E9-587A72BAB116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9" name="자유형: 도형 118">
                <a:extLst>
                  <a:ext uri="{FF2B5EF4-FFF2-40B4-BE49-F238E27FC236}">
                    <a16:creationId xmlns:a16="http://schemas.microsoft.com/office/drawing/2014/main" id="{60AFA06C-D52B-4FBA-829A-A9B0087BCD44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2" name="그래픽 39">
              <a:extLst>
                <a:ext uri="{FF2B5EF4-FFF2-40B4-BE49-F238E27FC236}">
                  <a16:creationId xmlns:a16="http://schemas.microsoft.com/office/drawing/2014/main" id="{F6CFAE0B-DB31-49F6-9DE7-8B6AD13A324E}"/>
                </a:ext>
              </a:extLst>
            </p:cNvPr>
            <p:cNvGrpSpPr/>
            <p:nvPr/>
          </p:nvGrpSpPr>
          <p:grpSpPr>
            <a:xfrm>
              <a:off x="7409523" y="4687112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114" name="자유형: 도형 113">
                <a:extLst>
                  <a:ext uri="{FF2B5EF4-FFF2-40B4-BE49-F238E27FC236}">
                    <a16:creationId xmlns:a16="http://schemas.microsoft.com/office/drawing/2014/main" id="{9581786E-D7DA-4744-87FA-EA3544973265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5" name="자유형: 도형 114">
                <a:extLst>
                  <a:ext uri="{FF2B5EF4-FFF2-40B4-BE49-F238E27FC236}">
                    <a16:creationId xmlns:a16="http://schemas.microsoft.com/office/drawing/2014/main" id="{64DE68C8-AB8E-4CE6-9E46-24FB8815CFF2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6" name="자유형: 도형 115">
                <a:extLst>
                  <a:ext uri="{FF2B5EF4-FFF2-40B4-BE49-F238E27FC236}">
                    <a16:creationId xmlns:a16="http://schemas.microsoft.com/office/drawing/2014/main" id="{37166C69-FFC4-4A53-A8C0-BC0A0D0ABF84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3" name="그래픽 39">
              <a:extLst>
                <a:ext uri="{FF2B5EF4-FFF2-40B4-BE49-F238E27FC236}">
                  <a16:creationId xmlns:a16="http://schemas.microsoft.com/office/drawing/2014/main" id="{72A0D079-D5F8-4A74-B8BB-6FD7897E9DB2}"/>
                </a:ext>
              </a:extLst>
            </p:cNvPr>
            <p:cNvGrpSpPr/>
            <p:nvPr/>
          </p:nvGrpSpPr>
          <p:grpSpPr>
            <a:xfrm>
              <a:off x="7409523" y="4725355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111" name="자유형: 도형 110">
                <a:extLst>
                  <a:ext uri="{FF2B5EF4-FFF2-40B4-BE49-F238E27FC236}">
                    <a16:creationId xmlns:a16="http://schemas.microsoft.com/office/drawing/2014/main" id="{D15AC091-BC0D-4C6E-B0AF-8A6A45430C9B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2" name="자유형: 도형 111">
                <a:extLst>
                  <a:ext uri="{FF2B5EF4-FFF2-40B4-BE49-F238E27FC236}">
                    <a16:creationId xmlns:a16="http://schemas.microsoft.com/office/drawing/2014/main" id="{9039E1B0-E660-4BA1-8F55-9BCB790B5356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3" name="자유형: 도형 112">
                <a:extLst>
                  <a:ext uri="{FF2B5EF4-FFF2-40B4-BE49-F238E27FC236}">
                    <a16:creationId xmlns:a16="http://schemas.microsoft.com/office/drawing/2014/main" id="{50342247-6946-4081-B861-834A130C7EAF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4" name="그래픽 39">
              <a:extLst>
                <a:ext uri="{FF2B5EF4-FFF2-40B4-BE49-F238E27FC236}">
                  <a16:creationId xmlns:a16="http://schemas.microsoft.com/office/drawing/2014/main" id="{9860D4AB-6BEB-4973-96DA-576BE26FE9F5}"/>
                </a:ext>
              </a:extLst>
            </p:cNvPr>
            <p:cNvGrpSpPr/>
            <p:nvPr/>
          </p:nvGrpSpPr>
          <p:grpSpPr>
            <a:xfrm>
              <a:off x="7409523" y="4763598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108" name="자유형: 도형 107">
                <a:extLst>
                  <a:ext uri="{FF2B5EF4-FFF2-40B4-BE49-F238E27FC236}">
                    <a16:creationId xmlns:a16="http://schemas.microsoft.com/office/drawing/2014/main" id="{418647C5-C332-4378-9C59-90D878A97692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9" name="자유형: 도형 108">
                <a:extLst>
                  <a:ext uri="{FF2B5EF4-FFF2-40B4-BE49-F238E27FC236}">
                    <a16:creationId xmlns:a16="http://schemas.microsoft.com/office/drawing/2014/main" id="{F0E3F265-FB6B-4774-91A8-186132E7C480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0" name="자유형: 도형 109">
                <a:extLst>
                  <a:ext uri="{FF2B5EF4-FFF2-40B4-BE49-F238E27FC236}">
                    <a16:creationId xmlns:a16="http://schemas.microsoft.com/office/drawing/2014/main" id="{296865CF-0938-45C9-831D-931937452556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5" name="그래픽 39">
              <a:extLst>
                <a:ext uri="{FF2B5EF4-FFF2-40B4-BE49-F238E27FC236}">
                  <a16:creationId xmlns:a16="http://schemas.microsoft.com/office/drawing/2014/main" id="{AD3695C4-C373-42DC-A65F-2C6BAB28135D}"/>
                </a:ext>
              </a:extLst>
            </p:cNvPr>
            <p:cNvGrpSpPr/>
            <p:nvPr/>
          </p:nvGrpSpPr>
          <p:grpSpPr>
            <a:xfrm>
              <a:off x="7409523" y="4801846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105" name="자유형: 도형 104">
                <a:extLst>
                  <a:ext uri="{FF2B5EF4-FFF2-40B4-BE49-F238E27FC236}">
                    <a16:creationId xmlns:a16="http://schemas.microsoft.com/office/drawing/2014/main" id="{8A191F4F-AF80-4797-8895-9A20B2AE27F6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6" name="자유형: 도형 105">
                <a:extLst>
                  <a:ext uri="{FF2B5EF4-FFF2-40B4-BE49-F238E27FC236}">
                    <a16:creationId xmlns:a16="http://schemas.microsoft.com/office/drawing/2014/main" id="{3178FC18-4820-4C03-AD63-FB6DCEEA30ED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7" name="자유형: 도형 106">
                <a:extLst>
                  <a:ext uri="{FF2B5EF4-FFF2-40B4-BE49-F238E27FC236}">
                    <a16:creationId xmlns:a16="http://schemas.microsoft.com/office/drawing/2014/main" id="{2AC19760-DE21-42E1-AF55-F1496D0D61B8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86" name="그래픽 39">
              <a:extLst>
                <a:ext uri="{FF2B5EF4-FFF2-40B4-BE49-F238E27FC236}">
                  <a16:creationId xmlns:a16="http://schemas.microsoft.com/office/drawing/2014/main" id="{B7888B64-CEBF-4EBF-9923-D46D9925FD1F}"/>
                </a:ext>
              </a:extLst>
            </p:cNvPr>
            <p:cNvGrpSpPr/>
            <p:nvPr/>
          </p:nvGrpSpPr>
          <p:grpSpPr>
            <a:xfrm>
              <a:off x="7604923" y="4413273"/>
              <a:ext cx="155549" cy="444900"/>
              <a:chOff x="7604923" y="4413273"/>
              <a:chExt cx="155549" cy="444900"/>
            </a:xfrm>
            <a:grpFill/>
          </p:grpSpPr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30DAD8BF-216E-4668-B9BB-71C8C3192701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BFE8EF3C-6717-46CB-8C3C-D45DEEDD52FF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8CE7E7DF-9DE4-4537-944F-8F32CD2503C1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B8A1FADA-2EBA-45E3-A32C-6A82026A1B42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249BB368-F58B-4513-9FF3-2B9099505744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B855B2A7-B791-4587-84E6-D6A3E5FE05AB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1" name="자유형: 도형 100">
                <a:extLst>
                  <a:ext uri="{FF2B5EF4-FFF2-40B4-BE49-F238E27FC236}">
                    <a16:creationId xmlns:a16="http://schemas.microsoft.com/office/drawing/2014/main" id="{8A51CA1A-F8CF-4F3F-8153-CF659FADD91A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2" name="자유형: 도형 101">
                <a:extLst>
                  <a:ext uri="{FF2B5EF4-FFF2-40B4-BE49-F238E27FC236}">
                    <a16:creationId xmlns:a16="http://schemas.microsoft.com/office/drawing/2014/main" id="{F07377B4-59CD-4489-97D7-BD9B238EB1D7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3" name="자유형: 도형 102">
                <a:extLst>
                  <a:ext uri="{FF2B5EF4-FFF2-40B4-BE49-F238E27FC236}">
                    <a16:creationId xmlns:a16="http://schemas.microsoft.com/office/drawing/2014/main" id="{E0E9FD31-4985-4101-8BAE-DE299C4D0CC5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4" name="자유형: 도형 103">
                <a:extLst>
                  <a:ext uri="{FF2B5EF4-FFF2-40B4-BE49-F238E27FC236}">
                    <a16:creationId xmlns:a16="http://schemas.microsoft.com/office/drawing/2014/main" id="{9BE08D5E-0629-4DB9-A89C-0E1236F3B071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262300F0-D636-4C3F-8A71-06E871D605EC}"/>
                </a:ext>
              </a:extLst>
            </p:cNvPr>
            <p:cNvSpPr/>
            <p:nvPr/>
          </p:nvSpPr>
          <p:spPr>
            <a:xfrm>
              <a:off x="7314213" y="4485469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26B7D93C-FE9F-4C57-9C9A-D06DBDCC3381}"/>
                </a:ext>
              </a:extLst>
            </p:cNvPr>
            <p:cNvSpPr/>
            <p:nvPr/>
          </p:nvSpPr>
          <p:spPr>
            <a:xfrm>
              <a:off x="7270929" y="4485469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2C949BEB-6505-4191-8403-5CBD95A2D75A}"/>
                </a:ext>
              </a:extLst>
            </p:cNvPr>
            <p:cNvSpPr/>
            <p:nvPr/>
          </p:nvSpPr>
          <p:spPr>
            <a:xfrm>
              <a:off x="7580631" y="4362944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8951719A-818D-40F1-B690-1E68BACCF26E}"/>
                </a:ext>
              </a:extLst>
            </p:cNvPr>
            <p:cNvSpPr/>
            <p:nvPr/>
          </p:nvSpPr>
          <p:spPr>
            <a:xfrm>
              <a:off x="7325431" y="4841299"/>
              <a:ext cx="485497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1A4862C6-6CD6-4357-8A0A-D28750F14FC0}"/>
                </a:ext>
              </a:extLst>
            </p:cNvPr>
            <p:cNvSpPr/>
            <p:nvPr/>
          </p:nvSpPr>
          <p:spPr>
            <a:xfrm>
              <a:off x="7369301" y="4392990"/>
              <a:ext cx="66086" cy="74245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C1C44FBD-033D-4E8D-8A9A-A7F5C7BBAED7}"/>
                </a:ext>
              </a:extLst>
            </p:cNvPr>
            <p:cNvSpPr/>
            <p:nvPr/>
          </p:nvSpPr>
          <p:spPr>
            <a:xfrm>
              <a:off x="7412581" y="4362944"/>
              <a:ext cx="107552" cy="111117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745FA3DC-C884-4CF2-962B-0CB250AE7A56}"/>
                </a:ext>
              </a:extLst>
            </p:cNvPr>
            <p:cNvSpPr/>
            <p:nvPr/>
          </p:nvSpPr>
          <p:spPr>
            <a:xfrm>
              <a:off x="7486979" y="4392985"/>
              <a:ext cx="73693" cy="74245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950387E8-6A3A-41A7-9FF1-E0DE1BE5C6DA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2E93958E-2B9D-4746-972E-41830B80B656}"/>
              </a:ext>
            </a:extLst>
          </p:cNvPr>
          <p:cNvSpPr/>
          <p:nvPr/>
        </p:nvSpPr>
        <p:spPr>
          <a:xfrm>
            <a:off x="8061147" y="2228020"/>
            <a:ext cx="2793507" cy="3488381"/>
          </a:xfrm>
          <a:prstGeom prst="roundRect">
            <a:avLst>
              <a:gd name="adj" fmla="val 6891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2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D54C3B9-7A51-4D8C-A0C0-31B5DFDDFDB2}"/>
              </a:ext>
            </a:extLst>
          </p:cNvPr>
          <p:cNvSpPr txBox="1"/>
          <p:nvPr/>
        </p:nvSpPr>
        <p:spPr>
          <a:xfrm>
            <a:off x="8775018" y="405494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7" name="Rectangle 5">
            <a:extLst>
              <a:ext uri="{FF2B5EF4-FFF2-40B4-BE49-F238E27FC236}">
                <a16:creationId xmlns:a16="http://schemas.microsoft.com/office/drawing/2014/main" id="{2B36EEF9-1823-448E-8FCA-E05A354A0D07}"/>
              </a:ext>
            </a:extLst>
          </p:cNvPr>
          <p:cNvSpPr/>
          <p:nvPr/>
        </p:nvSpPr>
        <p:spPr>
          <a:xfrm>
            <a:off x="8429461" y="45239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F1729A26-D0A3-4542-94E1-55EEE7AEFCEB}"/>
              </a:ext>
            </a:extLst>
          </p:cNvPr>
          <p:cNvSpPr/>
          <p:nvPr/>
        </p:nvSpPr>
        <p:spPr>
          <a:xfrm>
            <a:off x="8925788" y="2724165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75" name="그래픽 52">
            <a:extLst>
              <a:ext uri="{FF2B5EF4-FFF2-40B4-BE49-F238E27FC236}">
                <a16:creationId xmlns:a16="http://schemas.microsoft.com/office/drawing/2014/main" id="{CAA8819B-BEAC-87D5-64B5-D68CF30023C5}"/>
              </a:ext>
            </a:extLst>
          </p:cNvPr>
          <p:cNvGrpSpPr/>
          <p:nvPr/>
        </p:nvGrpSpPr>
        <p:grpSpPr>
          <a:xfrm>
            <a:off x="9197373" y="3012790"/>
            <a:ext cx="444387" cy="410307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176" name="그래픽 52">
              <a:extLst>
                <a:ext uri="{FF2B5EF4-FFF2-40B4-BE49-F238E27FC236}">
                  <a16:creationId xmlns:a16="http://schemas.microsoft.com/office/drawing/2014/main" id="{4B0B42A4-1C7D-8AB8-42D5-BF363874E80D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89" name="그래픽 52">
                <a:extLst>
                  <a:ext uri="{FF2B5EF4-FFF2-40B4-BE49-F238E27FC236}">
                    <a16:creationId xmlns:a16="http://schemas.microsoft.com/office/drawing/2014/main" id="{A5780075-E8F5-5344-F7D4-73CF0F0E2E6C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ABAC47D9-8764-0C77-37FC-DC11FAE40679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886E1AC3-42D5-8FF9-7DBB-F301381E869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940A487C-1C0D-FBF6-18BC-942B54E0134F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87675C18-5C85-D830-9681-72BA6AC5DA80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90" name="그래픽 52">
                <a:extLst>
                  <a:ext uri="{FF2B5EF4-FFF2-40B4-BE49-F238E27FC236}">
                    <a16:creationId xmlns:a16="http://schemas.microsoft.com/office/drawing/2014/main" id="{2B0DA81F-7315-2587-049E-36031AA0806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91" name="그래픽 52">
                  <a:extLst>
                    <a:ext uri="{FF2B5EF4-FFF2-40B4-BE49-F238E27FC236}">
                      <a16:creationId xmlns:a16="http://schemas.microsoft.com/office/drawing/2014/main" id="{7BF63B9C-645F-F1A5-9D5B-8046B3BEF668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94" name="자유형: 도형 193">
                    <a:extLst>
                      <a:ext uri="{FF2B5EF4-FFF2-40B4-BE49-F238E27FC236}">
                        <a16:creationId xmlns:a16="http://schemas.microsoft.com/office/drawing/2014/main" id="{806D4D61-B681-21E1-8236-0BBC72DE718B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5" name="자유형: 도형 194">
                    <a:extLst>
                      <a:ext uri="{FF2B5EF4-FFF2-40B4-BE49-F238E27FC236}">
                        <a16:creationId xmlns:a16="http://schemas.microsoft.com/office/drawing/2014/main" id="{A25FDE1E-B546-90E0-237B-A0A25658B256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92" name="자유형: 도형 191">
                  <a:extLst>
                    <a:ext uri="{FF2B5EF4-FFF2-40B4-BE49-F238E27FC236}">
                      <a16:creationId xmlns:a16="http://schemas.microsoft.com/office/drawing/2014/main" id="{412E6BEE-18FD-EE60-52A3-76551B23BBCC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3" name="자유형: 도형 192">
                  <a:extLst>
                    <a:ext uri="{FF2B5EF4-FFF2-40B4-BE49-F238E27FC236}">
                      <a16:creationId xmlns:a16="http://schemas.microsoft.com/office/drawing/2014/main" id="{22C343B1-FD3C-6517-D5E8-752A260F064C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77" name="그래픽 52">
              <a:extLst>
                <a:ext uri="{FF2B5EF4-FFF2-40B4-BE49-F238E27FC236}">
                  <a16:creationId xmlns:a16="http://schemas.microsoft.com/office/drawing/2014/main" id="{4CE8CDD3-F126-33A4-0713-E7D740E5439A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78" name="그래픽 52">
                <a:extLst>
                  <a:ext uri="{FF2B5EF4-FFF2-40B4-BE49-F238E27FC236}">
                    <a16:creationId xmlns:a16="http://schemas.microsoft.com/office/drawing/2014/main" id="{7C3F44AB-7B34-181A-424D-594545D3580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DDA9F7DF-D387-43A2-377F-4245330A174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D884CAB0-31E0-D97F-E87F-51C307B8BED6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36993DA3-499C-FEDF-59B3-4797DD95EB69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8" name="자유형: 도형 187">
                  <a:extLst>
                    <a:ext uri="{FF2B5EF4-FFF2-40B4-BE49-F238E27FC236}">
                      <a16:creationId xmlns:a16="http://schemas.microsoft.com/office/drawing/2014/main" id="{6082BED7-2641-215F-AE03-B160671DDD64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9" name="그래픽 52">
                <a:extLst>
                  <a:ext uri="{FF2B5EF4-FFF2-40B4-BE49-F238E27FC236}">
                    <a16:creationId xmlns:a16="http://schemas.microsoft.com/office/drawing/2014/main" id="{F18690A2-BCDE-6DFC-156B-B45541DAF7DF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80" name="그래픽 52">
                  <a:extLst>
                    <a:ext uri="{FF2B5EF4-FFF2-40B4-BE49-F238E27FC236}">
                      <a16:creationId xmlns:a16="http://schemas.microsoft.com/office/drawing/2014/main" id="{D14331AB-494F-809B-3B28-EA6885767733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83" name="자유형: 도형 182">
                    <a:extLst>
                      <a:ext uri="{FF2B5EF4-FFF2-40B4-BE49-F238E27FC236}">
                        <a16:creationId xmlns:a16="http://schemas.microsoft.com/office/drawing/2014/main" id="{1838BADB-38C7-EAA0-E0A4-B55AB27A6A56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84" name="자유형: 도형 183">
                    <a:extLst>
                      <a:ext uri="{FF2B5EF4-FFF2-40B4-BE49-F238E27FC236}">
                        <a16:creationId xmlns:a16="http://schemas.microsoft.com/office/drawing/2014/main" id="{59AEC14A-32FE-5F96-3C17-DF89FED2552D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1F5FFD99-B2B3-FF61-0E6D-B359D0C5C4F2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92C19152-3590-1B92-CB15-F2612F85035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DE9BB9A2-D4AC-9F26-6C0E-1870BFEDB48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DF2D00B-891A-1A5F-ADC3-7DBE2EEE952B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74770896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877B026-3870-ADDF-A86C-962C8855C23B}"/>
              </a:ext>
            </a:extLst>
          </p:cNvPr>
          <p:cNvSpPr/>
          <p:nvPr/>
        </p:nvSpPr>
        <p:spPr>
          <a:xfrm>
            <a:off x="723106" y="1908877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7FE539A-21F7-DCFB-6262-6B8D4D943F3F}"/>
              </a:ext>
            </a:extLst>
          </p:cNvPr>
          <p:cNvSpPr txBox="1"/>
          <p:nvPr/>
        </p:nvSpPr>
        <p:spPr>
          <a:xfrm>
            <a:off x="927557" y="2100613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A789B27-10B3-EC41-AB52-1BE087CC6D07}"/>
              </a:ext>
            </a:extLst>
          </p:cNvPr>
          <p:cNvSpPr txBox="1"/>
          <p:nvPr/>
        </p:nvSpPr>
        <p:spPr>
          <a:xfrm>
            <a:off x="929481" y="2792277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31" name="그래픽 30" descr="비행기 윤곽선">
            <a:extLst>
              <a:ext uri="{FF2B5EF4-FFF2-40B4-BE49-F238E27FC236}">
                <a16:creationId xmlns:a16="http://schemas.microsoft.com/office/drawing/2014/main" id="{D9391C43-0982-1BA5-D733-5462F979AB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696477" y="3387625"/>
            <a:ext cx="538467" cy="538467"/>
          </a:xfrm>
          <a:prstGeom prst="rect">
            <a:avLst/>
          </a:prstGeom>
        </p:spPr>
      </p:pic>
      <p:sp>
        <p:nvSpPr>
          <p:cNvPr id="36" name="사각형: 둥근 모서리 35">
            <a:extLst>
              <a:ext uri="{FF2B5EF4-FFF2-40B4-BE49-F238E27FC236}">
                <a16:creationId xmlns:a16="http://schemas.microsoft.com/office/drawing/2014/main" id="{87508E61-DB8B-BDB7-1AE2-BA56FD09EA2E}"/>
              </a:ext>
            </a:extLst>
          </p:cNvPr>
          <p:cNvSpPr/>
          <p:nvPr/>
        </p:nvSpPr>
        <p:spPr>
          <a:xfrm>
            <a:off x="3435594" y="1908877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BBC92AC-6F97-478A-E471-76D464A7CD10}"/>
              </a:ext>
            </a:extLst>
          </p:cNvPr>
          <p:cNvSpPr txBox="1"/>
          <p:nvPr/>
        </p:nvSpPr>
        <p:spPr>
          <a:xfrm>
            <a:off x="3640045" y="2100613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9587194-C78B-1ECE-B407-80C228050C5B}"/>
              </a:ext>
            </a:extLst>
          </p:cNvPr>
          <p:cNvSpPr txBox="1"/>
          <p:nvPr/>
        </p:nvSpPr>
        <p:spPr>
          <a:xfrm>
            <a:off x="3641969" y="2792277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39" name="그래픽 38" descr="수선 및 재단 윤곽선">
            <a:extLst>
              <a:ext uri="{FF2B5EF4-FFF2-40B4-BE49-F238E27FC236}">
                <a16:creationId xmlns:a16="http://schemas.microsoft.com/office/drawing/2014/main" id="{4974FF6C-A06E-D838-7ADD-6566724DF0B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5408965" y="3387625"/>
            <a:ext cx="538467" cy="538467"/>
          </a:xfrm>
          <a:prstGeom prst="rect">
            <a:avLst/>
          </a:prstGeom>
        </p:spPr>
      </p:pic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063DE270-292D-E1DF-215F-5578F1440454}"/>
              </a:ext>
            </a:extLst>
          </p:cNvPr>
          <p:cNvSpPr/>
          <p:nvPr/>
        </p:nvSpPr>
        <p:spPr>
          <a:xfrm>
            <a:off x="6148082" y="1908877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CB944C7-7243-ED55-47DB-63FB9D272AAA}"/>
              </a:ext>
            </a:extLst>
          </p:cNvPr>
          <p:cNvSpPr txBox="1"/>
          <p:nvPr/>
        </p:nvSpPr>
        <p:spPr>
          <a:xfrm>
            <a:off x="6352533" y="2100613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3374498-15C1-BBFF-2A1C-6CE67CCE33CC}"/>
              </a:ext>
            </a:extLst>
          </p:cNvPr>
          <p:cNvSpPr txBox="1"/>
          <p:nvPr/>
        </p:nvSpPr>
        <p:spPr>
          <a:xfrm>
            <a:off x="6354457" y="2792277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44" name="그래픽 43" descr="주소록 윤곽선">
            <a:extLst>
              <a:ext uri="{FF2B5EF4-FFF2-40B4-BE49-F238E27FC236}">
                <a16:creationId xmlns:a16="http://schemas.microsoft.com/office/drawing/2014/main" id="{BB26C061-7865-B60A-208B-4137F53DD2B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8121453" y="3387625"/>
            <a:ext cx="538467" cy="538467"/>
          </a:xfrm>
          <a:prstGeom prst="rect">
            <a:avLst/>
          </a:prstGeom>
        </p:spPr>
      </p:pic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A624A381-1291-6DAA-05E0-D86148D04AF9}"/>
              </a:ext>
            </a:extLst>
          </p:cNvPr>
          <p:cNvSpPr/>
          <p:nvPr/>
        </p:nvSpPr>
        <p:spPr>
          <a:xfrm>
            <a:off x="8860571" y="1908877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3B67992-B77C-CD7F-2527-8929252F4583}"/>
              </a:ext>
            </a:extLst>
          </p:cNvPr>
          <p:cNvSpPr txBox="1"/>
          <p:nvPr/>
        </p:nvSpPr>
        <p:spPr>
          <a:xfrm>
            <a:off x="9065022" y="2100613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F67670F-D17E-2A95-848D-FE2308D8A3DC}"/>
              </a:ext>
            </a:extLst>
          </p:cNvPr>
          <p:cNvSpPr txBox="1"/>
          <p:nvPr/>
        </p:nvSpPr>
        <p:spPr>
          <a:xfrm>
            <a:off x="9066946" y="2792277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49" name="그래픽 48" descr="인공 지능 윤곽선">
            <a:extLst>
              <a:ext uri="{FF2B5EF4-FFF2-40B4-BE49-F238E27FC236}">
                <a16:creationId xmlns:a16="http://schemas.microsoft.com/office/drawing/2014/main" id="{C0505DD8-D058-F82E-925D-30308DDADEF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10833942" y="3387625"/>
            <a:ext cx="538467" cy="538467"/>
          </a:xfrm>
          <a:prstGeom prst="rect">
            <a:avLst/>
          </a:prstGeom>
        </p:spPr>
      </p:pic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5FBB4CAD-5547-848C-A11F-8AAE19426A0C}"/>
              </a:ext>
            </a:extLst>
          </p:cNvPr>
          <p:cNvSpPr/>
          <p:nvPr/>
        </p:nvSpPr>
        <p:spPr>
          <a:xfrm>
            <a:off x="723106" y="4146856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C3EB41E-C9E3-7367-29C3-903EAB1BE697}"/>
              </a:ext>
            </a:extLst>
          </p:cNvPr>
          <p:cNvSpPr txBox="1"/>
          <p:nvPr/>
        </p:nvSpPr>
        <p:spPr>
          <a:xfrm>
            <a:off x="927557" y="4338592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2C321AF-3F66-3515-FA9F-7693DA2A6985}"/>
              </a:ext>
            </a:extLst>
          </p:cNvPr>
          <p:cNvSpPr txBox="1"/>
          <p:nvPr/>
        </p:nvSpPr>
        <p:spPr>
          <a:xfrm>
            <a:off x="929481" y="5030256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54" name="그래픽 53" descr="흐린녹색 윤곽선">
            <a:extLst>
              <a:ext uri="{FF2B5EF4-FFF2-40B4-BE49-F238E27FC236}">
                <a16:creationId xmlns:a16="http://schemas.microsoft.com/office/drawing/2014/main" id="{237C11C2-8EEE-832B-7EE5-4DA1441C0EB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/>
        </p:blipFill>
        <p:spPr>
          <a:xfrm>
            <a:off x="2696477" y="5625604"/>
            <a:ext cx="538467" cy="538467"/>
          </a:xfrm>
          <a:prstGeom prst="rect">
            <a:avLst/>
          </a:prstGeom>
        </p:spPr>
      </p:pic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9D6F16CF-D7A2-F111-ED7A-C6A6083FC592}"/>
              </a:ext>
            </a:extLst>
          </p:cNvPr>
          <p:cNvSpPr/>
          <p:nvPr/>
        </p:nvSpPr>
        <p:spPr>
          <a:xfrm>
            <a:off x="3435594" y="4146856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DC6A68C-D957-FB44-BDEA-07D811FBCC71}"/>
              </a:ext>
            </a:extLst>
          </p:cNvPr>
          <p:cNvSpPr txBox="1"/>
          <p:nvPr/>
        </p:nvSpPr>
        <p:spPr>
          <a:xfrm>
            <a:off x="3640045" y="4338592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99BB974-6F7C-D7AD-1DED-686DD9410ABA}"/>
              </a:ext>
            </a:extLst>
          </p:cNvPr>
          <p:cNvSpPr txBox="1"/>
          <p:nvPr/>
        </p:nvSpPr>
        <p:spPr>
          <a:xfrm>
            <a:off x="3641969" y="5030256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59" name="그래픽 58" descr="광고 윤곽선">
            <a:extLst>
              <a:ext uri="{FF2B5EF4-FFF2-40B4-BE49-F238E27FC236}">
                <a16:creationId xmlns:a16="http://schemas.microsoft.com/office/drawing/2014/main" id="{33B149CA-C502-E8DE-ABEC-04EA7945ED35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/>
        </p:blipFill>
        <p:spPr>
          <a:xfrm>
            <a:off x="5408965" y="5625604"/>
            <a:ext cx="538467" cy="538467"/>
          </a:xfrm>
          <a:prstGeom prst="rect">
            <a:avLst/>
          </a:prstGeom>
        </p:spPr>
      </p:pic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B5FE81D5-5F49-6B12-E53B-643DB1A0EFA5}"/>
              </a:ext>
            </a:extLst>
          </p:cNvPr>
          <p:cNvSpPr/>
          <p:nvPr/>
        </p:nvSpPr>
        <p:spPr>
          <a:xfrm>
            <a:off x="6148082" y="4146856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C16BDE5-6A47-6EC1-847F-18852A4A95A1}"/>
              </a:ext>
            </a:extLst>
          </p:cNvPr>
          <p:cNvSpPr txBox="1"/>
          <p:nvPr/>
        </p:nvSpPr>
        <p:spPr>
          <a:xfrm>
            <a:off x="6352533" y="4338592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82EDD66-1707-AEB1-BD97-11D273139BA0}"/>
              </a:ext>
            </a:extLst>
          </p:cNvPr>
          <p:cNvSpPr txBox="1"/>
          <p:nvPr/>
        </p:nvSpPr>
        <p:spPr>
          <a:xfrm>
            <a:off x="6354457" y="5030256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1024" name="그래픽 1023" descr="농업 윤곽선">
            <a:extLst>
              <a:ext uri="{FF2B5EF4-FFF2-40B4-BE49-F238E27FC236}">
                <a16:creationId xmlns:a16="http://schemas.microsoft.com/office/drawing/2014/main" id="{E84BBFAB-DD1B-AF49-FBB0-4893FE39D71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rcRect/>
          <a:stretch/>
        </p:blipFill>
        <p:spPr>
          <a:xfrm>
            <a:off x="8121453" y="5625604"/>
            <a:ext cx="538467" cy="538467"/>
          </a:xfrm>
          <a:prstGeom prst="rect">
            <a:avLst/>
          </a:prstGeom>
        </p:spPr>
      </p:pic>
      <p:sp>
        <p:nvSpPr>
          <p:cNvPr id="1026" name="사각형: 둥근 모서리 1025">
            <a:extLst>
              <a:ext uri="{FF2B5EF4-FFF2-40B4-BE49-F238E27FC236}">
                <a16:creationId xmlns:a16="http://schemas.microsoft.com/office/drawing/2014/main" id="{4E2034B2-5494-D5A5-C4F7-77ECEF373E8A}"/>
              </a:ext>
            </a:extLst>
          </p:cNvPr>
          <p:cNvSpPr/>
          <p:nvPr/>
        </p:nvSpPr>
        <p:spPr>
          <a:xfrm>
            <a:off x="8860571" y="4146856"/>
            <a:ext cx="2637692" cy="2161868"/>
          </a:xfrm>
          <a:prstGeom prst="roundRect">
            <a:avLst>
              <a:gd name="adj" fmla="val 48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27" name="TextBox 1026">
            <a:extLst>
              <a:ext uri="{FF2B5EF4-FFF2-40B4-BE49-F238E27FC236}">
                <a16:creationId xmlns:a16="http://schemas.microsoft.com/office/drawing/2014/main" id="{02CA48CB-2CF2-2A31-5CB3-44EC8C5C854A}"/>
              </a:ext>
            </a:extLst>
          </p:cNvPr>
          <p:cNvSpPr txBox="1"/>
          <p:nvPr/>
        </p:nvSpPr>
        <p:spPr>
          <a:xfrm>
            <a:off x="9065022" y="4338592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여기는 중요한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028" name="TextBox 1027">
            <a:extLst>
              <a:ext uri="{FF2B5EF4-FFF2-40B4-BE49-F238E27FC236}">
                <a16:creationId xmlns:a16="http://schemas.microsoft.com/office/drawing/2014/main" id="{D2B0A20A-ABBD-2622-A4AD-250052C2BC78}"/>
              </a:ext>
            </a:extLst>
          </p:cNvPr>
          <p:cNvSpPr txBox="1"/>
          <p:nvPr/>
        </p:nvSpPr>
        <p:spPr>
          <a:xfrm>
            <a:off x="9066946" y="5030256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1029" name="그래픽 1028" descr="은행 윤곽선">
            <a:extLst>
              <a:ext uri="{FF2B5EF4-FFF2-40B4-BE49-F238E27FC236}">
                <a16:creationId xmlns:a16="http://schemas.microsoft.com/office/drawing/2014/main" id="{A60C3EE9-3264-E565-0CBF-FB8CE530625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rcRect/>
          <a:stretch/>
        </p:blipFill>
        <p:spPr>
          <a:xfrm>
            <a:off x="10833942" y="5625604"/>
            <a:ext cx="538467" cy="538467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144318916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99732AC-482B-35EB-89AE-7C219C1D5357}"/>
              </a:ext>
            </a:extLst>
          </p:cNvPr>
          <p:cNvSpPr/>
          <p:nvPr/>
        </p:nvSpPr>
        <p:spPr>
          <a:xfrm>
            <a:off x="4388122" y="1908876"/>
            <a:ext cx="3415757" cy="4404283"/>
          </a:xfrm>
          <a:prstGeom prst="roundRect">
            <a:avLst>
              <a:gd name="adj" fmla="val 203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B1BD7A6-D784-1903-B5EB-C533E9EEB505}"/>
              </a:ext>
            </a:extLst>
          </p:cNvPr>
          <p:cNvSpPr txBox="1"/>
          <p:nvPr/>
        </p:nvSpPr>
        <p:spPr>
          <a:xfrm>
            <a:off x="4696615" y="2206491"/>
            <a:ext cx="332142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E1545BA8-C607-E5D6-8CFC-947F69B60101}"/>
              </a:ext>
            </a:extLst>
          </p:cNvPr>
          <p:cNvCxnSpPr/>
          <p:nvPr/>
        </p:nvCxnSpPr>
        <p:spPr>
          <a:xfrm>
            <a:off x="4696615" y="2676189"/>
            <a:ext cx="989706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2153A0D8-2B72-581C-FEED-BB7B2BECDC5D}"/>
              </a:ext>
            </a:extLst>
          </p:cNvPr>
          <p:cNvSpPr txBox="1"/>
          <p:nvPr/>
        </p:nvSpPr>
        <p:spPr>
          <a:xfrm>
            <a:off x="4696615" y="2888340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타이틀</a:t>
            </a:r>
          </a:p>
        </p:txBody>
      </p:sp>
      <p:sp>
        <p:nvSpPr>
          <p:cNvPr id="35" name="Rectangle 5">
            <a:extLst>
              <a:ext uri="{FF2B5EF4-FFF2-40B4-BE49-F238E27FC236}">
                <a16:creationId xmlns:a16="http://schemas.microsoft.com/office/drawing/2014/main" id="{7D17976F-80EF-FF1A-DEF9-81F402D1475A}"/>
              </a:ext>
            </a:extLst>
          </p:cNvPr>
          <p:cNvSpPr/>
          <p:nvPr/>
        </p:nvSpPr>
        <p:spPr>
          <a:xfrm>
            <a:off x="4696616" y="3438991"/>
            <a:ext cx="286412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29CFA90D-405D-A5A9-2B83-B2021077429A}"/>
              </a:ext>
            </a:extLst>
          </p:cNvPr>
          <p:cNvSpPr/>
          <p:nvPr/>
        </p:nvSpPr>
        <p:spPr>
          <a:xfrm>
            <a:off x="8053138" y="1908876"/>
            <a:ext cx="3415757" cy="4404283"/>
          </a:xfrm>
          <a:prstGeom prst="roundRect">
            <a:avLst>
              <a:gd name="adj" fmla="val 203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3EFCAD0-EC00-B4FB-F23A-A050D9D079F5}"/>
              </a:ext>
            </a:extLst>
          </p:cNvPr>
          <p:cNvSpPr txBox="1"/>
          <p:nvPr/>
        </p:nvSpPr>
        <p:spPr>
          <a:xfrm>
            <a:off x="8361631" y="2206491"/>
            <a:ext cx="333746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529FF16D-1BC5-54C7-B30F-3BCD046BCB24}"/>
              </a:ext>
            </a:extLst>
          </p:cNvPr>
          <p:cNvCxnSpPr/>
          <p:nvPr/>
        </p:nvCxnSpPr>
        <p:spPr>
          <a:xfrm>
            <a:off x="8361631" y="2676189"/>
            <a:ext cx="989706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5" name="TextBox 1024">
            <a:extLst>
              <a:ext uri="{FF2B5EF4-FFF2-40B4-BE49-F238E27FC236}">
                <a16:creationId xmlns:a16="http://schemas.microsoft.com/office/drawing/2014/main" id="{A54F9DBF-FCD7-E29B-178E-C63D2E2D8F70}"/>
              </a:ext>
            </a:extLst>
          </p:cNvPr>
          <p:cNvSpPr txBox="1"/>
          <p:nvPr/>
        </p:nvSpPr>
        <p:spPr>
          <a:xfrm>
            <a:off x="8361631" y="2888340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타이틀</a:t>
            </a:r>
          </a:p>
        </p:txBody>
      </p:sp>
      <p:sp>
        <p:nvSpPr>
          <p:cNvPr id="1030" name="Rectangle 5">
            <a:extLst>
              <a:ext uri="{FF2B5EF4-FFF2-40B4-BE49-F238E27FC236}">
                <a16:creationId xmlns:a16="http://schemas.microsoft.com/office/drawing/2014/main" id="{A7AC37D4-5756-6C40-4023-D2E7BAFDCB96}"/>
              </a:ext>
            </a:extLst>
          </p:cNvPr>
          <p:cNvSpPr/>
          <p:nvPr/>
        </p:nvSpPr>
        <p:spPr>
          <a:xfrm>
            <a:off x="8361632" y="3438991"/>
            <a:ext cx="286412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877B026-3870-ADDF-A86C-962C8855C23B}"/>
              </a:ext>
            </a:extLst>
          </p:cNvPr>
          <p:cNvSpPr/>
          <p:nvPr/>
        </p:nvSpPr>
        <p:spPr>
          <a:xfrm>
            <a:off x="723106" y="1908876"/>
            <a:ext cx="3415757" cy="4404283"/>
          </a:xfrm>
          <a:prstGeom prst="roundRect">
            <a:avLst>
              <a:gd name="adj" fmla="val 203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629B70C-3FD5-8AD4-9D42-4E8802F3405F}"/>
              </a:ext>
            </a:extLst>
          </p:cNvPr>
          <p:cNvSpPr txBox="1"/>
          <p:nvPr/>
        </p:nvSpPr>
        <p:spPr>
          <a:xfrm>
            <a:off x="1031599" y="2206491"/>
            <a:ext cx="322524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5993374B-7094-771C-8C11-A6AD7310AA5B}"/>
              </a:ext>
            </a:extLst>
          </p:cNvPr>
          <p:cNvCxnSpPr/>
          <p:nvPr/>
        </p:nvCxnSpPr>
        <p:spPr>
          <a:xfrm>
            <a:off x="1031599" y="2676189"/>
            <a:ext cx="989706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61ACE83E-99B9-B915-2181-D5449E1B3A72}"/>
              </a:ext>
            </a:extLst>
          </p:cNvPr>
          <p:cNvSpPr txBox="1"/>
          <p:nvPr/>
        </p:nvSpPr>
        <p:spPr>
          <a:xfrm>
            <a:off x="1031599" y="2888340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타이틀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7307533B-84F0-A7A6-D1FC-8404663CE6ED}"/>
              </a:ext>
            </a:extLst>
          </p:cNvPr>
          <p:cNvSpPr/>
          <p:nvPr/>
        </p:nvSpPr>
        <p:spPr>
          <a:xfrm>
            <a:off x="1031600" y="3438991"/>
            <a:ext cx="286412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10" name="그림 개체 틀 9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7C28DE26-0A14-0871-C2DB-273A702DE02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C54F8355-133B-4EF3-B1F2-0ACCECE6347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14CD202A-8543-CEF1-EFDD-E95E2D8C769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414146275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D4306B3-C5E1-3495-DAA0-69C02D225BF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40" name="타원 39">
            <a:extLst>
              <a:ext uri="{FF2B5EF4-FFF2-40B4-BE49-F238E27FC236}">
                <a16:creationId xmlns:a16="http://schemas.microsoft.com/office/drawing/2014/main" id="{D0058523-0EC1-678E-F95D-8BF177DC9D13}"/>
              </a:ext>
            </a:extLst>
          </p:cNvPr>
          <p:cNvSpPr/>
          <p:nvPr/>
        </p:nvSpPr>
        <p:spPr>
          <a:xfrm>
            <a:off x="2925212" y="2914650"/>
            <a:ext cx="1962150" cy="196215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2B18356-6E07-F199-4493-D2983D28F210}"/>
              </a:ext>
            </a:extLst>
          </p:cNvPr>
          <p:cNvSpPr txBox="1"/>
          <p:nvPr/>
        </p:nvSpPr>
        <p:spPr>
          <a:xfrm>
            <a:off x="3222607" y="3941864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42" name="그래픽 41">
            <a:extLst>
              <a:ext uri="{FF2B5EF4-FFF2-40B4-BE49-F238E27FC236}">
                <a16:creationId xmlns:a16="http://schemas.microsoft.com/office/drawing/2014/main" id="{F0E32D06-F7DF-4D8C-1415-04C379CC482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3580247" y="3213049"/>
            <a:ext cx="652080" cy="65208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C16B2-5901-E3D0-133F-3C8C73353C0D}"/>
              </a:ext>
            </a:extLst>
          </p:cNvPr>
          <p:cNvSpPr txBox="1"/>
          <p:nvPr/>
        </p:nvSpPr>
        <p:spPr>
          <a:xfrm>
            <a:off x="695326" y="1792497"/>
            <a:ext cx="3371116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 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59242D6-F020-081B-302C-56BD35DFA658}"/>
              </a:ext>
            </a:extLst>
          </p:cNvPr>
          <p:cNvGrpSpPr/>
          <p:nvPr/>
        </p:nvGrpSpPr>
        <p:grpSpPr>
          <a:xfrm rot="5400000">
            <a:off x="2650170" y="5004082"/>
            <a:ext cx="315684" cy="256207"/>
            <a:chOff x="4484912" y="2511518"/>
            <a:chExt cx="315684" cy="256207"/>
          </a:xfrm>
        </p:grpSpPr>
        <p:grpSp>
          <p:nvGrpSpPr>
            <p:cNvPr id="14" name="그룹 13">
              <a:extLst>
                <a:ext uri="{FF2B5EF4-FFF2-40B4-BE49-F238E27FC236}">
                  <a16:creationId xmlns:a16="http://schemas.microsoft.com/office/drawing/2014/main" id="{8A98B284-48D7-5DD5-6ECA-4A0C3163B808}"/>
                </a:ext>
              </a:extLst>
            </p:cNvPr>
            <p:cNvGrpSpPr/>
            <p:nvPr/>
          </p:nvGrpSpPr>
          <p:grpSpPr>
            <a:xfrm>
              <a:off x="4484912" y="2511518"/>
              <a:ext cx="136978" cy="256207"/>
              <a:chOff x="3957471" y="3152414"/>
              <a:chExt cx="194295" cy="389918"/>
            </a:xfrm>
          </p:grpSpPr>
          <p:cxnSp>
            <p:nvCxnSpPr>
              <p:cNvPr id="27" name="직선 연결선 26">
                <a:extLst>
                  <a:ext uri="{FF2B5EF4-FFF2-40B4-BE49-F238E27FC236}">
                    <a16:creationId xmlns:a16="http://schemas.microsoft.com/office/drawing/2014/main" id="{0025B5BD-D8DB-4CF1-5F00-CB558F54FBF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05DF2BAE-A438-A0F8-D1C0-7BC5471C096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7F89D0C7-1CCA-6628-163D-C232EC96B72F}"/>
                </a:ext>
              </a:extLst>
            </p:cNvPr>
            <p:cNvGrpSpPr/>
            <p:nvPr/>
          </p:nvGrpSpPr>
          <p:grpSpPr>
            <a:xfrm>
              <a:off x="4574265" y="2511518"/>
              <a:ext cx="136978" cy="256207"/>
              <a:chOff x="3957471" y="3152409"/>
              <a:chExt cx="194295" cy="389923"/>
            </a:xfrm>
          </p:grpSpPr>
          <p:cxnSp>
            <p:nvCxnSpPr>
              <p:cNvPr id="22" name="직선 연결선 21">
                <a:extLst>
                  <a:ext uri="{FF2B5EF4-FFF2-40B4-BE49-F238E27FC236}">
                    <a16:creationId xmlns:a16="http://schemas.microsoft.com/office/drawing/2014/main" id="{E8FDCF92-D858-8D34-9AE3-CD6E1E26C6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직선 연결선 25">
                <a:extLst>
                  <a:ext uri="{FF2B5EF4-FFF2-40B4-BE49-F238E27FC236}">
                    <a16:creationId xmlns:a16="http://schemas.microsoft.com/office/drawing/2014/main" id="{171F3DBF-69CA-7043-66C0-976264299FE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" name="그룹 15">
              <a:extLst>
                <a:ext uri="{FF2B5EF4-FFF2-40B4-BE49-F238E27FC236}">
                  <a16:creationId xmlns:a16="http://schemas.microsoft.com/office/drawing/2014/main" id="{A883FF69-7BDD-4B90-4201-7918C2220FE5}"/>
                </a:ext>
              </a:extLst>
            </p:cNvPr>
            <p:cNvGrpSpPr/>
            <p:nvPr/>
          </p:nvGrpSpPr>
          <p:grpSpPr>
            <a:xfrm>
              <a:off x="4663618" y="2511518"/>
              <a:ext cx="136978" cy="256207"/>
              <a:chOff x="3957471" y="3152409"/>
              <a:chExt cx="194295" cy="389923"/>
            </a:xfrm>
          </p:grpSpPr>
          <p:cxnSp>
            <p:nvCxnSpPr>
              <p:cNvPr id="19" name="직선 연결선 18">
                <a:extLst>
                  <a:ext uri="{FF2B5EF4-FFF2-40B4-BE49-F238E27FC236}">
                    <a16:creationId xmlns:a16="http://schemas.microsoft.com/office/drawing/2014/main" id="{B2AC8793-5210-F085-DA17-AB2F30076B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직선 연결선 20">
                <a:extLst>
                  <a:ext uri="{FF2B5EF4-FFF2-40B4-BE49-F238E27FC236}">
                    <a16:creationId xmlns:a16="http://schemas.microsoft.com/office/drawing/2014/main" id="{E3AF4E0A-BC24-4547-FE5A-9A8EFA3FA10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4EA5941B-2ECA-B3E4-25C0-169271DB7416}"/>
              </a:ext>
            </a:extLst>
          </p:cNvPr>
          <p:cNvSpPr txBox="1"/>
          <p:nvPr/>
        </p:nvSpPr>
        <p:spPr>
          <a:xfrm>
            <a:off x="975780" y="5489199"/>
            <a:ext cx="3664465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z="1800"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 효율적으로 하는 것보다</a:t>
            </a:r>
          </a:p>
          <a:p>
            <a:pPr algn="ctr"/>
            <a:r>
              <a:rPr lang="ko-KR" altLang="en-US" sz="18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11783405-DCAA-A283-4FD0-4C07E7CDA6A2}"/>
              </a:ext>
            </a:extLst>
          </p:cNvPr>
          <p:cNvSpPr/>
          <p:nvPr/>
        </p:nvSpPr>
        <p:spPr>
          <a:xfrm>
            <a:off x="728662" y="2914650"/>
            <a:ext cx="1962150" cy="1962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FDF22D1-511A-78F7-A38E-225191D5C907}"/>
              </a:ext>
            </a:extLst>
          </p:cNvPr>
          <p:cNvSpPr txBox="1"/>
          <p:nvPr/>
        </p:nvSpPr>
        <p:spPr>
          <a:xfrm>
            <a:off x="1026057" y="3941864"/>
            <a:ext cx="1367362" cy="4890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4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pic>
        <p:nvPicPr>
          <p:cNvPr id="36" name="그래픽 35" descr="도토리 단색으로 채워진">
            <a:extLst>
              <a:ext uri="{FF2B5EF4-FFF2-40B4-BE49-F238E27FC236}">
                <a16:creationId xmlns:a16="http://schemas.microsoft.com/office/drawing/2014/main" id="{169DCD6A-461C-078A-6279-09CA3D419AD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83697" y="3213049"/>
            <a:ext cx="652080" cy="6520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2607145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717D8635-F3B0-CC69-4C46-852983EC7AAF}"/>
              </a:ext>
            </a:extLst>
          </p:cNvPr>
          <p:cNvSpPr/>
          <p:nvPr/>
        </p:nvSpPr>
        <p:spPr>
          <a:xfrm>
            <a:off x="8014033" y="1979347"/>
            <a:ext cx="3057924" cy="4021487"/>
          </a:xfrm>
          <a:prstGeom prst="roundRect">
            <a:avLst>
              <a:gd name="adj" fmla="val 54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23288717-D53E-6D46-7C69-B4CA9B12350F}"/>
              </a:ext>
            </a:extLst>
          </p:cNvPr>
          <p:cNvSpPr txBox="1"/>
          <p:nvPr/>
        </p:nvSpPr>
        <p:spPr>
          <a:xfrm>
            <a:off x="8646115" y="4120222"/>
            <a:ext cx="1793760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AED467FE-60B6-A592-8C79-5DBBC9740511}"/>
              </a:ext>
            </a:extLst>
          </p:cNvPr>
          <p:cNvSpPr/>
          <p:nvPr/>
        </p:nvSpPr>
        <p:spPr>
          <a:xfrm>
            <a:off x="8486192" y="5117792"/>
            <a:ext cx="2113607" cy="48618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중요 키워드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4E9BA3E-A1B4-C7F9-7115-2B041CFD4B1F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A8DE4CE-6D6F-8486-702B-679A4D91C5E4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6" name="사각형: 둥근 모서리 45">
            <a:extLst>
              <a:ext uri="{FF2B5EF4-FFF2-40B4-BE49-F238E27FC236}">
                <a16:creationId xmlns:a16="http://schemas.microsoft.com/office/drawing/2014/main" id="{10497589-8D5F-9F60-BCB6-B4F25E1C2594}"/>
              </a:ext>
            </a:extLst>
          </p:cNvPr>
          <p:cNvSpPr/>
          <p:nvPr/>
        </p:nvSpPr>
        <p:spPr>
          <a:xfrm>
            <a:off x="1120043" y="1979347"/>
            <a:ext cx="3057924" cy="4021487"/>
          </a:xfrm>
          <a:prstGeom prst="roundRect">
            <a:avLst>
              <a:gd name="adj" fmla="val 5454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7EFC35B-8EF8-1B31-FECB-C7391F2ADF97}"/>
              </a:ext>
            </a:extLst>
          </p:cNvPr>
          <p:cNvSpPr txBox="1"/>
          <p:nvPr/>
        </p:nvSpPr>
        <p:spPr>
          <a:xfrm>
            <a:off x="1752125" y="4120222"/>
            <a:ext cx="1793760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8A039388-4C7A-28DE-B172-5AA352BB736E}"/>
              </a:ext>
            </a:extLst>
          </p:cNvPr>
          <p:cNvSpPr/>
          <p:nvPr/>
        </p:nvSpPr>
        <p:spPr>
          <a:xfrm>
            <a:off x="1592202" y="5117792"/>
            <a:ext cx="2113607" cy="48618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중요 키워드</a:t>
            </a: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B9E64224-4246-7CCF-449F-276A51C334E9}"/>
              </a:ext>
            </a:extLst>
          </p:cNvPr>
          <p:cNvSpPr/>
          <p:nvPr/>
        </p:nvSpPr>
        <p:spPr>
          <a:xfrm>
            <a:off x="4567038" y="1979347"/>
            <a:ext cx="3057924" cy="4021487"/>
          </a:xfrm>
          <a:prstGeom prst="roundRect">
            <a:avLst>
              <a:gd name="adj" fmla="val 545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CBA6B4E-8C4B-CBE9-0D85-3D0817C300C2}"/>
              </a:ext>
            </a:extLst>
          </p:cNvPr>
          <p:cNvSpPr txBox="1"/>
          <p:nvPr/>
        </p:nvSpPr>
        <p:spPr>
          <a:xfrm>
            <a:off x="5199120" y="4120222"/>
            <a:ext cx="1793760" cy="6287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내용을 입력해 주세요</a:t>
            </a:r>
            <a:endParaRPr kumimoji="0" lang="en-US" altLang="ko-KR" sz="1800" b="0" i="0" u="none" strike="noStrike" kern="1200" cap="none" spc="-10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  <a:p>
            <a:pPr marL="0" marR="0" lvl="0" indent="0" algn="ctr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자세히 입력하세요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2B470862-7D53-05DD-89AA-880507232B82}"/>
              </a:ext>
            </a:extLst>
          </p:cNvPr>
          <p:cNvSpPr/>
          <p:nvPr/>
        </p:nvSpPr>
        <p:spPr>
          <a:xfrm>
            <a:off x="5039197" y="5117792"/>
            <a:ext cx="2113607" cy="486183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72000" rtlCol="0" anchor="ctr"/>
          <a:lstStyle/>
          <a:p>
            <a:pPr algn="ctr"/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중요 키워드</a:t>
            </a:r>
          </a:p>
        </p:txBody>
      </p:sp>
      <p:pic>
        <p:nvPicPr>
          <p:cNvPr id="8" name="그림 개체 틀 7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D837E623-5809-66EA-1017-BAA00FC24DE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0" name="그림 개체 틀 9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748D98A3-6433-8990-433B-2B23E3E2239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6" name="그림 개체 틀 5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CC0A2E9E-F355-194E-D228-3FF331F7B5C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027918892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TextBox 67">
            <a:extLst>
              <a:ext uri="{FF2B5EF4-FFF2-40B4-BE49-F238E27FC236}">
                <a16:creationId xmlns:a16="http://schemas.microsoft.com/office/drawing/2014/main" id="{50FC6618-40AA-EEAD-3673-903C78A42192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5F0688-8333-ACF2-19D4-AC7FB378481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" name="오른쪽 중괄호 1">
            <a:extLst>
              <a:ext uri="{FF2B5EF4-FFF2-40B4-BE49-F238E27FC236}">
                <a16:creationId xmlns:a16="http://schemas.microsoft.com/office/drawing/2014/main" id="{DDC0981F-FA5B-8589-8739-71BE7AD110A2}"/>
              </a:ext>
            </a:extLst>
          </p:cNvPr>
          <p:cNvSpPr/>
          <p:nvPr/>
        </p:nvSpPr>
        <p:spPr>
          <a:xfrm rot="5400000">
            <a:off x="5780696" y="1792337"/>
            <a:ext cx="625065" cy="5435138"/>
          </a:xfrm>
          <a:prstGeom prst="rightBrace">
            <a:avLst>
              <a:gd name="adj1" fmla="val 0"/>
              <a:gd name="adj2" fmla="val 50000"/>
            </a:avLst>
          </a:prstGeom>
          <a:ln w="190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1219170" latinLnBrk="0"/>
            <a:endParaRPr lang="ko-KR" altLang="en-US" sz="1867" kern="0">
              <a:solidFill>
                <a:srgbClr val="000000"/>
              </a:solidFill>
              <a:latin typeface="페이퍼로지 5 Medium" pitchFamily="2" charset="-127"/>
              <a:ea typeface="페이퍼로지 5 Medium" pitchFamily="2" charset="-127"/>
              <a:sym typeface="Arial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B775880-00F8-00FA-3859-D0A9A8074492}"/>
              </a:ext>
            </a:extLst>
          </p:cNvPr>
          <p:cNvSpPr/>
          <p:nvPr/>
        </p:nvSpPr>
        <p:spPr>
          <a:xfrm>
            <a:off x="2371552" y="2021033"/>
            <a:ext cx="2019300" cy="20193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E5E7168-9267-2440-C6DB-FB3EFE6C7CBE}"/>
              </a:ext>
            </a:extLst>
          </p:cNvPr>
          <p:cNvSpPr txBox="1"/>
          <p:nvPr/>
        </p:nvSpPr>
        <p:spPr>
          <a:xfrm>
            <a:off x="3071216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5EA1EAD-6A6D-CBD7-4FEB-4364E9967FF2}"/>
              </a:ext>
            </a:extLst>
          </p:cNvPr>
          <p:cNvSpPr txBox="1"/>
          <p:nvPr/>
        </p:nvSpPr>
        <p:spPr>
          <a:xfrm>
            <a:off x="2942976" y="2999883"/>
            <a:ext cx="876457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853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CBD0C1B8-ACC6-8042-9C69-9DE322A22088}"/>
              </a:ext>
            </a:extLst>
          </p:cNvPr>
          <p:cNvSpPr/>
          <p:nvPr/>
        </p:nvSpPr>
        <p:spPr>
          <a:xfrm>
            <a:off x="7801148" y="2021033"/>
            <a:ext cx="2019300" cy="20193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800FC230-CC89-9244-5884-897C89B10573}"/>
              </a:ext>
            </a:extLst>
          </p:cNvPr>
          <p:cNvSpPr txBox="1"/>
          <p:nvPr/>
        </p:nvSpPr>
        <p:spPr>
          <a:xfrm>
            <a:off x="8500812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8D02D72-DC76-551C-9058-51C73BA2F834}"/>
              </a:ext>
            </a:extLst>
          </p:cNvPr>
          <p:cNvSpPr txBox="1"/>
          <p:nvPr/>
        </p:nvSpPr>
        <p:spPr>
          <a:xfrm>
            <a:off x="8376579" y="2999883"/>
            <a:ext cx="86844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256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0" name="타원 59">
            <a:extLst>
              <a:ext uri="{FF2B5EF4-FFF2-40B4-BE49-F238E27FC236}">
                <a16:creationId xmlns:a16="http://schemas.microsoft.com/office/drawing/2014/main" id="{FFA5445B-D6E4-1C8F-D51A-A976B6656F67}"/>
              </a:ext>
            </a:extLst>
          </p:cNvPr>
          <p:cNvSpPr/>
          <p:nvPr/>
        </p:nvSpPr>
        <p:spPr>
          <a:xfrm>
            <a:off x="5086351" y="2021033"/>
            <a:ext cx="2019300" cy="2019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C5C69AD-3580-066F-2C82-3843E2952477}"/>
              </a:ext>
            </a:extLst>
          </p:cNvPr>
          <p:cNvSpPr txBox="1"/>
          <p:nvPr/>
        </p:nvSpPr>
        <p:spPr>
          <a:xfrm>
            <a:off x="5786014" y="2507487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D8948CE-8C03-8EC8-C668-40AA57238BF9}"/>
              </a:ext>
            </a:extLst>
          </p:cNvPr>
          <p:cNvSpPr txBox="1"/>
          <p:nvPr/>
        </p:nvSpPr>
        <p:spPr>
          <a:xfrm>
            <a:off x="5446305" y="2999883"/>
            <a:ext cx="129939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2,403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68DE06F-076E-2426-00F9-7C3D65364847}"/>
              </a:ext>
            </a:extLst>
          </p:cNvPr>
          <p:cNvSpPr txBox="1"/>
          <p:nvPr/>
        </p:nvSpPr>
        <p:spPr>
          <a:xfrm>
            <a:off x="2812986" y="4941379"/>
            <a:ext cx="6566028" cy="111774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하지 말아야 할 것을 효율적으로 하는 것보다</a:t>
            </a:r>
            <a:endParaRPr lang="en-US" altLang="ko-KR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DCE2293F-16A6-C696-0BB1-5E1A6BC7DC07}"/>
              </a:ext>
            </a:extLst>
          </p:cNvPr>
          <p:cNvGrpSpPr/>
          <p:nvPr/>
        </p:nvGrpSpPr>
        <p:grpSpPr>
          <a:xfrm>
            <a:off x="196378" y="1972377"/>
            <a:ext cx="1616576" cy="4901849"/>
            <a:chOff x="17729953" y="1252143"/>
            <a:chExt cx="1801643" cy="5463018"/>
          </a:xfrm>
        </p:grpSpPr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907BD9DA-70D2-4916-DE3F-0559B4FC95C7}"/>
                </a:ext>
              </a:extLst>
            </p:cNvPr>
            <p:cNvSpPr/>
            <p:nvPr/>
          </p:nvSpPr>
          <p:spPr>
            <a:xfrm>
              <a:off x="17729953" y="2104445"/>
              <a:ext cx="1532068" cy="4217522"/>
            </a:xfrm>
            <a:custGeom>
              <a:avLst/>
              <a:gdLst>
                <a:gd name="connsiteX0" fmla="*/ 360167 w 1532068"/>
                <a:gd name="connsiteY0" fmla="*/ 4168645 h 4217522"/>
                <a:gd name="connsiteX1" fmla="*/ 334028 w 1532068"/>
                <a:gd name="connsiteY1" fmla="*/ 4128763 h 4217522"/>
                <a:gd name="connsiteX2" fmla="*/ 391227 w 1532068"/>
                <a:gd name="connsiteY2" fmla="*/ 3844013 h 4217522"/>
                <a:gd name="connsiteX3" fmla="*/ 553313 w 1532068"/>
                <a:gd name="connsiteY3" fmla="*/ 3043290 h 4217522"/>
                <a:gd name="connsiteX4" fmla="*/ 642096 w 1532068"/>
                <a:gd name="connsiteY4" fmla="*/ 2382481 h 4217522"/>
                <a:gd name="connsiteX5" fmla="*/ 673910 w 1532068"/>
                <a:gd name="connsiteY5" fmla="*/ 2110392 h 4217522"/>
                <a:gd name="connsiteX6" fmla="*/ 692080 w 1532068"/>
                <a:gd name="connsiteY6" fmla="*/ 1945321 h 4217522"/>
                <a:gd name="connsiteX7" fmla="*/ 666892 w 1532068"/>
                <a:gd name="connsiteY7" fmla="*/ 1917902 h 4217522"/>
                <a:gd name="connsiteX8" fmla="*/ 637144 w 1532068"/>
                <a:gd name="connsiteY8" fmla="*/ 1914163 h 4217522"/>
                <a:gd name="connsiteX9" fmla="*/ 565120 w 1532068"/>
                <a:gd name="connsiteY9" fmla="*/ 1824265 h 4217522"/>
                <a:gd name="connsiteX10" fmla="*/ 588669 w 1532068"/>
                <a:gd name="connsiteY10" fmla="*/ 1484271 h 4217522"/>
                <a:gd name="connsiteX11" fmla="*/ 615695 w 1532068"/>
                <a:gd name="connsiteY11" fmla="*/ 1165723 h 4217522"/>
                <a:gd name="connsiteX12" fmla="*/ 585652 w 1532068"/>
                <a:gd name="connsiteY12" fmla="*/ 1139593 h 4217522"/>
                <a:gd name="connsiteX13" fmla="*/ 167776 w 1532068"/>
                <a:gd name="connsiteY13" fmla="*/ 1221213 h 4217522"/>
                <a:gd name="connsiteX14" fmla="*/ 4706 w 1532068"/>
                <a:gd name="connsiteY14" fmla="*/ 1029970 h 4217522"/>
                <a:gd name="connsiteX15" fmla="*/ 83355 w 1532068"/>
                <a:gd name="connsiteY15" fmla="*/ 857523 h 4217522"/>
                <a:gd name="connsiteX16" fmla="*/ 240784 w 1532068"/>
                <a:gd name="connsiteY16" fmla="*/ 567050 h 4217522"/>
                <a:gd name="connsiteX17" fmla="*/ 394802 w 1532068"/>
                <a:gd name="connsiteY17" fmla="*/ 278574 h 4217522"/>
                <a:gd name="connsiteX18" fmla="*/ 497590 w 1532068"/>
                <a:gd name="connsiteY18" fmla="*/ 177098 h 4217522"/>
                <a:gd name="connsiteX19" fmla="*/ 746492 w 1532068"/>
                <a:gd name="connsiteY19" fmla="*/ 55225 h 4217522"/>
                <a:gd name="connsiteX20" fmla="*/ 849870 w 1532068"/>
                <a:gd name="connsiteY20" fmla="*/ 4297 h 4217522"/>
                <a:gd name="connsiteX21" fmla="*/ 873058 w 1532068"/>
                <a:gd name="connsiteY21" fmla="*/ 13648 h 4217522"/>
                <a:gd name="connsiteX22" fmla="*/ 977453 w 1532068"/>
                <a:gd name="connsiteY22" fmla="*/ 322136 h 4217522"/>
                <a:gd name="connsiteX23" fmla="*/ 1043377 w 1532068"/>
                <a:gd name="connsiteY23" fmla="*/ 742088 h 4217522"/>
                <a:gd name="connsiteX24" fmla="*/ 1012317 w 1532068"/>
                <a:gd name="connsiteY24" fmla="*/ 750038 h 4217522"/>
                <a:gd name="connsiteX25" fmla="*/ 850067 w 1532068"/>
                <a:gd name="connsiteY25" fmla="*/ 731684 h 4217522"/>
                <a:gd name="connsiteX26" fmla="*/ 821566 w 1532068"/>
                <a:gd name="connsiteY26" fmla="*/ 686447 h 4217522"/>
                <a:gd name="connsiteX27" fmla="*/ 844819 w 1532068"/>
                <a:gd name="connsiteY27" fmla="*/ 592616 h 4217522"/>
                <a:gd name="connsiteX28" fmla="*/ 832815 w 1532068"/>
                <a:gd name="connsiteY28" fmla="*/ 528611 h 4217522"/>
                <a:gd name="connsiteX29" fmla="*/ 797886 w 1532068"/>
                <a:gd name="connsiteY29" fmla="*/ 508194 h 4217522"/>
                <a:gd name="connsiteX30" fmla="*/ 778141 w 1532068"/>
                <a:gd name="connsiteY30" fmla="*/ 539464 h 4217522"/>
                <a:gd name="connsiteX31" fmla="*/ 729568 w 1532068"/>
                <a:gd name="connsiteY31" fmla="*/ 704548 h 4217522"/>
                <a:gd name="connsiteX32" fmla="*/ 679420 w 1532068"/>
                <a:gd name="connsiteY32" fmla="*/ 785715 h 4217522"/>
                <a:gd name="connsiteX33" fmla="*/ 627174 w 1532068"/>
                <a:gd name="connsiteY33" fmla="*/ 841964 h 4217522"/>
                <a:gd name="connsiteX34" fmla="*/ 677715 w 1532068"/>
                <a:gd name="connsiteY34" fmla="*/ 1055250 h 4217522"/>
                <a:gd name="connsiteX35" fmla="*/ 739047 w 1532068"/>
                <a:gd name="connsiteY35" fmla="*/ 1050872 h 4217522"/>
                <a:gd name="connsiteX36" fmla="*/ 748623 w 1532068"/>
                <a:gd name="connsiteY36" fmla="*/ 1041705 h 4217522"/>
                <a:gd name="connsiteX37" fmla="*/ 790277 w 1532068"/>
                <a:gd name="connsiteY37" fmla="*/ 1035755 h 4217522"/>
                <a:gd name="connsiteX38" fmla="*/ 904872 w 1532068"/>
                <a:gd name="connsiteY38" fmla="*/ 1029812 h 4217522"/>
                <a:gd name="connsiteX39" fmla="*/ 981028 w 1532068"/>
                <a:gd name="connsiteY39" fmla="*/ 1028087 h 4217522"/>
                <a:gd name="connsiteX40" fmla="*/ 1048132 w 1532068"/>
                <a:gd name="connsiteY40" fmla="*/ 1007362 h 4217522"/>
                <a:gd name="connsiteX41" fmla="*/ 1063121 w 1532068"/>
                <a:gd name="connsiteY41" fmla="*/ 1003955 h 4217522"/>
                <a:gd name="connsiteX42" fmla="*/ 1071812 w 1532068"/>
                <a:gd name="connsiteY42" fmla="*/ 1392749 h 4217522"/>
                <a:gd name="connsiteX43" fmla="*/ 1076666 w 1532068"/>
                <a:gd name="connsiteY43" fmla="*/ 1431135 h 4217522"/>
                <a:gd name="connsiteX44" fmla="*/ 1092606 w 1532068"/>
                <a:gd name="connsiteY44" fmla="*/ 1434320 h 4217522"/>
                <a:gd name="connsiteX45" fmla="*/ 1120222 w 1532068"/>
                <a:gd name="connsiteY45" fmla="*/ 1472667 h 4217522"/>
                <a:gd name="connsiteX46" fmla="*/ 1073944 w 1532068"/>
                <a:gd name="connsiteY46" fmla="*/ 1569964 h 4217522"/>
                <a:gd name="connsiteX47" fmla="*/ 1066368 w 1532068"/>
                <a:gd name="connsiteY47" fmla="*/ 1853750 h 4217522"/>
                <a:gd name="connsiteX48" fmla="*/ 1011366 w 1532068"/>
                <a:gd name="connsiteY48" fmla="*/ 1908719 h 4217522"/>
                <a:gd name="connsiteX49" fmla="*/ 860923 w 1532068"/>
                <a:gd name="connsiteY49" fmla="*/ 1909079 h 4217522"/>
                <a:gd name="connsiteX50" fmla="*/ 757610 w 1532068"/>
                <a:gd name="connsiteY50" fmla="*/ 1914327 h 4217522"/>
                <a:gd name="connsiteX51" fmla="*/ 703822 w 1532068"/>
                <a:gd name="connsiteY51" fmla="*/ 1968706 h 4217522"/>
                <a:gd name="connsiteX52" fmla="*/ 743048 w 1532068"/>
                <a:gd name="connsiteY52" fmla="*/ 1963327 h 4217522"/>
                <a:gd name="connsiteX53" fmla="*/ 990113 w 1532068"/>
                <a:gd name="connsiteY53" fmla="*/ 1968739 h 4217522"/>
                <a:gd name="connsiteX54" fmla="*/ 1100707 w 1532068"/>
                <a:gd name="connsiteY54" fmla="*/ 1859653 h 4217522"/>
                <a:gd name="connsiteX55" fmla="*/ 1107168 w 1532068"/>
                <a:gd name="connsiteY55" fmla="*/ 1583156 h 4217522"/>
                <a:gd name="connsiteX56" fmla="*/ 1122747 w 1532068"/>
                <a:gd name="connsiteY56" fmla="*/ 1540919 h 4217522"/>
                <a:gd name="connsiteX57" fmla="*/ 1255676 w 1532068"/>
                <a:gd name="connsiteY57" fmla="*/ 1535520 h 4217522"/>
                <a:gd name="connsiteX58" fmla="*/ 1266860 w 1532068"/>
                <a:gd name="connsiteY58" fmla="*/ 1592975 h 4217522"/>
                <a:gd name="connsiteX59" fmla="*/ 1266893 w 1532068"/>
                <a:gd name="connsiteY59" fmla="*/ 1756734 h 4217522"/>
                <a:gd name="connsiteX60" fmla="*/ 1275092 w 1532068"/>
                <a:gd name="connsiteY60" fmla="*/ 1913442 h 4217522"/>
                <a:gd name="connsiteX61" fmla="*/ 1338720 w 1532068"/>
                <a:gd name="connsiteY61" fmla="*/ 1984678 h 4217522"/>
                <a:gd name="connsiteX62" fmla="*/ 1481685 w 1532068"/>
                <a:gd name="connsiteY62" fmla="*/ 1980414 h 4217522"/>
                <a:gd name="connsiteX63" fmla="*/ 1531734 w 1532068"/>
                <a:gd name="connsiteY63" fmla="*/ 2025019 h 4217522"/>
                <a:gd name="connsiteX64" fmla="*/ 1531308 w 1532068"/>
                <a:gd name="connsiteY64" fmla="*/ 2081858 h 4217522"/>
                <a:gd name="connsiteX65" fmla="*/ 1506513 w 1532068"/>
                <a:gd name="connsiteY65" fmla="*/ 2114819 h 4217522"/>
                <a:gd name="connsiteX66" fmla="*/ 1452462 w 1532068"/>
                <a:gd name="connsiteY66" fmla="*/ 2092911 h 4217522"/>
                <a:gd name="connsiteX67" fmla="*/ 1447903 w 1532068"/>
                <a:gd name="connsiteY67" fmla="*/ 2073429 h 4217522"/>
                <a:gd name="connsiteX68" fmla="*/ 1413532 w 1532068"/>
                <a:gd name="connsiteY68" fmla="*/ 2057358 h 4217522"/>
                <a:gd name="connsiteX69" fmla="*/ 1360071 w 1532068"/>
                <a:gd name="connsiteY69" fmla="*/ 2057489 h 4217522"/>
                <a:gd name="connsiteX70" fmla="*/ 1287720 w 1532068"/>
                <a:gd name="connsiteY70" fmla="*/ 2080185 h 4217522"/>
                <a:gd name="connsiteX71" fmla="*/ 1275125 w 1532068"/>
                <a:gd name="connsiteY71" fmla="*/ 2099667 h 4217522"/>
                <a:gd name="connsiteX72" fmla="*/ 1232422 w 1532068"/>
                <a:gd name="connsiteY72" fmla="*/ 2112458 h 4217522"/>
                <a:gd name="connsiteX73" fmla="*/ 1215335 w 1532068"/>
                <a:gd name="connsiteY73" fmla="*/ 2078578 h 4217522"/>
                <a:gd name="connsiteX74" fmla="*/ 1213236 w 1532068"/>
                <a:gd name="connsiteY74" fmla="*/ 2011802 h 4217522"/>
                <a:gd name="connsiteX75" fmla="*/ 1167745 w 1532068"/>
                <a:gd name="connsiteY75" fmla="*/ 1969460 h 4217522"/>
                <a:gd name="connsiteX76" fmla="*/ 1127896 w 1532068"/>
                <a:gd name="connsiteY76" fmla="*/ 2010949 h 4217522"/>
                <a:gd name="connsiteX77" fmla="*/ 1110809 w 1532068"/>
                <a:gd name="connsiteY77" fmla="*/ 2156932 h 4217522"/>
                <a:gd name="connsiteX78" fmla="*/ 1097886 w 1532068"/>
                <a:gd name="connsiteY78" fmla="*/ 2221904 h 4217522"/>
                <a:gd name="connsiteX79" fmla="*/ 1083324 w 1532068"/>
                <a:gd name="connsiteY79" fmla="*/ 2307342 h 4217522"/>
                <a:gd name="connsiteX80" fmla="*/ 868827 w 1532068"/>
                <a:gd name="connsiteY80" fmla="*/ 3324005 h 4217522"/>
                <a:gd name="connsiteX81" fmla="*/ 769253 w 1532068"/>
                <a:gd name="connsiteY81" fmla="*/ 3715676 h 4217522"/>
                <a:gd name="connsiteX82" fmla="*/ 671746 w 1532068"/>
                <a:gd name="connsiteY82" fmla="*/ 4118464 h 4217522"/>
                <a:gd name="connsiteX83" fmla="*/ 657708 w 1532068"/>
                <a:gd name="connsiteY83" fmla="*/ 4173532 h 4217522"/>
                <a:gd name="connsiteX84" fmla="*/ 594376 w 1532068"/>
                <a:gd name="connsiteY84" fmla="*/ 4216005 h 4217522"/>
                <a:gd name="connsiteX85" fmla="*/ 384208 w 1532068"/>
                <a:gd name="connsiteY85" fmla="*/ 4179632 h 4217522"/>
                <a:gd name="connsiteX86" fmla="*/ 360167 w 1532068"/>
                <a:gd name="connsiteY86" fmla="*/ 4168645 h 4217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532068" h="4217522">
                  <a:moveTo>
                    <a:pt x="360167" y="4168645"/>
                  </a:moveTo>
                  <a:cubicBezTo>
                    <a:pt x="334520" y="4166382"/>
                    <a:pt x="327435" y="4157657"/>
                    <a:pt x="334028" y="4128763"/>
                  </a:cubicBezTo>
                  <a:cubicBezTo>
                    <a:pt x="355510" y="4034404"/>
                    <a:pt x="368859" y="3938175"/>
                    <a:pt x="391227" y="3844013"/>
                  </a:cubicBezTo>
                  <a:cubicBezTo>
                    <a:pt x="454166" y="3578876"/>
                    <a:pt x="496212" y="3309574"/>
                    <a:pt x="553313" y="3043290"/>
                  </a:cubicBezTo>
                  <a:cubicBezTo>
                    <a:pt x="600050" y="2825382"/>
                    <a:pt x="618252" y="2603538"/>
                    <a:pt x="642096" y="2382481"/>
                  </a:cubicBezTo>
                  <a:cubicBezTo>
                    <a:pt x="651870" y="2291698"/>
                    <a:pt x="659906" y="2200553"/>
                    <a:pt x="673910" y="2110392"/>
                  </a:cubicBezTo>
                  <a:cubicBezTo>
                    <a:pt x="682471" y="2055456"/>
                    <a:pt x="687817" y="2000552"/>
                    <a:pt x="692080" y="1945321"/>
                  </a:cubicBezTo>
                  <a:cubicBezTo>
                    <a:pt x="693622" y="1925511"/>
                    <a:pt x="687980" y="1916360"/>
                    <a:pt x="666892" y="1917902"/>
                  </a:cubicBezTo>
                  <a:cubicBezTo>
                    <a:pt x="657118" y="1918624"/>
                    <a:pt x="646983" y="1915934"/>
                    <a:pt x="637144" y="1914163"/>
                  </a:cubicBezTo>
                  <a:cubicBezTo>
                    <a:pt x="546787" y="1897830"/>
                    <a:pt x="559578" y="1920690"/>
                    <a:pt x="565120" y="1824265"/>
                  </a:cubicBezTo>
                  <a:cubicBezTo>
                    <a:pt x="571614" y="1710840"/>
                    <a:pt x="576075" y="1597081"/>
                    <a:pt x="588669" y="1484271"/>
                  </a:cubicBezTo>
                  <a:cubicBezTo>
                    <a:pt x="600476" y="1378216"/>
                    <a:pt x="606445" y="1271876"/>
                    <a:pt x="615695" y="1165723"/>
                  </a:cubicBezTo>
                  <a:cubicBezTo>
                    <a:pt x="617892" y="1140662"/>
                    <a:pt x="613300" y="1133866"/>
                    <a:pt x="585652" y="1139593"/>
                  </a:cubicBezTo>
                  <a:cubicBezTo>
                    <a:pt x="446688" y="1168357"/>
                    <a:pt x="307396" y="1195795"/>
                    <a:pt x="167776" y="1221213"/>
                  </a:cubicBezTo>
                  <a:cubicBezTo>
                    <a:pt x="60364" y="1240774"/>
                    <a:pt x="-20745" y="1144132"/>
                    <a:pt x="4706" y="1029970"/>
                  </a:cubicBezTo>
                  <a:cubicBezTo>
                    <a:pt x="18743" y="966920"/>
                    <a:pt x="50852" y="911826"/>
                    <a:pt x="83355" y="857523"/>
                  </a:cubicBezTo>
                  <a:cubicBezTo>
                    <a:pt x="139964" y="762872"/>
                    <a:pt x="188275" y="663852"/>
                    <a:pt x="240784" y="567050"/>
                  </a:cubicBezTo>
                  <a:cubicBezTo>
                    <a:pt x="292735" y="471231"/>
                    <a:pt x="343900" y="374960"/>
                    <a:pt x="394802" y="278574"/>
                  </a:cubicBezTo>
                  <a:cubicBezTo>
                    <a:pt x="418515" y="233714"/>
                    <a:pt x="452362" y="199660"/>
                    <a:pt x="497590" y="177098"/>
                  </a:cubicBezTo>
                  <a:cubicBezTo>
                    <a:pt x="580273" y="135858"/>
                    <a:pt x="661972" y="92290"/>
                    <a:pt x="746492" y="55225"/>
                  </a:cubicBezTo>
                  <a:cubicBezTo>
                    <a:pt x="781913" y="39699"/>
                    <a:pt x="817073" y="24441"/>
                    <a:pt x="849870" y="4297"/>
                  </a:cubicBezTo>
                  <a:cubicBezTo>
                    <a:pt x="864596" y="-4749"/>
                    <a:pt x="867351" y="1496"/>
                    <a:pt x="873058" y="13648"/>
                  </a:cubicBezTo>
                  <a:cubicBezTo>
                    <a:pt x="919696" y="112546"/>
                    <a:pt x="962268" y="213468"/>
                    <a:pt x="977453" y="322136"/>
                  </a:cubicBezTo>
                  <a:cubicBezTo>
                    <a:pt x="997066" y="462537"/>
                    <a:pt x="1033143" y="600290"/>
                    <a:pt x="1043377" y="742088"/>
                  </a:cubicBezTo>
                  <a:cubicBezTo>
                    <a:pt x="1034751" y="751350"/>
                    <a:pt x="1023304" y="751412"/>
                    <a:pt x="1012317" y="750038"/>
                  </a:cubicBezTo>
                  <a:cubicBezTo>
                    <a:pt x="958332" y="743262"/>
                    <a:pt x="903757" y="741494"/>
                    <a:pt x="850067" y="731684"/>
                  </a:cubicBezTo>
                  <a:cubicBezTo>
                    <a:pt x="817466" y="725725"/>
                    <a:pt x="813169" y="719399"/>
                    <a:pt x="821566" y="686447"/>
                  </a:cubicBezTo>
                  <a:cubicBezTo>
                    <a:pt x="829503" y="655217"/>
                    <a:pt x="839998" y="624636"/>
                    <a:pt x="844819" y="592616"/>
                  </a:cubicBezTo>
                  <a:cubicBezTo>
                    <a:pt x="848230" y="569828"/>
                    <a:pt x="845836" y="548162"/>
                    <a:pt x="832815" y="528611"/>
                  </a:cubicBezTo>
                  <a:cubicBezTo>
                    <a:pt x="824583" y="516243"/>
                    <a:pt x="814908" y="504534"/>
                    <a:pt x="797886" y="508194"/>
                  </a:cubicBezTo>
                  <a:cubicBezTo>
                    <a:pt x="781684" y="511681"/>
                    <a:pt x="778961" y="526004"/>
                    <a:pt x="778141" y="539464"/>
                  </a:cubicBezTo>
                  <a:cubicBezTo>
                    <a:pt x="774534" y="598263"/>
                    <a:pt x="756233" y="652865"/>
                    <a:pt x="729568" y="704548"/>
                  </a:cubicBezTo>
                  <a:cubicBezTo>
                    <a:pt x="715006" y="732728"/>
                    <a:pt x="706118" y="764886"/>
                    <a:pt x="679420" y="785715"/>
                  </a:cubicBezTo>
                  <a:cubicBezTo>
                    <a:pt x="647574" y="791048"/>
                    <a:pt x="630552" y="811685"/>
                    <a:pt x="627174" y="841964"/>
                  </a:cubicBezTo>
                  <a:cubicBezTo>
                    <a:pt x="618614" y="918809"/>
                    <a:pt x="622976" y="993404"/>
                    <a:pt x="677715" y="1055250"/>
                  </a:cubicBezTo>
                  <a:cubicBezTo>
                    <a:pt x="708053" y="1089547"/>
                    <a:pt x="713956" y="1088606"/>
                    <a:pt x="739047" y="1050872"/>
                  </a:cubicBezTo>
                  <a:cubicBezTo>
                    <a:pt x="741539" y="1047113"/>
                    <a:pt x="744950" y="1044296"/>
                    <a:pt x="748623" y="1041705"/>
                  </a:cubicBezTo>
                  <a:cubicBezTo>
                    <a:pt x="761710" y="1033935"/>
                    <a:pt x="776043" y="1032731"/>
                    <a:pt x="790277" y="1035755"/>
                  </a:cubicBezTo>
                  <a:cubicBezTo>
                    <a:pt x="829109" y="1044001"/>
                    <a:pt x="867056" y="1038248"/>
                    <a:pt x="904872" y="1029812"/>
                  </a:cubicBezTo>
                  <a:cubicBezTo>
                    <a:pt x="929962" y="1019727"/>
                    <a:pt x="955708" y="1027290"/>
                    <a:pt x="981028" y="1028087"/>
                  </a:cubicBezTo>
                  <a:cubicBezTo>
                    <a:pt x="1006381" y="1028887"/>
                    <a:pt x="1030061" y="1028884"/>
                    <a:pt x="1048132" y="1007362"/>
                  </a:cubicBezTo>
                  <a:cubicBezTo>
                    <a:pt x="1051674" y="1003154"/>
                    <a:pt x="1057184" y="1000898"/>
                    <a:pt x="1063121" y="1003955"/>
                  </a:cubicBezTo>
                  <a:cubicBezTo>
                    <a:pt x="1071714" y="1133427"/>
                    <a:pt x="1069254" y="1263142"/>
                    <a:pt x="1071812" y="1392749"/>
                  </a:cubicBezTo>
                  <a:cubicBezTo>
                    <a:pt x="1072075" y="1405523"/>
                    <a:pt x="1067680" y="1419305"/>
                    <a:pt x="1076666" y="1431135"/>
                  </a:cubicBezTo>
                  <a:cubicBezTo>
                    <a:pt x="1081520" y="1434556"/>
                    <a:pt x="1087096" y="1434044"/>
                    <a:pt x="1092606" y="1434320"/>
                  </a:cubicBezTo>
                  <a:cubicBezTo>
                    <a:pt x="1125338" y="1435966"/>
                    <a:pt x="1126912" y="1438209"/>
                    <a:pt x="1120222" y="1472667"/>
                  </a:cubicBezTo>
                  <a:cubicBezTo>
                    <a:pt x="1069090" y="1488065"/>
                    <a:pt x="1072468" y="1529925"/>
                    <a:pt x="1073944" y="1569964"/>
                  </a:cubicBezTo>
                  <a:cubicBezTo>
                    <a:pt x="1077453" y="1664727"/>
                    <a:pt x="1064367" y="1758997"/>
                    <a:pt x="1066368" y="1853750"/>
                  </a:cubicBezTo>
                  <a:cubicBezTo>
                    <a:pt x="1067220" y="1893894"/>
                    <a:pt x="1051904" y="1907571"/>
                    <a:pt x="1011366" y="1908719"/>
                  </a:cubicBezTo>
                  <a:cubicBezTo>
                    <a:pt x="961218" y="1910129"/>
                    <a:pt x="911070" y="1909342"/>
                    <a:pt x="860923" y="1909079"/>
                  </a:cubicBezTo>
                  <a:cubicBezTo>
                    <a:pt x="826354" y="1908916"/>
                    <a:pt x="792015" y="1912359"/>
                    <a:pt x="757610" y="1914327"/>
                  </a:cubicBezTo>
                  <a:cubicBezTo>
                    <a:pt x="699165" y="1917672"/>
                    <a:pt x="708742" y="1923018"/>
                    <a:pt x="703822" y="1968706"/>
                  </a:cubicBezTo>
                  <a:cubicBezTo>
                    <a:pt x="716810" y="1965033"/>
                    <a:pt x="729634" y="1961490"/>
                    <a:pt x="743048" y="1963327"/>
                  </a:cubicBezTo>
                  <a:cubicBezTo>
                    <a:pt x="825206" y="1974478"/>
                    <a:pt x="907758" y="1968017"/>
                    <a:pt x="990113" y="1968739"/>
                  </a:cubicBezTo>
                  <a:cubicBezTo>
                    <a:pt x="1060891" y="1969362"/>
                    <a:pt x="1097854" y="1929545"/>
                    <a:pt x="1100707" y="1859653"/>
                  </a:cubicBezTo>
                  <a:cubicBezTo>
                    <a:pt x="1104446" y="1767492"/>
                    <a:pt x="1099887" y="1675196"/>
                    <a:pt x="1107168" y="1583156"/>
                  </a:cubicBezTo>
                  <a:cubicBezTo>
                    <a:pt x="1108414" y="1567531"/>
                    <a:pt x="1108414" y="1551647"/>
                    <a:pt x="1122747" y="1540919"/>
                  </a:cubicBezTo>
                  <a:cubicBezTo>
                    <a:pt x="1166663" y="1528777"/>
                    <a:pt x="1211268" y="1534904"/>
                    <a:pt x="1255676" y="1535520"/>
                  </a:cubicBezTo>
                  <a:cubicBezTo>
                    <a:pt x="1269845" y="1552575"/>
                    <a:pt x="1266466" y="1573480"/>
                    <a:pt x="1266860" y="1592975"/>
                  </a:cubicBezTo>
                  <a:cubicBezTo>
                    <a:pt x="1268008" y="1647551"/>
                    <a:pt x="1268631" y="1702201"/>
                    <a:pt x="1266893" y="1756734"/>
                  </a:cubicBezTo>
                  <a:cubicBezTo>
                    <a:pt x="1265187" y="1809309"/>
                    <a:pt x="1273682" y="1861129"/>
                    <a:pt x="1275092" y="1913442"/>
                  </a:cubicBezTo>
                  <a:cubicBezTo>
                    <a:pt x="1276109" y="1951094"/>
                    <a:pt x="1301199" y="1976380"/>
                    <a:pt x="1338720" y="1984678"/>
                  </a:cubicBezTo>
                  <a:cubicBezTo>
                    <a:pt x="1386703" y="1995272"/>
                    <a:pt x="1434030" y="1981529"/>
                    <a:pt x="1481685" y="1980414"/>
                  </a:cubicBezTo>
                  <a:cubicBezTo>
                    <a:pt x="1524289" y="1979464"/>
                    <a:pt x="1531439" y="1983366"/>
                    <a:pt x="1531734" y="2025019"/>
                  </a:cubicBezTo>
                  <a:cubicBezTo>
                    <a:pt x="1531866" y="2043976"/>
                    <a:pt x="1532620" y="2062966"/>
                    <a:pt x="1531308" y="2081858"/>
                  </a:cubicBezTo>
                  <a:cubicBezTo>
                    <a:pt x="1530193" y="2097732"/>
                    <a:pt x="1528061" y="2113869"/>
                    <a:pt x="1506513" y="2114819"/>
                  </a:cubicBezTo>
                  <a:cubicBezTo>
                    <a:pt x="1485129" y="2115771"/>
                    <a:pt x="1463155" y="2118099"/>
                    <a:pt x="1452462" y="2092911"/>
                  </a:cubicBezTo>
                  <a:cubicBezTo>
                    <a:pt x="1449838" y="2086712"/>
                    <a:pt x="1448986" y="2080021"/>
                    <a:pt x="1447903" y="2073429"/>
                  </a:cubicBezTo>
                  <a:cubicBezTo>
                    <a:pt x="1444263" y="2051159"/>
                    <a:pt x="1433866" y="2044633"/>
                    <a:pt x="1413532" y="2057358"/>
                  </a:cubicBezTo>
                  <a:cubicBezTo>
                    <a:pt x="1396017" y="2068312"/>
                    <a:pt x="1378897" y="2068115"/>
                    <a:pt x="1360071" y="2057489"/>
                  </a:cubicBezTo>
                  <a:cubicBezTo>
                    <a:pt x="1339835" y="2046076"/>
                    <a:pt x="1300543" y="2059588"/>
                    <a:pt x="1287720" y="2080185"/>
                  </a:cubicBezTo>
                  <a:cubicBezTo>
                    <a:pt x="1283620" y="2086745"/>
                    <a:pt x="1281357" y="2094682"/>
                    <a:pt x="1275125" y="2099667"/>
                  </a:cubicBezTo>
                  <a:cubicBezTo>
                    <a:pt x="1262662" y="2109638"/>
                    <a:pt x="1248428" y="2118395"/>
                    <a:pt x="1232422" y="2112458"/>
                  </a:cubicBezTo>
                  <a:cubicBezTo>
                    <a:pt x="1218221" y="2107211"/>
                    <a:pt x="1216548" y="2092091"/>
                    <a:pt x="1215335" y="2078578"/>
                  </a:cubicBezTo>
                  <a:cubicBezTo>
                    <a:pt x="1213301" y="2056374"/>
                    <a:pt x="1215958" y="2033973"/>
                    <a:pt x="1213236" y="2011802"/>
                  </a:cubicBezTo>
                  <a:cubicBezTo>
                    <a:pt x="1209497" y="1981529"/>
                    <a:pt x="1196804" y="1970050"/>
                    <a:pt x="1167745" y="1969460"/>
                  </a:cubicBezTo>
                  <a:cubicBezTo>
                    <a:pt x="1140064" y="1968902"/>
                    <a:pt x="1131865" y="1976741"/>
                    <a:pt x="1127896" y="2010949"/>
                  </a:cubicBezTo>
                  <a:cubicBezTo>
                    <a:pt x="1122222" y="2059621"/>
                    <a:pt x="1114941" y="2108063"/>
                    <a:pt x="1110809" y="2156932"/>
                  </a:cubicBezTo>
                  <a:cubicBezTo>
                    <a:pt x="1105660" y="2178414"/>
                    <a:pt x="1100838" y="2199963"/>
                    <a:pt x="1097886" y="2221904"/>
                  </a:cubicBezTo>
                  <a:cubicBezTo>
                    <a:pt x="1091163" y="2250077"/>
                    <a:pt x="1089719" y="2279103"/>
                    <a:pt x="1083324" y="2307342"/>
                  </a:cubicBezTo>
                  <a:cubicBezTo>
                    <a:pt x="1007069" y="2645257"/>
                    <a:pt x="955512" y="2988518"/>
                    <a:pt x="868827" y="3324005"/>
                  </a:cubicBezTo>
                  <a:cubicBezTo>
                    <a:pt x="835111" y="3454442"/>
                    <a:pt x="803396" y="3585370"/>
                    <a:pt x="769253" y="3715676"/>
                  </a:cubicBezTo>
                  <a:cubicBezTo>
                    <a:pt x="734225" y="3849359"/>
                    <a:pt x="705166" y="3984420"/>
                    <a:pt x="671746" y="4118464"/>
                  </a:cubicBezTo>
                  <a:cubicBezTo>
                    <a:pt x="667154" y="4136864"/>
                    <a:pt x="663186" y="4155362"/>
                    <a:pt x="657708" y="4173532"/>
                  </a:cubicBezTo>
                  <a:cubicBezTo>
                    <a:pt x="643802" y="4219449"/>
                    <a:pt x="643113" y="4219941"/>
                    <a:pt x="594376" y="4216005"/>
                  </a:cubicBezTo>
                  <a:cubicBezTo>
                    <a:pt x="523270" y="4209806"/>
                    <a:pt x="454592" y="4189799"/>
                    <a:pt x="384208" y="4179632"/>
                  </a:cubicBezTo>
                  <a:cubicBezTo>
                    <a:pt x="375189" y="4178353"/>
                    <a:pt x="367711" y="4173367"/>
                    <a:pt x="360167" y="4168645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A95EF75A-8135-76E8-F1EE-6C5E66A47EF2}"/>
                </a:ext>
              </a:extLst>
            </p:cNvPr>
            <p:cNvSpPr/>
            <p:nvPr/>
          </p:nvSpPr>
          <p:spPr>
            <a:xfrm>
              <a:off x="18807256" y="3541431"/>
              <a:ext cx="525563" cy="2833905"/>
            </a:xfrm>
            <a:custGeom>
              <a:avLst/>
              <a:gdLst>
                <a:gd name="connsiteX0" fmla="*/ 25667 w 525563"/>
                <a:gd name="connsiteY0" fmla="*/ 724833 h 2833905"/>
                <a:gd name="connsiteX1" fmla="*/ 43968 w 525563"/>
                <a:gd name="connsiteY1" fmla="*/ 553498 h 2833905"/>
                <a:gd name="connsiteX2" fmla="*/ 77159 w 525563"/>
                <a:gd name="connsiteY2" fmla="*/ 521979 h 2833905"/>
                <a:gd name="connsiteX3" fmla="*/ 142394 w 525563"/>
                <a:gd name="connsiteY3" fmla="*/ 552382 h 2833905"/>
                <a:gd name="connsiteX4" fmla="*/ 146855 w 525563"/>
                <a:gd name="connsiteY4" fmla="*/ 638575 h 2833905"/>
                <a:gd name="connsiteX5" fmla="*/ 161351 w 525563"/>
                <a:gd name="connsiteY5" fmla="*/ 669503 h 2833905"/>
                <a:gd name="connsiteX6" fmla="*/ 200085 w 525563"/>
                <a:gd name="connsiteY6" fmla="*/ 641329 h 2833905"/>
                <a:gd name="connsiteX7" fmla="*/ 226979 w 525563"/>
                <a:gd name="connsiteY7" fmla="*/ 615911 h 2833905"/>
                <a:gd name="connsiteX8" fmla="*/ 254103 w 525563"/>
                <a:gd name="connsiteY8" fmla="*/ 605711 h 2833905"/>
                <a:gd name="connsiteX9" fmla="*/ 283555 w 525563"/>
                <a:gd name="connsiteY9" fmla="*/ 607220 h 2833905"/>
                <a:gd name="connsiteX10" fmla="*/ 335244 w 525563"/>
                <a:gd name="connsiteY10" fmla="*/ 610795 h 2833905"/>
                <a:gd name="connsiteX11" fmla="*/ 379816 w 525563"/>
                <a:gd name="connsiteY11" fmla="*/ 632245 h 2833905"/>
                <a:gd name="connsiteX12" fmla="*/ 426192 w 525563"/>
                <a:gd name="connsiteY12" fmla="*/ 669667 h 2833905"/>
                <a:gd name="connsiteX13" fmla="*/ 447904 w 525563"/>
                <a:gd name="connsiteY13" fmla="*/ 647791 h 2833905"/>
                <a:gd name="connsiteX14" fmla="*/ 447904 w 525563"/>
                <a:gd name="connsiteY14" fmla="*/ 577669 h 2833905"/>
                <a:gd name="connsiteX15" fmla="*/ 414549 w 525563"/>
                <a:gd name="connsiteY15" fmla="*/ 551169 h 2833905"/>
                <a:gd name="connsiteX16" fmla="*/ 253054 w 525563"/>
                <a:gd name="connsiteY16" fmla="*/ 556285 h 2833905"/>
                <a:gd name="connsiteX17" fmla="*/ 187130 w 525563"/>
                <a:gd name="connsiteY17" fmla="*/ 486689 h 2833905"/>
                <a:gd name="connsiteX18" fmla="*/ 178930 w 525563"/>
                <a:gd name="connsiteY18" fmla="*/ 110666 h 2833905"/>
                <a:gd name="connsiteX19" fmla="*/ 180242 w 525563"/>
                <a:gd name="connsiteY19" fmla="*/ 100777 h 2833905"/>
                <a:gd name="connsiteX20" fmla="*/ 179685 w 525563"/>
                <a:gd name="connsiteY20" fmla="*/ 71515 h 2833905"/>
                <a:gd name="connsiteX21" fmla="*/ 220452 w 525563"/>
                <a:gd name="connsiteY21" fmla="*/ 1020 h 2833905"/>
                <a:gd name="connsiteX22" fmla="*/ 233604 w 525563"/>
                <a:gd name="connsiteY22" fmla="*/ 0 h 2833905"/>
                <a:gd name="connsiteX23" fmla="*/ 248888 w 525563"/>
                <a:gd name="connsiteY23" fmla="*/ 29948 h 2833905"/>
                <a:gd name="connsiteX24" fmla="*/ 254956 w 525563"/>
                <a:gd name="connsiteY24" fmla="*/ 242296 h 2833905"/>
                <a:gd name="connsiteX25" fmla="*/ 263647 w 525563"/>
                <a:gd name="connsiteY25" fmla="*/ 415189 h 2833905"/>
                <a:gd name="connsiteX26" fmla="*/ 304119 w 525563"/>
                <a:gd name="connsiteY26" fmla="*/ 448906 h 2833905"/>
                <a:gd name="connsiteX27" fmla="*/ 479390 w 525563"/>
                <a:gd name="connsiteY27" fmla="*/ 427456 h 2833905"/>
                <a:gd name="connsiteX28" fmla="*/ 521306 w 525563"/>
                <a:gd name="connsiteY28" fmla="*/ 480785 h 2833905"/>
                <a:gd name="connsiteX29" fmla="*/ 465353 w 525563"/>
                <a:gd name="connsiteY29" fmla="*/ 543691 h 2833905"/>
                <a:gd name="connsiteX30" fmla="*/ 419469 w 525563"/>
                <a:gd name="connsiteY30" fmla="*/ 1256779 h 2833905"/>
                <a:gd name="connsiteX31" fmla="*/ 366369 w 525563"/>
                <a:gd name="connsiteY31" fmla="*/ 2048646 h 2833905"/>
                <a:gd name="connsiteX32" fmla="*/ 319764 w 525563"/>
                <a:gd name="connsiteY32" fmla="*/ 2777215 h 2833905"/>
                <a:gd name="connsiteX33" fmla="*/ 281161 w 525563"/>
                <a:gd name="connsiteY33" fmla="*/ 2823230 h 2833905"/>
                <a:gd name="connsiteX34" fmla="*/ 199101 w 525563"/>
                <a:gd name="connsiteY34" fmla="*/ 2830413 h 2833905"/>
                <a:gd name="connsiteX35" fmla="*/ 152791 w 525563"/>
                <a:gd name="connsiteY35" fmla="*/ 2825657 h 2833905"/>
                <a:gd name="connsiteX36" fmla="*/ 79258 w 525563"/>
                <a:gd name="connsiteY36" fmla="*/ 2826936 h 2833905"/>
                <a:gd name="connsiteX37" fmla="*/ 3594 w 525563"/>
                <a:gd name="connsiteY37" fmla="*/ 2752288 h 2833905"/>
                <a:gd name="connsiteX38" fmla="*/ 2676 w 525563"/>
                <a:gd name="connsiteY38" fmla="*/ 2414603 h 2833905"/>
                <a:gd name="connsiteX39" fmla="*/ 3758 w 525563"/>
                <a:gd name="connsiteY39" fmla="*/ 1726671 h 2833905"/>
                <a:gd name="connsiteX40" fmla="*/ 8448 w 525563"/>
                <a:gd name="connsiteY40" fmla="*/ 1028933 h 2833905"/>
                <a:gd name="connsiteX41" fmla="*/ 15696 w 525563"/>
                <a:gd name="connsiteY41" fmla="*/ 858975 h 2833905"/>
                <a:gd name="connsiteX42" fmla="*/ 25667 w 525563"/>
                <a:gd name="connsiteY42" fmla="*/ 724833 h 283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25563" h="2833905">
                  <a:moveTo>
                    <a:pt x="25667" y="724833"/>
                  </a:moveTo>
                  <a:cubicBezTo>
                    <a:pt x="26159" y="667109"/>
                    <a:pt x="37015" y="610500"/>
                    <a:pt x="43968" y="553498"/>
                  </a:cubicBezTo>
                  <a:cubicBezTo>
                    <a:pt x="46428" y="533556"/>
                    <a:pt x="52823" y="519617"/>
                    <a:pt x="77159" y="521979"/>
                  </a:cubicBezTo>
                  <a:cubicBezTo>
                    <a:pt x="102741" y="524471"/>
                    <a:pt x="131997" y="515649"/>
                    <a:pt x="142394" y="552382"/>
                  </a:cubicBezTo>
                  <a:cubicBezTo>
                    <a:pt x="150528" y="581080"/>
                    <a:pt x="144690" y="609877"/>
                    <a:pt x="146855" y="638575"/>
                  </a:cubicBezTo>
                  <a:cubicBezTo>
                    <a:pt x="147805" y="651202"/>
                    <a:pt x="145051" y="671044"/>
                    <a:pt x="161351" y="669503"/>
                  </a:cubicBezTo>
                  <a:cubicBezTo>
                    <a:pt x="175651" y="668125"/>
                    <a:pt x="199790" y="666781"/>
                    <a:pt x="200085" y="641329"/>
                  </a:cubicBezTo>
                  <a:cubicBezTo>
                    <a:pt x="200315" y="622799"/>
                    <a:pt x="209072" y="614829"/>
                    <a:pt x="226979" y="615911"/>
                  </a:cubicBezTo>
                  <a:cubicBezTo>
                    <a:pt x="237573" y="616535"/>
                    <a:pt x="246526" y="613484"/>
                    <a:pt x="254103" y="605711"/>
                  </a:cubicBezTo>
                  <a:cubicBezTo>
                    <a:pt x="264237" y="595282"/>
                    <a:pt x="273650" y="592166"/>
                    <a:pt x="283555" y="607220"/>
                  </a:cubicBezTo>
                  <a:cubicBezTo>
                    <a:pt x="298708" y="630146"/>
                    <a:pt x="317009" y="623455"/>
                    <a:pt x="335244" y="610795"/>
                  </a:cubicBezTo>
                  <a:cubicBezTo>
                    <a:pt x="364172" y="590723"/>
                    <a:pt x="380800" y="596856"/>
                    <a:pt x="379816" y="632245"/>
                  </a:cubicBezTo>
                  <a:cubicBezTo>
                    <a:pt x="378800" y="670093"/>
                    <a:pt x="399134" y="670618"/>
                    <a:pt x="426192" y="669667"/>
                  </a:cubicBezTo>
                  <a:cubicBezTo>
                    <a:pt x="441771" y="669077"/>
                    <a:pt x="448298" y="663468"/>
                    <a:pt x="447904" y="647791"/>
                  </a:cubicBezTo>
                  <a:cubicBezTo>
                    <a:pt x="447314" y="624439"/>
                    <a:pt x="447511" y="601054"/>
                    <a:pt x="447904" y="577669"/>
                  </a:cubicBezTo>
                  <a:cubicBezTo>
                    <a:pt x="448298" y="553793"/>
                    <a:pt x="438426" y="549660"/>
                    <a:pt x="414549" y="551169"/>
                  </a:cubicBezTo>
                  <a:cubicBezTo>
                    <a:pt x="360925" y="554481"/>
                    <a:pt x="307629" y="570126"/>
                    <a:pt x="253054" y="556285"/>
                  </a:cubicBezTo>
                  <a:cubicBezTo>
                    <a:pt x="221600" y="548315"/>
                    <a:pt x="189983" y="518109"/>
                    <a:pt x="187130" y="486689"/>
                  </a:cubicBezTo>
                  <a:cubicBezTo>
                    <a:pt x="175880" y="361532"/>
                    <a:pt x="182834" y="235983"/>
                    <a:pt x="178930" y="110666"/>
                  </a:cubicBezTo>
                  <a:cubicBezTo>
                    <a:pt x="178832" y="107386"/>
                    <a:pt x="179783" y="104074"/>
                    <a:pt x="180242" y="100777"/>
                  </a:cubicBezTo>
                  <a:cubicBezTo>
                    <a:pt x="171649" y="91151"/>
                    <a:pt x="175913" y="81342"/>
                    <a:pt x="179685" y="71515"/>
                  </a:cubicBezTo>
                  <a:cubicBezTo>
                    <a:pt x="182735" y="41929"/>
                    <a:pt x="200216" y="20682"/>
                    <a:pt x="220452" y="1020"/>
                  </a:cubicBezTo>
                  <a:cubicBezTo>
                    <a:pt x="224847" y="679"/>
                    <a:pt x="229210" y="341"/>
                    <a:pt x="233604" y="0"/>
                  </a:cubicBezTo>
                  <a:cubicBezTo>
                    <a:pt x="247084" y="5717"/>
                    <a:pt x="249544" y="16556"/>
                    <a:pt x="248888" y="29948"/>
                  </a:cubicBezTo>
                  <a:cubicBezTo>
                    <a:pt x="245280" y="100879"/>
                    <a:pt x="251053" y="171545"/>
                    <a:pt x="254956" y="242296"/>
                  </a:cubicBezTo>
                  <a:cubicBezTo>
                    <a:pt x="258170" y="299905"/>
                    <a:pt x="258891" y="357630"/>
                    <a:pt x="263647" y="415189"/>
                  </a:cubicBezTo>
                  <a:cubicBezTo>
                    <a:pt x="266501" y="449627"/>
                    <a:pt x="269157" y="452972"/>
                    <a:pt x="304119" y="448906"/>
                  </a:cubicBezTo>
                  <a:cubicBezTo>
                    <a:pt x="362565" y="442083"/>
                    <a:pt x="421076" y="435721"/>
                    <a:pt x="479390" y="427456"/>
                  </a:cubicBezTo>
                  <a:cubicBezTo>
                    <a:pt x="520224" y="421683"/>
                    <a:pt x="533277" y="440181"/>
                    <a:pt x="521306" y="480785"/>
                  </a:cubicBezTo>
                  <a:cubicBezTo>
                    <a:pt x="486278" y="487180"/>
                    <a:pt x="467616" y="505252"/>
                    <a:pt x="465353" y="543691"/>
                  </a:cubicBezTo>
                  <a:cubicBezTo>
                    <a:pt x="451480" y="781507"/>
                    <a:pt x="441738" y="1019749"/>
                    <a:pt x="419469" y="1256779"/>
                  </a:cubicBezTo>
                  <a:cubicBezTo>
                    <a:pt x="394707" y="1520439"/>
                    <a:pt x="391165" y="1785314"/>
                    <a:pt x="366369" y="2048646"/>
                  </a:cubicBezTo>
                  <a:cubicBezTo>
                    <a:pt x="343542" y="2291153"/>
                    <a:pt x="334490" y="2534315"/>
                    <a:pt x="319764" y="2777215"/>
                  </a:cubicBezTo>
                  <a:cubicBezTo>
                    <a:pt x="317993" y="2806011"/>
                    <a:pt x="313073" y="2823689"/>
                    <a:pt x="281161" y="2823230"/>
                  </a:cubicBezTo>
                  <a:cubicBezTo>
                    <a:pt x="255054" y="2839957"/>
                    <a:pt x="226881" y="2832577"/>
                    <a:pt x="199101" y="2830413"/>
                  </a:cubicBezTo>
                  <a:cubicBezTo>
                    <a:pt x="184014" y="2825460"/>
                    <a:pt x="168402" y="2825854"/>
                    <a:pt x="152791" y="2825657"/>
                  </a:cubicBezTo>
                  <a:cubicBezTo>
                    <a:pt x="128258" y="2825394"/>
                    <a:pt x="103791" y="2827231"/>
                    <a:pt x="79258" y="2826936"/>
                  </a:cubicBezTo>
                  <a:cubicBezTo>
                    <a:pt x="12908" y="2826149"/>
                    <a:pt x="3856" y="2816966"/>
                    <a:pt x="3594" y="2752288"/>
                  </a:cubicBezTo>
                  <a:cubicBezTo>
                    <a:pt x="3135" y="2639727"/>
                    <a:pt x="4709" y="2527165"/>
                    <a:pt x="2676" y="2414603"/>
                  </a:cubicBezTo>
                  <a:cubicBezTo>
                    <a:pt x="1528" y="2185282"/>
                    <a:pt x="-3293" y="1955796"/>
                    <a:pt x="3758" y="1726671"/>
                  </a:cubicBezTo>
                  <a:cubicBezTo>
                    <a:pt x="10941" y="1494005"/>
                    <a:pt x="5660" y="1261502"/>
                    <a:pt x="8448" y="1028933"/>
                  </a:cubicBezTo>
                  <a:cubicBezTo>
                    <a:pt x="9137" y="972160"/>
                    <a:pt x="18944" y="915847"/>
                    <a:pt x="15696" y="858975"/>
                  </a:cubicBezTo>
                  <a:cubicBezTo>
                    <a:pt x="17599" y="814141"/>
                    <a:pt x="18287" y="769241"/>
                    <a:pt x="25667" y="724833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6B71FC67-D5ED-2BC6-0ABA-CD059F76C5D3}"/>
                </a:ext>
              </a:extLst>
            </p:cNvPr>
            <p:cNvSpPr/>
            <p:nvPr/>
          </p:nvSpPr>
          <p:spPr>
            <a:xfrm>
              <a:off x="18974117" y="2156403"/>
              <a:ext cx="557479" cy="1865813"/>
            </a:xfrm>
            <a:custGeom>
              <a:avLst/>
              <a:gdLst>
                <a:gd name="connsiteX0" fmla="*/ 354445 w 557479"/>
                <a:gd name="connsiteY0" fmla="*/ 1865813 h 1865813"/>
                <a:gd name="connsiteX1" fmla="*/ 295639 w 557479"/>
                <a:gd name="connsiteY1" fmla="*/ 1825111 h 1865813"/>
                <a:gd name="connsiteX2" fmla="*/ 121581 w 557479"/>
                <a:gd name="connsiteY2" fmla="*/ 1847020 h 1865813"/>
                <a:gd name="connsiteX3" fmla="*/ 86192 w 557479"/>
                <a:gd name="connsiteY3" fmla="*/ 1815141 h 1865813"/>
                <a:gd name="connsiteX4" fmla="*/ 72844 w 557479"/>
                <a:gd name="connsiteY4" fmla="*/ 1489870 h 1865813"/>
                <a:gd name="connsiteX5" fmla="*/ 74779 w 557479"/>
                <a:gd name="connsiteY5" fmla="*/ 1406081 h 1865813"/>
                <a:gd name="connsiteX6" fmla="*/ 66743 w 557479"/>
                <a:gd name="connsiteY6" fmla="*/ 1385025 h 1865813"/>
                <a:gd name="connsiteX7" fmla="*/ 71368 w 557479"/>
                <a:gd name="connsiteY7" fmla="*/ 1339263 h 1865813"/>
                <a:gd name="connsiteX8" fmla="*/ 58872 w 557479"/>
                <a:gd name="connsiteY8" fmla="*/ 724417 h 1865813"/>
                <a:gd name="connsiteX9" fmla="*/ 39685 w 557479"/>
                <a:gd name="connsiteY9" fmla="*/ 261641 h 1865813"/>
                <a:gd name="connsiteX10" fmla="*/ 4985 w 557479"/>
                <a:gd name="connsiteY10" fmla="*/ 60982 h 1865813"/>
                <a:gd name="connsiteX11" fmla="*/ 0 w 557479"/>
                <a:gd name="connsiteY11" fmla="*/ 175 h 1865813"/>
                <a:gd name="connsiteX12" fmla="*/ 49295 w 557479"/>
                <a:gd name="connsiteY12" fmla="*/ 24402 h 1865813"/>
                <a:gd name="connsiteX13" fmla="*/ 224467 w 557479"/>
                <a:gd name="connsiteY13" fmla="*/ 114193 h 1865813"/>
                <a:gd name="connsiteX14" fmla="*/ 394228 w 557479"/>
                <a:gd name="connsiteY14" fmla="*/ 350651 h 1865813"/>
                <a:gd name="connsiteX15" fmla="*/ 438800 w 557479"/>
                <a:gd name="connsiteY15" fmla="*/ 589559 h 1865813"/>
                <a:gd name="connsiteX16" fmla="*/ 511710 w 557479"/>
                <a:gd name="connsiteY16" fmla="*/ 949485 h 1865813"/>
                <a:gd name="connsiteX17" fmla="*/ 553789 w 557479"/>
                <a:gd name="connsiteY17" fmla="*/ 1171801 h 1865813"/>
                <a:gd name="connsiteX18" fmla="*/ 555691 w 557479"/>
                <a:gd name="connsiteY18" fmla="*/ 1218160 h 1865813"/>
                <a:gd name="connsiteX19" fmla="*/ 497312 w 557479"/>
                <a:gd name="connsiteY19" fmla="*/ 1261817 h 1865813"/>
                <a:gd name="connsiteX20" fmla="*/ 433848 w 557479"/>
                <a:gd name="connsiteY20" fmla="*/ 1261411 h 1865813"/>
                <a:gd name="connsiteX21" fmla="*/ 386914 w 557479"/>
                <a:gd name="connsiteY21" fmla="*/ 1222221 h 1865813"/>
                <a:gd name="connsiteX22" fmla="*/ 375435 w 557479"/>
                <a:gd name="connsiteY22" fmla="*/ 1089829 h 1865813"/>
                <a:gd name="connsiteX23" fmla="*/ 361758 w 557479"/>
                <a:gd name="connsiteY23" fmla="*/ 917100 h 1865813"/>
                <a:gd name="connsiteX24" fmla="*/ 338013 w 557479"/>
                <a:gd name="connsiteY24" fmla="*/ 641334 h 1865813"/>
                <a:gd name="connsiteX25" fmla="*/ 324796 w 557479"/>
                <a:gd name="connsiteY25" fmla="*/ 529500 h 1865813"/>
                <a:gd name="connsiteX26" fmla="*/ 335291 w 557479"/>
                <a:gd name="connsiteY26" fmla="*/ 835542 h 1865813"/>
                <a:gd name="connsiteX27" fmla="*/ 344179 w 557479"/>
                <a:gd name="connsiteY27" fmla="*/ 982072 h 1865813"/>
                <a:gd name="connsiteX28" fmla="*/ 369860 w 557479"/>
                <a:gd name="connsiteY28" fmla="*/ 1544793 h 1865813"/>
                <a:gd name="connsiteX29" fmla="*/ 394589 w 557479"/>
                <a:gd name="connsiteY29" fmla="*/ 1820290 h 1865813"/>
                <a:gd name="connsiteX30" fmla="*/ 354445 w 557479"/>
                <a:gd name="connsiteY30" fmla="*/ 1865813 h 186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57479" h="1865813">
                  <a:moveTo>
                    <a:pt x="354445" y="1865813"/>
                  </a:moveTo>
                  <a:cubicBezTo>
                    <a:pt x="348738" y="1814944"/>
                    <a:pt x="349000" y="1816617"/>
                    <a:pt x="295639" y="1825111"/>
                  </a:cubicBezTo>
                  <a:cubicBezTo>
                    <a:pt x="237914" y="1834262"/>
                    <a:pt x="179633" y="1839772"/>
                    <a:pt x="121581" y="1847020"/>
                  </a:cubicBezTo>
                  <a:cubicBezTo>
                    <a:pt x="97278" y="1850070"/>
                    <a:pt x="86750" y="1843478"/>
                    <a:pt x="86192" y="1815141"/>
                  </a:cubicBezTo>
                  <a:cubicBezTo>
                    <a:pt x="84126" y="1706679"/>
                    <a:pt x="73106" y="1598532"/>
                    <a:pt x="72844" y="1489870"/>
                  </a:cubicBezTo>
                  <a:cubicBezTo>
                    <a:pt x="72778" y="1461939"/>
                    <a:pt x="59429" y="1434268"/>
                    <a:pt x="74779" y="1406081"/>
                  </a:cubicBezTo>
                  <a:cubicBezTo>
                    <a:pt x="77107" y="1401788"/>
                    <a:pt x="69662" y="1392178"/>
                    <a:pt x="66743" y="1385025"/>
                  </a:cubicBezTo>
                  <a:cubicBezTo>
                    <a:pt x="75566" y="1370525"/>
                    <a:pt x="71696" y="1354543"/>
                    <a:pt x="71368" y="1339263"/>
                  </a:cubicBezTo>
                  <a:cubicBezTo>
                    <a:pt x="66776" y="1134300"/>
                    <a:pt x="56117" y="929271"/>
                    <a:pt x="58872" y="724417"/>
                  </a:cubicBezTo>
                  <a:cubicBezTo>
                    <a:pt x="60938" y="569392"/>
                    <a:pt x="55035" y="415551"/>
                    <a:pt x="39685" y="261641"/>
                  </a:cubicBezTo>
                  <a:cubicBezTo>
                    <a:pt x="32961" y="193891"/>
                    <a:pt x="18531" y="127479"/>
                    <a:pt x="4985" y="60982"/>
                  </a:cubicBezTo>
                  <a:cubicBezTo>
                    <a:pt x="918" y="40946"/>
                    <a:pt x="3870" y="21392"/>
                    <a:pt x="0" y="175"/>
                  </a:cubicBezTo>
                  <a:cubicBezTo>
                    <a:pt x="22401" y="-1990"/>
                    <a:pt x="33519" y="16515"/>
                    <a:pt x="49295" y="24402"/>
                  </a:cubicBezTo>
                  <a:cubicBezTo>
                    <a:pt x="108003" y="53770"/>
                    <a:pt x="163857" y="89877"/>
                    <a:pt x="224467" y="114193"/>
                  </a:cubicBezTo>
                  <a:cubicBezTo>
                    <a:pt x="333225" y="157804"/>
                    <a:pt x="386717" y="236974"/>
                    <a:pt x="394228" y="350651"/>
                  </a:cubicBezTo>
                  <a:cubicBezTo>
                    <a:pt x="399574" y="432130"/>
                    <a:pt x="423385" y="510055"/>
                    <a:pt x="438800" y="589559"/>
                  </a:cubicBezTo>
                  <a:cubicBezTo>
                    <a:pt x="462087" y="709747"/>
                    <a:pt x="492392" y="828717"/>
                    <a:pt x="511710" y="949485"/>
                  </a:cubicBezTo>
                  <a:cubicBezTo>
                    <a:pt x="523648" y="1024152"/>
                    <a:pt x="542015" y="1097301"/>
                    <a:pt x="553789" y="1171801"/>
                  </a:cubicBezTo>
                  <a:cubicBezTo>
                    <a:pt x="556183" y="1187045"/>
                    <a:pt x="559627" y="1202529"/>
                    <a:pt x="555691" y="1218160"/>
                  </a:cubicBezTo>
                  <a:cubicBezTo>
                    <a:pt x="544475" y="1256445"/>
                    <a:pt x="538768" y="1260899"/>
                    <a:pt x="497312" y="1261817"/>
                  </a:cubicBezTo>
                  <a:cubicBezTo>
                    <a:pt x="476157" y="1262286"/>
                    <a:pt x="455003" y="1262293"/>
                    <a:pt x="433848" y="1261411"/>
                  </a:cubicBezTo>
                  <a:cubicBezTo>
                    <a:pt x="408069" y="1260338"/>
                    <a:pt x="391539" y="1247390"/>
                    <a:pt x="386914" y="1222221"/>
                  </a:cubicBezTo>
                  <a:cubicBezTo>
                    <a:pt x="378944" y="1178544"/>
                    <a:pt x="370876" y="1135320"/>
                    <a:pt x="375435" y="1089829"/>
                  </a:cubicBezTo>
                  <a:cubicBezTo>
                    <a:pt x="381208" y="1031974"/>
                    <a:pt x="363333" y="974998"/>
                    <a:pt x="361758" y="917100"/>
                  </a:cubicBezTo>
                  <a:cubicBezTo>
                    <a:pt x="359299" y="824712"/>
                    <a:pt x="343720" y="733427"/>
                    <a:pt x="338013" y="641334"/>
                  </a:cubicBezTo>
                  <a:cubicBezTo>
                    <a:pt x="335684" y="603744"/>
                    <a:pt x="324533" y="567290"/>
                    <a:pt x="324796" y="529500"/>
                  </a:cubicBezTo>
                  <a:cubicBezTo>
                    <a:pt x="322172" y="631681"/>
                    <a:pt x="326731" y="733627"/>
                    <a:pt x="335291" y="835542"/>
                  </a:cubicBezTo>
                  <a:cubicBezTo>
                    <a:pt x="339358" y="884280"/>
                    <a:pt x="343228" y="933227"/>
                    <a:pt x="344179" y="982072"/>
                  </a:cubicBezTo>
                  <a:cubicBezTo>
                    <a:pt x="347852" y="1169892"/>
                    <a:pt x="358184" y="1357334"/>
                    <a:pt x="369860" y="1544793"/>
                  </a:cubicBezTo>
                  <a:cubicBezTo>
                    <a:pt x="375599" y="1636938"/>
                    <a:pt x="388686" y="1728260"/>
                    <a:pt x="394589" y="1820290"/>
                  </a:cubicBezTo>
                  <a:cubicBezTo>
                    <a:pt x="395639" y="1848201"/>
                    <a:pt x="380191" y="1861549"/>
                    <a:pt x="354445" y="1865813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52A1388F-AA86-AAFF-F836-1AC7ECADDC7F}"/>
                </a:ext>
              </a:extLst>
            </p:cNvPr>
            <p:cNvSpPr/>
            <p:nvPr/>
          </p:nvSpPr>
          <p:spPr>
            <a:xfrm>
              <a:off x="18496117" y="1465068"/>
              <a:ext cx="626564" cy="714587"/>
            </a:xfrm>
            <a:custGeom>
              <a:avLst/>
              <a:gdLst>
                <a:gd name="connsiteX0" fmla="*/ 584231 w 626564"/>
                <a:gd name="connsiteY0" fmla="*/ 190879 h 714587"/>
                <a:gd name="connsiteX1" fmla="*/ 595317 w 626564"/>
                <a:gd name="connsiteY1" fmla="*/ 213375 h 714587"/>
                <a:gd name="connsiteX2" fmla="*/ 591381 w 626564"/>
                <a:gd name="connsiteY2" fmla="*/ 351831 h 714587"/>
                <a:gd name="connsiteX3" fmla="*/ 524277 w 626564"/>
                <a:gd name="connsiteY3" fmla="*/ 445750 h 714587"/>
                <a:gd name="connsiteX4" fmla="*/ 445956 w 626564"/>
                <a:gd name="connsiteY4" fmla="*/ 535091 h 714587"/>
                <a:gd name="connsiteX5" fmla="*/ 417651 w 626564"/>
                <a:gd name="connsiteY5" fmla="*/ 552389 h 714587"/>
                <a:gd name="connsiteX6" fmla="*/ 184493 w 626564"/>
                <a:gd name="connsiteY6" fmla="*/ 507826 h 714587"/>
                <a:gd name="connsiteX7" fmla="*/ 145791 w 626564"/>
                <a:gd name="connsiteY7" fmla="*/ 467220 h 714587"/>
                <a:gd name="connsiteX8" fmla="*/ 307386 w 626564"/>
                <a:gd name="connsiteY8" fmla="*/ 620313 h 714587"/>
                <a:gd name="connsiteX9" fmla="*/ 392528 w 626564"/>
                <a:gd name="connsiteY9" fmla="*/ 599755 h 714587"/>
                <a:gd name="connsiteX10" fmla="*/ 417324 w 626564"/>
                <a:gd name="connsiteY10" fmla="*/ 585403 h 714587"/>
                <a:gd name="connsiteX11" fmla="*/ 352285 w 626564"/>
                <a:gd name="connsiteY11" fmla="*/ 713980 h 714587"/>
                <a:gd name="connsiteX12" fmla="*/ 337855 w 626564"/>
                <a:gd name="connsiteY12" fmla="*/ 709450 h 714587"/>
                <a:gd name="connsiteX13" fmla="*/ 142085 w 626564"/>
                <a:gd name="connsiteY13" fmla="*/ 583842 h 714587"/>
                <a:gd name="connsiteX14" fmla="*/ 130901 w 626564"/>
                <a:gd name="connsiteY14" fmla="*/ 551359 h 714587"/>
                <a:gd name="connsiteX15" fmla="*/ 130376 w 626564"/>
                <a:gd name="connsiteY15" fmla="*/ 401165 h 714587"/>
                <a:gd name="connsiteX16" fmla="*/ 103121 w 626564"/>
                <a:gd name="connsiteY16" fmla="*/ 371585 h 714587"/>
                <a:gd name="connsiteX17" fmla="*/ 10271 w 626564"/>
                <a:gd name="connsiteY17" fmla="*/ 315360 h 714587"/>
                <a:gd name="connsiteX18" fmla="*/ 22538 w 626564"/>
                <a:gd name="connsiteY18" fmla="*/ 208708 h 714587"/>
                <a:gd name="connsiteX19" fmla="*/ 30868 w 626564"/>
                <a:gd name="connsiteY19" fmla="*/ 170633 h 714587"/>
                <a:gd name="connsiteX20" fmla="*/ 98235 w 626564"/>
                <a:gd name="connsiteY20" fmla="*/ 236137 h 714587"/>
                <a:gd name="connsiteX21" fmla="*/ 120635 w 626564"/>
                <a:gd name="connsiteY21" fmla="*/ 285045 h 714587"/>
                <a:gd name="connsiteX22" fmla="*/ 121127 w 626564"/>
                <a:gd name="connsiteY22" fmla="*/ 182001 h 714587"/>
                <a:gd name="connsiteX23" fmla="*/ 140019 w 626564"/>
                <a:gd name="connsiteY23" fmla="*/ 130587 h 714587"/>
                <a:gd name="connsiteX24" fmla="*/ 187248 w 626564"/>
                <a:gd name="connsiteY24" fmla="*/ 41551 h 714587"/>
                <a:gd name="connsiteX25" fmla="*/ 232443 w 626564"/>
                <a:gd name="connsiteY25" fmla="*/ 11233 h 714587"/>
                <a:gd name="connsiteX26" fmla="*/ 465602 w 626564"/>
                <a:gd name="connsiteY26" fmla="*/ 3181 h 714587"/>
                <a:gd name="connsiteX27" fmla="*/ 500597 w 626564"/>
                <a:gd name="connsiteY27" fmla="*/ 24241 h 714587"/>
                <a:gd name="connsiteX28" fmla="*/ 545497 w 626564"/>
                <a:gd name="connsiteY28" fmla="*/ 133500 h 714587"/>
                <a:gd name="connsiteX29" fmla="*/ 559994 w 626564"/>
                <a:gd name="connsiteY29" fmla="*/ 257170 h 714587"/>
                <a:gd name="connsiteX30" fmla="*/ 559010 w 626564"/>
                <a:gd name="connsiteY30" fmla="*/ 287200 h 714587"/>
                <a:gd name="connsiteX31" fmla="*/ 584231 w 626564"/>
                <a:gd name="connsiteY31" fmla="*/ 190879 h 7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26564" h="714587">
                  <a:moveTo>
                    <a:pt x="584231" y="190879"/>
                  </a:moveTo>
                  <a:cubicBezTo>
                    <a:pt x="586199" y="199203"/>
                    <a:pt x="587642" y="206343"/>
                    <a:pt x="595317" y="213375"/>
                  </a:cubicBezTo>
                  <a:cubicBezTo>
                    <a:pt x="637035" y="251709"/>
                    <a:pt x="638216" y="321535"/>
                    <a:pt x="591381" y="351831"/>
                  </a:cubicBezTo>
                  <a:cubicBezTo>
                    <a:pt x="554090" y="375943"/>
                    <a:pt x="532837" y="403684"/>
                    <a:pt x="524277" y="445750"/>
                  </a:cubicBezTo>
                  <a:cubicBezTo>
                    <a:pt x="515356" y="489522"/>
                    <a:pt x="480197" y="512444"/>
                    <a:pt x="445956" y="535091"/>
                  </a:cubicBezTo>
                  <a:cubicBezTo>
                    <a:pt x="436740" y="541182"/>
                    <a:pt x="427097" y="546639"/>
                    <a:pt x="417651" y="552389"/>
                  </a:cubicBezTo>
                  <a:cubicBezTo>
                    <a:pt x="351007" y="583504"/>
                    <a:pt x="244217" y="563123"/>
                    <a:pt x="184493" y="507826"/>
                  </a:cubicBezTo>
                  <a:cubicBezTo>
                    <a:pt x="170717" y="495061"/>
                    <a:pt x="157959" y="481309"/>
                    <a:pt x="145791" y="467220"/>
                  </a:cubicBezTo>
                  <a:cubicBezTo>
                    <a:pt x="174522" y="544465"/>
                    <a:pt x="221554" y="602953"/>
                    <a:pt x="307386" y="620313"/>
                  </a:cubicBezTo>
                  <a:cubicBezTo>
                    <a:pt x="338445" y="626593"/>
                    <a:pt x="366651" y="617256"/>
                    <a:pt x="392528" y="599755"/>
                  </a:cubicBezTo>
                  <a:cubicBezTo>
                    <a:pt x="400433" y="594399"/>
                    <a:pt x="405221" y="583540"/>
                    <a:pt x="417324" y="585403"/>
                  </a:cubicBezTo>
                  <a:cubicBezTo>
                    <a:pt x="436641" y="640090"/>
                    <a:pt x="407550" y="697177"/>
                    <a:pt x="352285" y="713980"/>
                  </a:cubicBezTo>
                  <a:cubicBezTo>
                    <a:pt x="345431" y="716066"/>
                    <a:pt x="342348" y="712346"/>
                    <a:pt x="337855" y="709450"/>
                  </a:cubicBezTo>
                  <a:cubicBezTo>
                    <a:pt x="272686" y="667453"/>
                    <a:pt x="207582" y="625360"/>
                    <a:pt x="142085" y="583842"/>
                  </a:cubicBezTo>
                  <a:cubicBezTo>
                    <a:pt x="128868" y="575449"/>
                    <a:pt x="130999" y="563261"/>
                    <a:pt x="130901" y="551359"/>
                  </a:cubicBezTo>
                  <a:cubicBezTo>
                    <a:pt x="130475" y="501293"/>
                    <a:pt x="129622" y="451214"/>
                    <a:pt x="130376" y="401165"/>
                  </a:cubicBezTo>
                  <a:cubicBezTo>
                    <a:pt x="130704" y="380948"/>
                    <a:pt x="126670" y="368826"/>
                    <a:pt x="103121" y="371585"/>
                  </a:cubicBezTo>
                  <a:cubicBezTo>
                    <a:pt x="57861" y="376891"/>
                    <a:pt x="26703" y="352860"/>
                    <a:pt x="10271" y="315360"/>
                  </a:cubicBezTo>
                  <a:cubicBezTo>
                    <a:pt x="-5177" y="280082"/>
                    <a:pt x="-4816" y="241152"/>
                    <a:pt x="22538" y="208708"/>
                  </a:cubicBezTo>
                  <a:cubicBezTo>
                    <a:pt x="32606" y="196747"/>
                    <a:pt x="27785" y="183205"/>
                    <a:pt x="30868" y="170633"/>
                  </a:cubicBezTo>
                  <a:cubicBezTo>
                    <a:pt x="67110" y="178308"/>
                    <a:pt x="88330" y="200784"/>
                    <a:pt x="98235" y="236137"/>
                  </a:cubicBezTo>
                  <a:cubicBezTo>
                    <a:pt x="102597" y="251680"/>
                    <a:pt x="106565" y="268010"/>
                    <a:pt x="120635" y="285045"/>
                  </a:cubicBezTo>
                  <a:cubicBezTo>
                    <a:pt x="121423" y="247868"/>
                    <a:pt x="120799" y="214917"/>
                    <a:pt x="121127" y="182001"/>
                  </a:cubicBezTo>
                  <a:cubicBezTo>
                    <a:pt x="121357" y="162558"/>
                    <a:pt x="123292" y="142968"/>
                    <a:pt x="140019" y="130587"/>
                  </a:cubicBezTo>
                  <a:cubicBezTo>
                    <a:pt x="170291" y="108160"/>
                    <a:pt x="180557" y="76228"/>
                    <a:pt x="187248" y="41551"/>
                  </a:cubicBezTo>
                  <a:cubicBezTo>
                    <a:pt x="193741" y="7966"/>
                    <a:pt x="199547" y="3683"/>
                    <a:pt x="232443" y="11233"/>
                  </a:cubicBezTo>
                  <a:cubicBezTo>
                    <a:pt x="311026" y="29265"/>
                    <a:pt x="388789" y="33637"/>
                    <a:pt x="465602" y="3181"/>
                  </a:cubicBezTo>
                  <a:cubicBezTo>
                    <a:pt x="486035" y="-4930"/>
                    <a:pt x="497809" y="2604"/>
                    <a:pt x="500597" y="24241"/>
                  </a:cubicBezTo>
                  <a:cubicBezTo>
                    <a:pt x="505746" y="64729"/>
                    <a:pt x="520505" y="99731"/>
                    <a:pt x="545497" y="133500"/>
                  </a:cubicBezTo>
                  <a:cubicBezTo>
                    <a:pt x="571965" y="169302"/>
                    <a:pt x="557894" y="215441"/>
                    <a:pt x="559994" y="257170"/>
                  </a:cubicBezTo>
                  <a:cubicBezTo>
                    <a:pt x="560518" y="267800"/>
                    <a:pt x="557042" y="278633"/>
                    <a:pt x="559010" y="287200"/>
                  </a:cubicBezTo>
                  <a:cubicBezTo>
                    <a:pt x="564487" y="255304"/>
                    <a:pt x="555533" y="218757"/>
                    <a:pt x="584231" y="190879"/>
                  </a:cubicBezTo>
                  <a:close/>
                </a:path>
              </a:pathLst>
            </a:custGeom>
            <a:solidFill>
              <a:srgbClr val="E6B9B2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271F5B7D-09DD-2CAC-E041-8EF24A2370C5}"/>
                </a:ext>
              </a:extLst>
            </p:cNvPr>
            <p:cNvSpPr/>
            <p:nvPr/>
          </p:nvSpPr>
          <p:spPr>
            <a:xfrm>
              <a:off x="18507453" y="1252143"/>
              <a:ext cx="602863" cy="529055"/>
            </a:xfrm>
            <a:custGeom>
              <a:avLst/>
              <a:gdLst>
                <a:gd name="connsiteX0" fmla="*/ 572896 w 602863"/>
                <a:gd name="connsiteY0" fmla="*/ 403804 h 529055"/>
                <a:gd name="connsiteX1" fmla="*/ 537606 w 602863"/>
                <a:gd name="connsiteY1" fmla="*/ 512004 h 529055"/>
                <a:gd name="connsiteX2" fmla="*/ 537671 w 602863"/>
                <a:gd name="connsiteY2" fmla="*/ 395625 h 529055"/>
                <a:gd name="connsiteX3" fmla="*/ 524027 w 602863"/>
                <a:gd name="connsiteY3" fmla="*/ 345641 h 529055"/>
                <a:gd name="connsiteX4" fmla="*/ 481062 w 602863"/>
                <a:gd name="connsiteY4" fmla="*/ 236608 h 529055"/>
                <a:gd name="connsiteX5" fmla="*/ 460465 w 602863"/>
                <a:gd name="connsiteY5" fmla="*/ 221567 h 529055"/>
                <a:gd name="connsiteX6" fmla="*/ 215302 w 602863"/>
                <a:gd name="connsiteY6" fmla="*/ 231485 h 529055"/>
                <a:gd name="connsiteX7" fmla="*/ 186112 w 602863"/>
                <a:gd name="connsiteY7" fmla="*/ 249760 h 529055"/>
                <a:gd name="connsiteX8" fmla="*/ 134358 w 602863"/>
                <a:gd name="connsiteY8" fmla="*/ 349632 h 529055"/>
                <a:gd name="connsiteX9" fmla="*/ 120123 w 602863"/>
                <a:gd name="connsiteY9" fmla="*/ 388448 h 529055"/>
                <a:gd name="connsiteX10" fmla="*/ 120091 w 602863"/>
                <a:gd name="connsiteY10" fmla="*/ 529055 h 529055"/>
                <a:gd name="connsiteX11" fmla="*/ 73813 w 602863"/>
                <a:gd name="connsiteY11" fmla="*/ 440452 h 529055"/>
                <a:gd name="connsiteX12" fmla="*/ 33045 w 602863"/>
                <a:gd name="connsiteY12" fmla="*/ 403493 h 529055"/>
                <a:gd name="connsiteX13" fmla="*/ 19533 w 602863"/>
                <a:gd name="connsiteY13" fmla="*/ 383545 h 529055"/>
                <a:gd name="connsiteX14" fmla="*/ 1100 w 602863"/>
                <a:gd name="connsiteY14" fmla="*/ 248153 h 529055"/>
                <a:gd name="connsiteX15" fmla="*/ 70861 w 602863"/>
                <a:gd name="connsiteY15" fmla="*/ 140196 h 529055"/>
                <a:gd name="connsiteX16" fmla="*/ 116877 w 602863"/>
                <a:gd name="connsiteY16" fmla="*/ 108579 h 529055"/>
                <a:gd name="connsiteX17" fmla="*/ 383719 w 602863"/>
                <a:gd name="connsiteY17" fmla="*/ 957 h 529055"/>
                <a:gd name="connsiteX18" fmla="*/ 511662 w 602863"/>
                <a:gd name="connsiteY18" fmla="*/ 62246 h 529055"/>
                <a:gd name="connsiteX19" fmla="*/ 591459 w 602863"/>
                <a:gd name="connsiteY19" fmla="*/ 195126 h 529055"/>
                <a:gd name="connsiteX20" fmla="*/ 597363 w 602863"/>
                <a:gd name="connsiteY20" fmla="*/ 276267 h 529055"/>
                <a:gd name="connsiteX21" fmla="*/ 572896 w 602863"/>
                <a:gd name="connsiteY21" fmla="*/ 403804 h 5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2863" h="529055">
                  <a:moveTo>
                    <a:pt x="572896" y="403804"/>
                  </a:moveTo>
                  <a:cubicBezTo>
                    <a:pt x="560597" y="439019"/>
                    <a:pt x="562237" y="477891"/>
                    <a:pt x="537606" y="512004"/>
                  </a:cubicBezTo>
                  <a:cubicBezTo>
                    <a:pt x="537606" y="473211"/>
                    <a:pt x="537441" y="434418"/>
                    <a:pt x="537671" y="395625"/>
                  </a:cubicBezTo>
                  <a:cubicBezTo>
                    <a:pt x="537769" y="377573"/>
                    <a:pt x="538196" y="359101"/>
                    <a:pt x="524027" y="345641"/>
                  </a:cubicBezTo>
                  <a:cubicBezTo>
                    <a:pt x="492640" y="315795"/>
                    <a:pt x="483719" y="277441"/>
                    <a:pt x="481062" y="236608"/>
                  </a:cubicBezTo>
                  <a:cubicBezTo>
                    <a:pt x="480144" y="222476"/>
                    <a:pt x="479882" y="212712"/>
                    <a:pt x="460465" y="221567"/>
                  </a:cubicBezTo>
                  <a:cubicBezTo>
                    <a:pt x="380340" y="258074"/>
                    <a:pt x="297756" y="252800"/>
                    <a:pt x="215302" y="231485"/>
                  </a:cubicBezTo>
                  <a:cubicBezTo>
                    <a:pt x="195558" y="226378"/>
                    <a:pt x="188376" y="226802"/>
                    <a:pt x="186112" y="249760"/>
                  </a:cubicBezTo>
                  <a:cubicBezTo>
                    <a:pt x="182210" y="289124"/>
                    <a:pt x="170632" y="326156"/>
                    <a:pt x="134358" y="349632"/>
                  </a:cubicBezTo>
                  <a:cubicBezTo>
                    <a:pt x="120091" y="358868"/>
                    <a:pt x="120156" y="373847"/>
                    <a:pt x="120123" y="388448"/>
                  </a:cubicBezTo>
                  <a:cubicBezTo>
                    <a:pt x="120025" y="432391"/>
                    <a:pt x="120091" y="476336"/>
                    <a:pt x="120091" y="529055"/>
                  </a:cubicBezTo>
                  <a:cubicBezTo>
                    <a:pt x="87752" y="500141"/>
                    <a:pt x="86440" y="467409"/>
                    <a:pt x="73813" y="440452"/>
                  </a:cubicBezTo>
                  <a:cubicBezTo>
                    <a:pt x="65286" y="422273"/>
                    <a:pt x="64794" y="397523"/>
                    <a:pt x="33045" y="403493"/>
                  </a:cubicBezTo>
                  <a:cubicBezTo>
                    <a:pt x="21337" y="405697"/>
                    <a:pt x="26617" y="388707"/>
                    <a:pt x="19533" y="383545"/>
                  </a:cubicBezTo>
                  <a:cubicBezTo>
                    <a:pt x="13269" y="338432"/>
                    <a:pt x="5463" y="293460"/>
                    <a:pt x="1100" y="248153"/>
                  </a:cubicBezTo>
                  <a:cubicBezTo>
                    <a:pt x="-4803" y="186516"/>
                    <a:pt x="12285" y="160973"/>
                    <a:pt x="70861" y="140196"/>
                  </a:cubicBezTo>
                  <a:cubicBezTo>
                    <a:pt x="89491" y="133594"/>
                    <a:pt x="103003" y="121468"/>
                    <a:pt x="116877" y="108579"/>
                  </a:cubicBezTo>
                  <a:cubicBezTo>
                    <a:pt x="192082" y="38854"/>
                    <a:pt x="277028" y="-7315"/>
                    <a:pt x="383719" y="957"/>
                  </a:cubicBezTo>
                  <a:cubicBezTo>
                    <a:pt x="434293" y="4879"/>
                    <a:pt x="484211" y="19159"/>
                    <a:pt x="511662" y="62246"/>
                  </a:cubicBezTo>
                  <a:cubicBezTo>
                    <a:pt x="539245" y="105591"/>
                    <a:pt x="557612" y="154289"/>
                    <a:pt x="591459" y="195126"/>
                  </a:cubicBezTo>
                  <a:cubicBezTo>
                    <a:pt x="609006" y="216260"/>
                    <a:pt x="602348" y="248661"/>
                    <a:pt x="597363" y="276267"/>
                  </a:cubicBezTo>
                  <a:cubicBezTo>
                    <a:pt x="589656" y="318862"/>
                    <a:pt x="581095" y="361298"/>
                    <a:pt x="572896" y="403804"/>
                  </a:cubicBezTo>
                  <a:close/>
                </a:path>
              </a:pathLst>
            </a:custGeom>
            <a:solidFill>
              <a:srgbClr val="32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79E6E739-BAAD-F42D-69DB-7DC727D96B30}"/>
                </a:ext>
              </a:extLst>
            </p:cNvPr>
            <p:cNvSpPr/>
            <p:nvPr/>
          </p:nvSpPr>
          <p:spPr>
            <a:xfrm>
              <a:off x="18799506" y="2196010"/>
              <a:ext cx="195972" cy="1120672"/>
            </a:xfrm>
            <a:custGeom>
              <a:avLst/>
              <a:gdLst>
                <a:gd name="connsiteX0" fmla="*/ 50570 w 195972"/>
                <a:gd name="connsiteY0" fmla="*/ 0 h 1120672"/>
                <a:gd name="connsiteX1" fmla="*/ 105310 w 195972"/>
                <a:gd name="connsiteY1" fmla="*/ 73706 h 1120672"/>
                <a:gd name="connsiteX2" fmla="*/ 97963 w 195972"/>
                <a:gd name="connsiteY2" fmla="*/ 114625 h 1120672"/>
                <a:gd name="connsiteX3" fmla="*/ 96880 w 195972"/>
                <a:gd name="connsiteY3" fmla="*/ 142565 h 1120672"/>
                <a:gd name="connsiteX4" fmla="*/ 178120 w 195972"/>
                <a:gd name="connsiteY4" fmla="*/ 673206 h 1120672"/>
                <a:gd name="connsiteX5" fmla="*/ 195962 w 195972"/>
                <a:gd name="connsiteY5" fmla="*/ 1038966 h 1120672"/>
                <a:gd name="connsiteX6" fmla="*/ 160016 w 195972"/>
                <a:gd name="connsiteY6" fmla="*/ 1091849 h 1120672"/>
                <a:gd name="connsiteX7" fmla="*/ 84909 w 195972"/>
                <a:gd name="connsiteY7" fmla="*/ 1094660 h 1120672"/>
                <a:gd name="connsiteX8" fmla="*/ 39714 w 195972"/>
                <a:gd name="connsiteY8" fmla="*/ 987896 h 1120672"/>
                <a:gd name="connsiteX9" fmla="*/ 30596 w 195972"/>
                <a:gd name="connsiteY9" fmla="*/ 156603 h 1120672"/>
                <a:gd name="connsiteX10" fmla="*/ 9966 w 195972"/>
                <a:gd name="connsiteY10" fmla="*/ 102939 h 1120672"/>
                <a:gd name="connsiteX11" fmla="*/ 5407 w 195972"/>
                <a:gd name="connsiteY11" fmla="*/ 71237 h 1120672"/>
                <a:gd name="connsiteX12" fmla="*/ 50570 w 195972"/>
                <a:gd name="connsiteY12" fmla="*/ 0 h 112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972" h="1120672">
                  <a:moveTo>
                    <a:pt x="50570" y="0"/>
                  </a:moveTo>
                  <a:cubicBezTo>
                    <a:pt x="74414" y="21210"/>
                    <a:pt x="96913" y="42076"/>
                    <a:pt x="105310" y="73706"/>
                  </a:cubicBezTo>
                  <a:cubicBezTo>
                    <a:pt x="109179" y="88295"/>
                    <a:pt x="127809" y="104185"/>
                    <a:pt x="97963" y="114625"/>
                  </a:cubicBezTo>
                  <a:cubicBezTo>
                    <a:pt x="89436" y="117596"/>
                    <a:pt x="94880" y="132883"/>
                    <a:pt x="96880" y="142565"/>
                  </a:cubicBezTo>
                  <a:cubicBezTo>
                    <a:pt x="132761" y="318134"/>
                    <a:pt x="168937" y="494311"/>
                    <a:pt x="178120" y="673206"/>
                  </a:cubicBezTo>
                  <a:cubicBezTo>
                    <a:pt x="184385" y="795013"/>
                    <a:pt x="193601" y="916873"/>
                    <a:pt x="195962" y="1038966"/>
                  </a:cubicBezTo>
                  <a:cubicBezTo>
                    <a:pt x="196520" y="1066457"/>
                    <a:pt x="174348" y="1076230"/>
                    <a:pt x="160016" y="1091849"/>
                  </a:cubicBezTo>
                  <a:cubicBezTo>
                    <a:pt x="123840" y="1131314"/>
                    <a:pt x="125415" y="1128310"/>
                    <a:pt x="84909" y="1094660"/>
                  </a:cubicBezTo>
                  <a:cubicBezTo>
                    <a:pt x="49783" y="1065486"/>
                    <a:pt x="38861" y="1032554"/>
                    <a:pt x="39714" y="987896"/>
                  </a:cubicBezTo>
                  <a:cubicBezTo>
                    <a:pt x="44830" y="710739"/>
                    <a:pt x="33548" y="433707"/>
                    <a:pt x="30596" y="156603"/>
                  </a:cubicBezTo>
                  <a:cubicBezTo>
                    <a:pt x="30367" y="134986"/>
                    <a:pt x="31187" y="115333"/>
                    <a:pt x="9966" y="102939"/>
                  </a:cubicBezTo>
                  <a:cubicBezTo>
                    <a:pt x="-4923" y="94221"/>
                    <a:pt x="-201" y="82565"/>
                    <a:pt x="5407" y="71237"/>
                  </a:cubicBezTo>
                  <a:cubicBezTo>
                    <a:pt x="17739" y="46307"/>
                    <a:pt x="31449" y="22214"/>
                    <a:pt x="50570" y="0"/>
                  </a:cubicBezTo>
                  <a:close/>
                </a:path>
              </a:pathLst>
            </a:custGeom>
            <a:solidFill>
              <a:srgbClr val="394D6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2581124D-1628-33BC-4477-A6092BD30E02}"/>
                </a:ext>
              </a:extLst>
            </p:cNvPr>
            <p:cNvSpPr/>
            <p:nvPr/>
          </p:nvSpPr>
          <p:spPr>
            <a:xfrm>
              <a:off x="18809336" y="6415619"/>
              <a:ext cx="647945" cy="299542"/>
            </a:xfrm>
            <a:custGeom>
              <a:avLst/>
              <a:gdLst>
                <a:gd name="connsiteX0" fmla="*/ 278097 w 647945"/>
                <a:gd name="connsiteY0" fmla="*/ 20475 h 299542"/>
                <a:gd name="connsiteX1" fmla="*/ 350941 w 647945"/>
                <a:gd name="connsiteY1" fmla="*/ 73181 h 299542"/>
                <a:gd name="connsiteX2" fmla="*/ 528770 w 647945"/>
                <a:gd name="connsiteY2" fmla="*/ 155700 h 299542"/>
                <a:gd name="connsiteX3" fmla="*/ 633985 w 647945"/>
                <a:gd name="connsiteY3" fmla="*/ 236054 h 299542"/>
                <a:gd name="connsiteX4" fmla="*/ 598465 w 647945"/>
                <a:gd name="connsiteY4" fmla="*/ 299420 h 299542"/>
                <a:gd name="connsiteX5" fmla="*/ 37526 w 647945"/>
                <a:gd name="connsiteY5" fmla="*/ 286563 h 299542"/>
                <a:gd name="connsiteX6" fmla="*/ 1678 w 647945"/>
                <a:gd name="connsiteY6" fmla="*/ 233398 h 299542"/>
                <a:gd name="connsiteX7" fmla="*/ 4203 w 647945"/>
                <a:gd name="connsiteY7" fmla="*/ 221492 h 299542"/>
                <a:gd name="connsiteX8" fmla="*/ 7909 w 647945"/>
                <a:gd name="connsiteY8" fmla="*/ 122869 h 299542"/>
                <a:gd name="connsiteX9" fmla="*/ 20340 w 647945"/>
                <a:gd name="connsiteY9" fmla="*/ 47795 h 299542"/>
                <a:gd name="connsiteX10" fmla="*/ 62387 w 647945"/>
                <a:gd name="connsiteY10" fmla="*/ 32905 h 299542"/>
                <a:gd name="connsiteX11" fmla="*/ 213485 w 647945"/>
                <a:gd name="connsiteY11" fmla="*/ 9160 h 299542"/>
                <a:gd name="connsiteX12" fmla="*/ 278097 w 647945"/>
                <a:gd name="connsiteY12" fmla="*/ 20475 h 299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7945" h="299542">
                  <a:moveTo>
                    <a:pt x="278097" y="20475"/>
                  </a:moveTo>
                  <a:cubicBezTo>
                    <a:pt x="305614" y="33528"/>
                    <a:pt x="326900" y="55240"/>
                    <a:pt x="350941" y="73181"/>
                  </a:cubicBezTo>
                  <a:cubicBezTo>
                    <a:pt x="404401" y="113096"/>
                    <a:pt x="466618" y="134349"/>
                    <a:pt x="528770" y="155700"/>
                  </a:cubicBezTo>
                  <a:cubicBezTo>
                    <a:pt x="572752" y="170820"/>
                    <a:pt x="613978" y="189547"/>
                    <a:pt x="633985" y="236054"/>
                  </a:cubicBezTo>
                  <a:cubicBezTo>
                    <a:pt x="660321" y="280528"/>
                    <a:pt x="649891" y="301355"/>
                    <a:pt x="598465" y="299420"/>
                  </a:cubicBezTo>
                  <a:cubicBezTo>
                    <a:pt x="411551" y="292401"/>
                    <a:pt x="224538" y="289580"/>
                    <a:pt x="37526" y="286563"/>
                  </a:cubicBezTo>
                  <a:cubicBezTo>
                    <a:pt x="595" y="285940"/>
                    <a:pt x="-3144" y="278790"/>
                    <a:pt x="1678" y="233398"/>
                  </a:cubicBezTo>
                  <a:cubicBezTo>
                    <a:pt x="2268" y="229396"/>
                    <a:pt x="3187" y="225395"/>
                    <a:pt x="4203" y="221492"/>
                  </a:cubicBezTo>
                  <a:cubicBezTo>
                    <a:pt x="12468" y="188924"/>
                    <a:pt x="7188" y="155766"/>
                    <a:pt x="7909" y="122869"/>
                  </a:cubicBezTo>
                  <a:cubicBezTo>
                    <a:pt x="8041" y="97189"/>
                    <a:pt x="6204" y="71147"/>
                    <a:pt x="20340" y="47795"/>
                  </a:cubicBezTo>
                  <a:cubicBezTo>
                    <a:pt x="31229" y="34053"/>
                    <a:pt x="46840" y="33299"/>
                    <a:pt x="62387" y="32905"/>
                  </a:cubicBezTo>
                  <a:cubicBezTo>
                    <a:pt x="113682" y="31561"/>
                    <a:pt x="165207" y="37661"/>
                    <a:pt x="213485" y="9160"/>
                  </a:cubicBezTo>
                  <a:cubicBezTo>
                    <a:pt x="232836" y="-2286"/>
                    <a:pt x="260845" y="-7337"/>
                    <a:pt x="278097" y="20475"/>
                  </a:cubicBezTo>
                  <a:close/>
                </a:path>
              </a:pathLst>
            </a:custGeom>
            <a:solidFill>
              <a:srgbClr val="37435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FDBC14F1-0966-C950-55C8-C4C664587787}"/>
                </a:ext>
              </a:extLst>
            </p:cNvPr>
            <p:cNvSpPr/>
            <p:nvPr/>
          </p:nvSpPr>
          <p:spPr>
            <a:xfrm>
              <a:off x="18375137" y="2599047"/>
              <a:ext cx="436861" cy="557991"/>
            </a:xfrm>
            <a:custGeom>
              <a:avLst/>
              <a:gdLst>
                <a:gd name="connsiteX0" fmla="*/ 29677 w 436861"/>
                <a:gd name="connsiteY0" fmla="*/ 286420 h 557991"/>
                <a:gd name="connsiteX1" fmla="*/ 117903 w 436861"/>
                <a:gd name="connsiteY1" fmla="*/ 91733 h 557991"/>
                <a:gd name="connsiteX2" fmla="*/ 125873 w 436861"/>
                <a:gd name="connsiteY2" fmla="*/ 29483 h 557991"/>
                <a:gd name="connsiteX3" fmla="*/ 142239 w 436861"/>
                <a:gd name="connsiteY3" fmla="*/ 3599 h 557991"/>
                <a:gd name="connsiteX4" fmla="*/ 179268 w 436861"/>
                <a:gd name="connsiteY4" fmla="*/ 7780 h 557991"/>
                <a:gd name="connsiteX5" fmla="*/ 208753 w 436861"/>
                <a:gd name="connsiteY5" fmla="*/ 101825 h 557991"/>
                <a:gd name="connsiteX6" fmla="*/ 181695 w 436861"/>
                <a:gd name="connsiteY6" fmla="*/ 204658 h 557991"/>
                <a:gd name="connsiteX7" fmla="*/ 193338 w 436861"/>
                <a:gd name="connsiteY7" fmla="*/ 227322 h 557991"/>
                <a:gd name="connsiteX8" fmla="*/ 398193 w 436861"/>
                <a:gd name="connsiteY8" fmla="*/ 247486 h 557991"/>
                <a:gd name="connsiteX9" fmla="*/ 428498 w 436861"/>
                <a:gd name="connsiteY9" fmla="*/ 349116 h 557991"/>
                <a:gd name="connsiteX10" fmla="*/ 424496 w 436861"/>
                <a:gd name="connsiteY10" fmla="*/ 387853 h 557991"/>
                <a:gd name="connsiteX11" fmla="*/ 321839 w 436861"/>
                <a:gd name="connsiteY11" fmla="*/ 334714 h 557991"/>
                <a:gd name="connsiteX12" fmla="*/ 294289 w 436861"/>
                <a:gd name="connsiteY12" fmla="*/ 354439 h 557991"/>
                <a:gd name="connsiteX13" fmla="*/ 287336 w 436861"/>
                <a:gd name="connsiteY13" fmla="*/ 497037 h 557991"/>
                <a:gd name="connsiteX14" fmla="*/ 265198 w 436861"/>
                <a:gd name="connsiteY14" fmla="*/ 542258 h 557991"/>
                <a:gd name="connsiteX15" fmla="*/ 151849 w 436861"/>
                <a:gd name="connsiteY15" fmla="*/ 551678 h 557991"/>
                <a:gd name="connsiteX16" fmla="*/ 103079 w 436861"/>
                <a:gd name="connsiteY16" fmla="*/ 553728 h 557991"/>
                <a:gd name="connsiteX17" fmla="*/ 37647 w 436861"/>
                <a:gd name="connsiteY17" fmla="*/ 531124 h 557991"/>
                <a:gd name="connsiteX18" fmla="*/ 29677 w 436861"/>
                <a:gd name="connsiteY18" fmla="*/ 286420 h 5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6861" h="557991">
                  <a:moveTo>
                    <a:pt x="29677" y="286420"/>
                  </a:moveTo>
                  <a:cubicBezTo>
                    <a:pt x="71298" y="227043"/>
                    <a:pt x="100652" y="161992"/>
                    <a:pt x="117903" y="91733"/>
                  </a:cubicBezTo>
                  <a:cubicBezTo>
                    <a:pt x="122888" y="71529"/>
                    <a:pt x="124561" y="50339"/>
                    <a:pt x="125873" y="29483"/>
                  </a:cubicBezTo>
                  <a:cubicBezTo>
                    <a:pt x="126660" y="16944"/>
                    <a:pt x="130137" y="7567"/>
                    <a:pt x="142239" y="3599"/>
                  </a:cubicBezTo>
                  <a:cubicBezTo>
                    <a:pt x="154932" y="-553"/>
                    <a:pt x="166936" y="-3200"/>
                    <a:pt x="179268" y="7780"/>
                  </a:cubicBezTo>
                  <a:cubicBezTo>
                    <a:pt x="208261" y="33596"/>
                    <a:pt x="213148" y="66095"/>
                    <a:pt x="208753" y="101825"/>
                  </a:cubicBezTo>
                  <a:cubicBezTo>
                    <a:pt x="204358" y="137299"/>
                    <a:pt x="191469" y="170578"/>
                    <a:pt x="181695" y="204658"/>
                  </a:cubicBezTo>
                  <a:cubicBezTo>
                    <a:pt x="178382" y="216266"/>
                    <a:pt x="175070" y="225675"/>
                    <a:pt x="193338" y="227322"/>
                  </a:cubicBezTo>
                  <a:cubicBezTo>
                    <a:pt x="261688" y="233468"/>
                    <a:pt x="329940" y="240674"/>
                    <a:pt x="398193" y="247486"/>
                  </a:cubicBezTo>
                  <a:cubicBezTo>
                    <a:pt x="439747" y="281166"/>
                    <a:pt x="444207" y="297804"/>
                    <a:pt x="428498" y="349116"/>
                  </a:cubicBezTo>
                  <a:cubicBezTo>
                    <a:pt x="424759" y="361294"/>
                    <a:pt x="425710" y="374901"/>
                    <a:pt x="424496" y="387853"/>
                  </a:cubicBezTo>
                  <a:cubicBezTo>
                    <a:pt x="397143" y="356725"/>
                    <a:pt x="359229" y="347096"/>
                    <a:pt x="321839" y="334714"/>
                  </a:cubicBezTo>
                  <a:cubicBezTo>
                    <a:pt x="298783" y="327083"/>
                    <a:pt x="293076" y="334488"/>
                    <a:pt x="294289" y="354439"/>
                  </a:cubicBezTo>
                  <a:cubicBezTo>
                    <a:pt x="297176" y="402278"/>
                    <a:pt x="287106" y="449411"/>
                    <a:pt x="287336" y="497037"/>
                  </a:cubicBezTo>
                  <a:cubicBezTo>
                    <a:pt x="287435" y="516266"/>
                    <a:pt x="281925" y="531760"/>
                    <a:pt x="265198" y="542258"/>
                  </a:cubicBezTo>
                  <a:cubicBezTo>
                    <a:pt x="228366" y="556801"/>
                    <a:pt x="190025" y="553472"/>
                    <a:pt x="151849" y="551678"/>
                  </a:cubicBezTo>
                  <a:cubicBezTo>
                    <a:pt x="135516" y="550910"/>
                    <a:pt x="119117" y="547578"/>
                    <a:pt x="103079" y="553728"/>
                  </a:cubicBezTo>
                  <a:cubicBezTo>
                    <a:pt x="75529" y="562747"/>
                    <a:pt x="51947" y="558464"/>
                    <a:pt x="37647" y="531124"/>
                  </a:cubicBezTo>
                  <a:cubicBezTo>
                    <a:pt x="-4170" y="450982"/>
                    <a:pt x="-17059" y="369588"/>
                    <a:pt x="29677" y="286420"/>
                  </a:cubicBezTo>
                  <a:close/>
                </a:path>
              </a:pathLst>
            </a:custGeom>
            <a:solidFill>
              <a:srgbClr val="E7BBB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1C873055-B769-3D51-5B92-AEE0D594EF73}"/>
                </a:ext>
              </a:extLst>
            </p:cNvPr>
            <p:cNvSpPr/>
            <p:nvPr/>
          </p:nvSpPr>
          <p:spPr>
            <a:xfrm>
              <a:off x="17947236" y="6346202"/>
              <a:ext cx="374649" cy="350906"/>
            </a:xfrm>
            <a:custGeom>
              <a:avLst/>
              <a:gdLst>
                <a:gd name="connsiteX0" fmla="*/ 343803 w 374649"/>
                <a:gd name="connsiteY0" fmla="*/ 278151 h 350906"/>
                <a:gd name="connsiteX1" fmla="*/ 339244 w 374649"/>
                <a:gd name="connsiteY1" fmla="*/ 293829 h 350906"/>
                <a:gd name="connsiteX2" fmla="*/ 281980 w 374649"/>
                <a:gd name="connsiteY2" fmla="*/ 347847 h 350906"/>
                <a:gd name="connsiteX3" fmla="*/ 38522 w 374649"/>
                <a:gd name="connsiteY3" fmla="*/ 350864 h 350906"/>
                <a:gd name="connsiteX4" fmla="*/ 2346 w 374649"/>
                <a:gd name="connsiteY4" fmla="*/ 308555 h 350906"/>
                <a:gd name="connsiteX5" fmla="*/ 2773 w 374649"/>
                <a:gd name="connsiteY5" fmla="*/ 291959 h 350906"/>
                <a:gd name="connsiteX6" fmla="*/ 27765 w 374649"/>
                <a:gd name="connsiteY6" fmla="*/ 209768 h 350906"/>
                <a:gd name="connsiteX7" fmla="*/ 99296 w 374649"/>
                <a:gd name="connsiteY7" fmla="*/ 52405 h 350906"/>
                <a:gd name="connsiteX8" fmla="*/ 131176 w 374649"/>
                <a:gd name="connsiteY8" fmla="*/ 11604 h 350906"/>
                <a:gd name="connsiteX9" fmla="*/ 208841 w 374649"/>
                <a:gd name="connsiteY9" fmla="*/ 1929 h 350906"/>
                <a:gd name="connsiteX10" fmla="*/ 359284 w 374649"/>
                <a:gd name="connsiteY10" fmla="*/ 27774 h 350906"/>
                <a:gd name="connsiteX11" fmla="*/ 374436 w 374649"/>
                <a:gd name="connsiteY11" fmla="*/ 69820 h 350906"/>
                <a:gd name="connsiteX12" fmla="*/ 353380 w 374649"/>
                <a:gd name="connsiteY12" fmla="*/ 261293 h 350906"/>
                <a:gd name="connsiteX13" fmla="*/ 343803 w 374649"/>
                <a:gd name="connsiteY13" fmla="*/ 278151 h 35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4649" h="350906">
                  <a:moveTo>
                    <a:pt x="343803" y="278151"/>
                  </a:moveTo>
                  <a:cubicBezTo>
                    <a:pt x="342229" y="283366"/>
                    <a:pt x="339769" y="288516"/>
                    <a:pt x="339244" y="293829"/>
                  </a:cubicBezTo>
                  <a:cubicBezTo>
                    <a:pt x="334292" y="347125"/>
                    <a:pt x="334390" y="347158"/>
                    <a:pt x="281980" y="347847"/>
                  </a:cubicBezTo>
                  <a:cubicBezTo>
                    <a:pt x="200838" y="348929"/>
                    <a:pt x="119664" y="350208"/>
                    <a:pt x="38522" y="350864"/>
                  </a:cubicBezTo>
                  <a:cubicBezTo>
                    <a:pt x="-2868" y="351192"/>
                    <a:pt x="-2803" y="350667"/>
                    <a:pt x="2346" y="308555"/>
                  </a:cubicBezTo>
                  <a:cubicBezTo>
                    <a:pt x="3002" y="303078"/>
                    <a:pt x="2641" y="297502"/>
                    <a:pt x="2773" y="291959"/>
                  </a:cubicBezTo>
                  <a:cubicBezTo>
                    <a:pt x="5003" y="262704"/>
                    <a:pt x="15301" y="236137"/>
                    <a:pt x="27765" y="209768"/>
                  </a:cubicBezTo>
                  <a:cubicBezTo>
                    <a:pt x="52363" y="157686"/>
                    <a:pt x="75452" y="104849"/>
                    <a:pt x="99296" y="52405"/>
                  </a:cubicBezTo>
                  <a:cubicBezTo>
                    <a:pt x="106610" y="36268"/>
                    <a:pt x="113957" y="20033"/>
                    <a:pt x="131176" y="11604"/>
                  </a:cubicBezTo>
                  <a:cubicBezTo>
                    <a:pt x="155216" y="-5942"/>
                    <a:pt x="182897" y="1503"/>
                    <a:pt x="208841" y="1929"/>
                  </a:cubicBezTo>
                  <a:cubicBezTo>
                    <a:pt x="260071" y="2716"/>
                    <a:pt x="310448" y="11440"/>
                    <a:pt x="359284" y="27774"/>
                  </a:cubicBezTo>
                  <a:cubicBezTo>
                    <a:pt x="373223" y="38531"/>
                    <a:pt x="375453" y="54274"/>
                    <a:pt x="374436" y="69820"/>
                  </a:cubicBezTo>
                  <a:cubicBezTo>
                    <a:pt x="370304" y="133940"/>
                    <a:pt x="362563" y="197699"/>
                    <a:pt x="353380" y="261293"/>
                  </a:cubicBezTo>
                  <a:cubicBezTo>
                    <a:pt x="352429" y="267886"/>
                    <a:pt x="349707" y="274052"/>
                    <a:pt x="343803" y="278151"/>
                  </a:cubicBezTo>
                  <a:close/>
                </a:path>
              </a:pathLst>
            </a:custGeom>
            <a:solidFill>
              <a:srgbClr val="39455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827A201C-D50B-A46F-EAA0-8D011345D5FD}"/>
                </a:ext>
              </a:extLst>
            </p:cNvPr>
            <p:cNvSpPr/>
            <p:nvPr/>
          </p:nvSpPr>
          <p:spPr>
            <a:xfrm>
              <a:off x="19288103" y="2647671"/>
              <a:ext cx="241799" cy="1329022"/>
            </a:xfrm>
            <a:custGeom>
              <a:avLst/>
              <a:gdLst>
                <a:gd name="connsiteX0" fmla="*/ 80603 w 241799"/>
                <a:gd name="connsiteY0" fmla="*/ 1329022 h 1329022"/>
                <a:gd name="connsiteX1" fmla="*/ 61974 w 241799"/>
                <a:gd name="connsiteY1" fmla="*/ 1245880 h 1329022"/>
                <a:gd name="connsiteX2" fmla="*/ 34588 w 241799"/>
                <a:gd name="connsiteY2" fmla="*/ 915122 h 1329022"/>
                <a:gd name="connsiteX3" fmla="*/ 28323 w 241799"/>
                <a:gd name="connsiteY3" fmla="*/ 745443 h 1329022"/>
                <a:gd name="connsiteX4" fmla="*/ 19566 w 241799"/>
                <a:gd name="connsiteY4" fmla="*/ 464009 h 1329022"/>
                <a:gd name="connsiteX5" fmla="*/ 576 w 241799"/>
                <a:gd name="connsiteY5" fmla="*/ 38616 h 1329022"/>
                <a:gd name="connsiteX6" fmla="*/ 5824 w 241799"/>
                <a:gd name="connsiteY6" fmla="*/ 0 h 1329022"/>
                <a:gd name="connsiteX7" fmla="*/ 20550 w 241799"/>
                <a:gd name="connsiteY7" fmla="*/ 45310 h 1329022"/>
                <a:gd name="connsiteX8" fmla="*/ 55021 w 241799"/>
                <a:gd name="connsiteY8" fmla="*/ 405307 h 1329022"/>
                <a:gd name="connsiteX9" fmla="*/ 72666 w 241799"/>
                <a:gd name="connsiteY9" fmla="*/ 569936 h 1329022"/>
                <a:gd name="connsiteX10" fmla="*/ 79947 w 241799"/>
                <a:gd name="connsiteY10" fmla="*/ 721202 h 1329022"/>
                <a:gd name="connsiteX11" fmla="*/ 125076 w 241799"/>
                <a:gd name="connsiteY11" fmla="*/ 760858 h 1329022"/>
                <a:gd name="connsiteX12" fmla="*/ 181816 w 241799"/>
                <a:gd name="connsiteY12" fmla="*/ 760995 h 1329022"/>
                <a:gd name="connsiteX13" fmla="*/ 241705 w 241799"/>
                <a:gd name="connsiteY13" fmla="*/ 726896 h 1329022"/>
                <a:gd name="connsiteX14" fmla="*/ 216976 w 241799"/>
                <a:gd name="connsiteY14" fmla="*/ 872973 h 1329022"/>
                <a:gd name="connsiteX15" fmla="*/ 121239 w 241799"/>
                <a:gd name="connsiteY15" fmla="*/ 1215149 h 1329022"/>
                <a:gd name="connsiteX16" fmla="*/ 80603 w 241799"/>
                <a:gd name="connsiteY16" fmla="*/ 1329022 h 13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799" h="1329022">
                  <a:moveTo>
                    <a:pt x="80603" y="1329022"/>
                  </a:moveTo>
                  <a:cubicBezTo>
                    <a:pt x="57513" y="1305309"/>
                    <a:pt x="64958" y="1273266"/>
                    <a:pt x="61974" y="1245880"/>
                  </a:cubicBezTo>
                  <a:cubicBezTo>
                    <a:pt x="49970" y="1135935"/>
                    <a:pt x="42032" y="1025506"/>
                    <a:pt x="34588" y="915122"/>
                  </a:cubicBezTo>
                  <a:cubicBezTo>
                    <a:pt x="30783" y="858700"/>
                    <a:pt x="32292" y="802097"/>
                    <a:pt x="28323" y="745443"/>
                  </a:cubicBezTo>
                  <a:cubicBezTo>
                    <a:pt x="21764" y="651884"/>
                    <a:pt x="26126" y="557564"/>
                    <a:pt x="19566" y="464009"/>
                  </a:cubicBezTo>
                  <a:cubicBezTo>
                    <a:pt x="9595" y="322313"/>
                    <a:pt x="-2835" y="180853"/>
                    <a:pt x="576" y="38616"/>
                  </a:cubicBezTo>
                  <a:cubicBezTo>
                    <a:pt x="872" y="26753"/>
                    <a:pt x="-2638" y="14306"/>
                    <a:pt x="5824" y="0"/>
                  </a:cubicBezTo>
                  <a:cubicBezTo>
                    <a:pt x="17270" y="14333"/>
                    <a:pt x="18713" y="29748"/>
                    <a:pt x="20550" y="45310"/>
                  </a:cubicBezTo>
                  <a:cubicBezTo>
                    <a:pt x="34588" y="165054"/>
                    <a:pt x="51117" y="284451"/>
                    <a:pt x="55021" y="405307"/>
                  </a:cubicBezTo>
                  <a:cubicBezTo>
                    <a:pt x="56791" y="460326"/>
                    <a:pt x="71977" y="514999"/>
                    <a:pt x="72666" y="569936"/>
                  </a:cubicBezTo>
                  <a:cubicBezTo>
                    <a:pt x="73289" y="620592"/>
                    <a:pt x="71059" y="670759"/>
                    <a:pt x="79947" y="721202"/>
                  </a:cubicBezTo>
                  <a:cubicBezTo>
                    <a:pt x="84899" y="749395"/>
                    <a:pt x="95066" y="763518"/>
                    <a:pt x="125076" y="760858"/>
                  </a:cubicBezTo>
                  <a:cubicBezTo>
                    <a:pt x="143869" y="759192"/>
                    <a:pt x="163187" y="758588"/>
                    <a:pt x="181816" y="760995"/>
                  </a:cubicBezTo>
                  <a:cubicBezTo>
                    <a:pt x="211367" y="764816"/>
                    <a:pt x="230915" y="754396"/>
                    <a:pt x="241705" y="726896"/>
                  </a:cubicBezTo>
                  <a:cubicBezTo>
                    <a:pt x="243082" y="777184"/>
                    <a:pt x="229176" y="825361"/>
                    <a:pt x="216976" y="872973"/>
                  </a:cubicBezTo>
                  <a:cubicBezTo>
                    <a:pt x="187621" y="987693"/>
                    <a:pt x="155414" y="1101760"/>
                    <a:pt x="121239" y="1215149"/>
                  </a:cubicBezTo>
                  <a:cubicBezTo>
                    <a:pt x="109661" y="1253522"/>
                    <a:pt x="100609" y="1293404"/>
                    <a:pt x="80603" y="1329022"/>
                  </a:cubicBezTo>
                  <a:close/>
                </a:path>
              </a:pathLst>
            </a:custGeom>
            <a:solidFill>
              <a:srgbClr val="31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A3C3E83E-41A1-057D-76DD-2E532ABA1237}"/>
                </a:ext>
              </a:extLst>
            </p:cNvPr>
            <p:cNvSpPr/>
            <p:nvPr/>
          </p:nvSpPr>
          <p:spPr>
            <a:xfrm>
              <a:off x="18640334" y="2912531"/>
              <a:ext cx="159298" cy="230218"/>
            </a:xfrm>
            <a:custGeom>
              <a:avLst/>
              <a:gdLst>
                <a:gd name="connsiteX0" fmla="*/ 0 w 159298"/>
                <a:gd name="connsiteY0" fmla="*/ 228772 h 230218"/>
                <a:gd name="connsiteX1" fmla="*/ 13152 w 159298"/>
                <a:gd name="connsiteY1" fmla="*/ 182248 h 230218"/>
                <a:gd name="connsiteX2" fmla="*/ 19613 w 159298"/>
                <a:gd name="connsiteY2" fmla="*/ 19729 h 230218"/>
                <a:gd name="connsiteX3" fmla="*/ 41981 w 159298"/>
                <a:gd name="connsiteY3" fmla="*/ 3766 h 230218"/>
                <a:gd name="connsiteX4" fmla="*/ 107183 w 159298"/>
                <a:gd name="connsiteY4" fmla="*/ 26328 h 230218"/>
                <a:gd name="connsiteX5" fmla="*/ 159298 w 159298"/>
                <a:gd name="connsiteY5" fmla="*/ 74367 h 230218"/>
                <a:gd name="connsiteX6" fmla="*/ 152739 w 159298"/>
                <a:gd name="connsiteY6" fmla="*/ 195866 h 230218"/>
                <a:gd name="connsiteX7" fmla="*/ 38177 w 159298"/>
                <a:gd name="connsiteY7" fmla="*/ 226213 h 230218"/>
                <a:gd name="connsiteX8" fmla="*/ 0 w 159298"/>
                <a:gd name="connsiteY8" fmla="*/ 228772 h 2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298" h="230218">
                  <a:moveTo>
                    <a:pt x="0" y="228772"/>
                  </a:moveTo>
                  <a:cubicBezTo>
                    <a:pt x="10528" y="214993"/>
                    <a:pt x="13283" y="199605"/>
                    <a:pt x="13152" y="182248"/>
                  </a:cubicBezTo>
                  <a:cubicBezTo>
                    <a:pt x="12693" y="128014"/>
                    <a:pt x="23713" y="74193"/>
                    <a:pt x="19613" y="19729"/>
                  </a:cubicBezTo>
                  <a:cubicBezTo>
                    <a:pt x="18334" y="2681"/>
                    <a:pt x="29190" y="-5263"/>
                    <a:pt x="41981" y="3766"/>
                  </a:cubicBezTo>
                  <a:cubicBezTo>
                    <a:pt x="62119" y="17987"/>
                    <a:pt x="85208" y="19949"/>
                    <a:pt x="107183" y="26328"/>
                  </a:cubicBezTo>
                  <a:cubicBezTo>
                    <a:pt x="133027" y="33829"/>
                    <a:pt x="153132" y="46187"/>
                    <a:pt x="159298" y="74367"/>
                  </a:cubicBezTo>
                  <a:cubicBezTo>
                    <a:pt x="157134" y="114862"/>
                    <a:pt x="154936" y="155360"/>
                    <a:pt x="152739" y="195866"/>
                  </a:cubicBezTo>
                  <a:cubicBezTo>
                    <a:pt x="124205" y="241917"/>
                    <a:pt x="79403" y="229506"/>
                    <a:pt x="38177" y="226213"/>
                  </a:cubicBezTo>
                  <a:cubicBezTo>
                    <a:pt x="24795" y="225147"/>
                    <a:pt x="12529" y="224482"/>
                    <a:pt x="0" y="228772"/>
                  </a:cubicBezTo>
                  <a:close/>
                </a:path>
              </a:pathLst>
            </a:custGeom>
            <a:solidFill>
              <a:srgbClr val="D7979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E1CD082B-52EF-B3A2-C0C6-DDDDEFEA48DA}"/>
                </a:ext>
              </a:extLst>
            </p:cNvPr>
            <p:cNvSpPr/>
            <p:nvPr/>
          </p:nvSpPr>
          <p:spPr>
            <a:xfrm>
              <a:off x="18826465" y="6359417"/>
              <a:ext cx="261951" cy="104030"/>
            </a:xfrm>
            <a:custGeom>
              <a:avLst/>
              <a:gdLst>
                <a:gd name="connsiteX0" fmla="*/ 260967 w 261951"/>
                <a:gd name="connsiteY0" fmla="*/ 76677 h 104030"/>
                <a:gd name="connsiteX1" fmla="*/ 174611 w 261951"/>
                <a:gd name="connsiteY1" fmla="*/ 83761 h 104030"/>
                <a:gd name="connsiteX2" fmla="*/ 116264 w 261951"/>
                <a:gd name="connsiteY2" fmla="*/ 100357 h 104030"/>
                <a:gd name="connsiteX3" fmla="*/ 7605 w 261951"/>
                <a:gd name="connsiteY3" fmla="*/ 104030 h 104030"/>
                <a:gd name="connsiteX4" fmla="*/ 8392 w 261951"/>
                <a:gd name="connsiteY4" fmla="*/ 61557 h 104030"/>
                <a:gd name="connsiteX5" fmla="*/ 120200 w 261951"/>
                <a:gd name="connsiteY5" fmla="*/ 2620 h 104030"/>
                <a:gd name="connsiteX6" fmla="*/ 182188 w 261951"/>
                <a:gd name="connsiteY6" fmla="*/ 4030 h 104030"/>
                <a:gd name="connsiteX7" fmla="*/ 261952 w 261951"/>
                <a:gd name="connsiteY7" fmla="*/ 5276 h 104030"/>
                <a:gd name="connsiteX8" fmla="*/ 260967 w 261951"/>
                <a:gd name="connsiteY8" fmla="*/ 76677 h 10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1951" h="104030">
                  <a:moveTo>
                    <a:pt x="260967" y="76677"/>
                  </a:moveTo>
                  <a:cubicBezTo>
                    <a:pt x="230499" y="57589"/>
                    <a:pt x="199931" y="67395"/>
                    <a:pt x="174611" y="83761"/>
                  </a:cubicBezTo>
                  <a:cubicBezTo>
                    <a:pt x="155392" y="96159"/>
                    <a:pt x="137550" y="99898"/>
                    <a:pt x="116264" y="100357"/>
                  </a:cubicBezTo>
                  <a:cubicBezTo>
                    <a:pt x="80056" y="101144"/>
                    <a:pt x="43519" y="94519"/>
                    <a:pt x="7605" y="104030"/>
                  </a:cubicBezTo>
                  <a:cubicBezTo>
                    <a:pt x="-5415" y="89600"/>
                    <a:pt x="619" y="75595"/>
                    <a:pt x="8392" y="61557"/>
                  </a:cubicBezTo>
                  <a:cubicBezTo>
                    <a:pt x="32761" y="17674"/>
                    <a:pt x="77661" y="10885"/>
                    <a:pt x="120200" y="2620"/>
                  </a:cubicBezTo>
                  <a:cubicBezTo>
                    <a:pt x="139944" y="-1185"/>
                    <a:pt x="161623" y="-955"/>
                    <a:pt x="182188" y="4030"/>
                  </a:cubicBezTo>
                  <a:cubicBezTo>
                    <a:pt x="208787" y="4456"/>
                    <a:pt x="235385" y="4850"/>
                    <a:pt x="261952" y="5276"/>
                  </a:cubicBezTo>
                  <a:cubicBezTo>
                    <a:pt x="261624" y="29055"/>
                    <a:pt x="261296" y="52866"/>
                    <a:pt x="260967" y="76677"/>
                  </a:cubicBezTo>
                  <a:close/>
                </a:path>
              </a:pathLst>
            </a:custGeom>
            <a:solidFill>
              <a:srgbClr val="D0878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CFE2E5CD-069A-0E7E-302D-89E2B31E069F}"/>
                </a:ext>
              </a:extLst>
            </p:cNvPr>
            <p:cNvSpPr/>
            <p:nvPr/>
          </p:nvSpPr>
          <p:spPr>
            <a:xfrm>
              <a:off x="18636885" y="1908391"/>
              <a:ext cx="276884" cy="188183"/>
            </a:xfrm>
            <a:custGeom>
              <a:avLst/>
              <a:gdLst>
                <a:gd name="connsiteX0" fmla="*/ 276556 w 276884"/>
                <a:gd name="connsiteY0" fmla="*/ 142080 h 188183"/>
                <a:gd name="connsiteX1" fmla="*/ 195546 w 276884"/>
                <a:gd name="connsiteY1" fmla="*/ 187019 h 188183"/>
                <a:gd name="connsiteX2" fmla="*/ 236 w 276884"/>
                <a:gd name="connsiteY2" fmla="*/ 0 h 188183"/>
                <a:gd name="connsiteX3" fmla="*/ 220800 w 276884"/>
                <a:gd name="connsiteY3" fmla="*/ 114733 h 188183"/>
                <a:gd name="connsiteX4" fmla="*/ 276884 w 276884"/>
                <a:gd name="connsiteY4" fmla="*/ 109059 h 188183"/>
                <a:gd name="connsiteX5" fmla="*/ 276556 w 276884"/>
                <a:gd name="connsiteY5" fmla="*/ 142080 h 18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884" h="188183">
                  <a:moveTo>
                    <a:pt x="276556" y="142080"/>
                  </a:moveTo>
                  <a:cubicBezTo>
                    <a:pt x="259862" y="175514"/>
                    <a:pt x="227327" y="182201"/>
                    <a:pt x="195546" y="187019"/>
                  </a:cubicBezTo>
                  <a:cubicBezTo>
                    <a:pt x="106565" y="200525"/>
                    <a:pt x="-5832" y="93956"/>
                    <a:pt x="236" y="0"/>
                  </a:cubicBezTo>
                  <a:cubicBezTo>
                    <a:pt x="52416" y="82155"/>
                    <a:pt x="126670" y="117760"/>
                    <a:pt x="220800" y="114733"/>
                  </a:cubicBezTo>
                  <a:cubicBezTo>
                    <a:pt x="239692" y="114126"/>
                    <a:pt x="257566" y="104775"/>
                    <a:pt x="276884" y="109059"/>
                  </a:cubicBezTo>
                  <a:cubicBezTo>
                    <a:pt x="276786" y="120069"/>
                    <a:pt x="276687" y="131073"/>
                    <a:pt x="276556" y="142080"/>
                  </a:cubicBezTo>
                  <a:close/>
                </a:path>
              </a:pathLst>
            </a:custGeom>
            <a:solidFill>
              <a:srgbClr val="413E4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F1904EB9-5F16-EF2F-79DD-A131B66AD0D8}"/>
                </a:ext>
              </a:extLst>
            </p:cNvPr>
            <p:cNvSpPr/>
            <p:nvPr/>
          </p:nvSpPr>
          <p:spPr>
            <a:xfrm>
              <a:off x="18081221" y="6273090"/>
              <a:ext cx="247617" cy="101272"/>
            </a:xfrm>
            <a:custGeom>
              <a:avLst/>
              <a:gdLst>
                <a:gd name="connsiteX0" fmla="*/ 8899 w 247617"/>
                <a:gd name="connsiteY0" fmla="*/ 0 h 101272"/>
                <a:gd name="connsiteX1" fmla="*/ 217591 w 247617"/>
                <a:gd name="connsiteY1" fmla="*/ 34470 h 101272"/>
                <a:gd name="connsiteX2" fmla="*/ 243862 w 247617"/>
                <a:gd name="connsiteY2" fmla="*/ 37783 h 101272"/>
                <a:gd name="connsiteX3" fmla="*/ 232153 w 247617"/>
                <a:gd name="connsiteY3" fmla="*/ 100197 h 101272"/>
                <a:gd name="connsiteX4" fmla="*/ 200306 w 247617"/>
                <a:gd name="connsiteY4" fmla="*/ 94687 h 101272"/>
                <a:gd name="connsiteX5" fmla="*/ 58423 w 247617"/>
                <a:gd name="connsiteY5" fmla="*/ 60840 h 101272"/>
                <a:gd name="connsiteX6" fmla="*/ 6341 w 247617"/>
                <a:gd name="connsiteY6" fmla="*/ 73467 h 101272"/>
                <a:gd name="connsiteX7" fmla="*/ 2832 w 247617"/>
                <a:gd name="connsiteY7" fmla="*/ 43981 h 101272"/>
                <a:gd name="connsiteX8" fmla="*/ 8899 w 247617"/>
                <a:gd name="connsiteY8" fmla="*/ 0 h 10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617" h="101272">
                  <a:moveTo>
                    <a:pt x="8899" y="0"/>
                  </a:moveTo>
                  <a:cubicBezTo>
                    <a:pt x="79742" y="3706"/>
                    <a:pt x="147272" y="27452"/>
                    <a:pt x="217591" y="34470"/>
                  </a:cubicBezTo>
                  <a:cubicBezTo>
                    <a:pt x="226381" y="35356"/>
                    <a:pt x="235105" y="36668"/>
                    <a:pt x="243862" y="37783"/>
                  </a:cubicBezTo>
                  <a:cubicBezTo>
                    <a:pt x="249470" y="60380"/>
                    <a:pt x="251077" y="82224"/>
                    <a:pt x="232153" y="100197"/>
                  </a:cubicBezTo>
                  <a:cubicBezTo>
                    <a:pt x="220706" y="103181"/>
                    <a:pt x="210703" y="99508"/>
                    <a:pt x="200306" y="94687"/>
                  </a:cubicBezTo>
                  <a:cubicBezTo>
                    <a:pt x="155341" y="73860"/>
                    <a:pt x="106407" y="69137"/>
                    <a:pt x="58423" y="60840"/>
                  </a:cubicBezTo>
                  <a:cubicBezTo>
                    <a:pt x="39860" y="57625"/>
                    <a:pt x="21100" y="57330"/>
                    <a:pt x="6341" y="73467"/>
                  </a:cubicBezTo>
                  <a:cubicBezTo>
                    <a:pt x="-2679" y="62775"/>
                    <a:pt x="-350" y="53427"/>
                    <a:pt x="2832" y="43981"/>
                  </a:cubicBezTo>
                  <a:cubicBezTo>
                    <a:pt x="4832" y="29321"/>
                    <a:pt x="6866" y="14660"/>
                    <a:pt x="8899" y="0"/>
                  </a:cubicBezTo>
                  <a:close/>
                </a:path>
              </a:pathLst>
            </a:custGeom>
            <a:solidFill>
              <a:srgbClr val="C2808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D7126251-5C2B-1F40-073A-1F3418B0DEA2}"/>
                </a:ext>
              </a:extLst>
            </p:cNvPr>
            <p:cNvSpPr/>
            <p:nvPr/>
          </p:nvSpPr>
          <p:spPr>
            <a:xfrm>
              <a:off x="18806619" y="3534232"/>
              <a:ext cx="194687" cy="115083"/>
            </a:xfrm>
            <a:custGeom>
              <a:avLst/>
              <a:gdLst>
                <a:gd name="connsiteX0" fmla="*/ 188784 w 194687"/>
                <a:gd name="connsiteY0" fmla="*/ 81109 h 115083"/>
                <a:gd name="connsiteX1" fmla="*/ 180879 w 194687"/>
                <a:gd name="connsiteY1" fmla="*/ 107976 h 115083"/>
                <a:gd name="connsiteX2" fmla="*/ 47065 w 194687"/>
                <a:gd name="connsiteY2" fmla="*/ 115084 h 115083"/>
                <a:gd name="connsiteX3" fmla="*/ 40735 w 194687"/>
                <a:gd name="connsiteY3" fmla="*/ 41086 h 115083"/>
                <a:gd name="connsiteX4" fmla="*/ 0 w 194687"/>
                <a:gd name="connsiteY4" fmla="*/ 1351 h 115083"/>
                <a:gd name="connsiteX5" fmla="*/ 188292 w 194687"/>
                <a:gd name="connsiteY5" fmla="*/ 8258 h 115083"/>
                <a:gd name="connsiteX6" fmla="*/ 188784 w 194687"/>
                <a:gd name="connsiteY6" fmla="*/ 81109 h 11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687" h="115083">
                  <a:moveTo>
                    <a:pt x="188784" y="81109"/>
                  </a:moveTo>
                  <a:cubicBezTo>
                    <a:pt x="182618" y="89016"/>
                    <a:pt x="178715" y="97609"/>
                    <a:pt x="180879" y="107976"/>
                  </a:cubicBezTo>
                  <a:cubicBezTo>
                    <a:pt x="136800" y="120351"/>
                    <a:pt x="91473" y="109118"/>
                    <a:pt x="47065" y="115084"/>
                  </a:cubicBezTo>
                  <a:cubicBezTo>
                    <a:pt x="22860" y="92309"/>
                    <a:pt x="29649" y="66881"/>
                    <a:pt x="40735" y="41086"/>
                  </a:cubicBezTo>
                  <a:cubicBezTo>
                    <a:pt x="55232" y="-932"/>
                    <a:pt x="16366" y="11738"/>
                    <a:pt x="0" y="1351"/>
                  </a:cubicBezTo>
                  <a:cubicBezTo>
                    <a:pt x="62644" y="6441"/>
                    <a:pt x="126042" y="-8606"/>
                    <a:pt x="188292" y="8258"/>
                  </a:cubicBezTo>
                  <a:cubicBezTo>
                    <a:pt x="203280" y="32440"/>
                    <a:pt x="186980" y="56838"/>
                    <a:pt x="188784" y="81109"/>
                  </a:cubicBezTo>
                  <a:close/>
                </a:path>
              </a:pathLst>
            </a:custGeom>
            <a:solidFill>
              <a:srgbClr val="B9C6D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E67DB676-0CA8-B3D7-0A84-2BBFF73CA099}"/>
                </a:ext>
              </a:extLst>
            </p:cNvPr>
            <p:cNvSpPr/>
            <p:nvPr/>
          </p:nvSpPr>
          <p:spPr>
            <a:xfrm>
              <a:off x="18077628" y="6317071"/>
              <a:ext cx="234944" cy="61649"/>
            </a:xfrm>
            <a:custGeom>
              <a:avLst/>
              <a:gdLst>
                <a:gd name="connsiteX0" fmla="*/ 6424 w 234944"/>
                <a:gd name="connsiteY0" fmla="*/ 0 h 61649"/>
                <a:gd name="connsiteX1" fmla="*/ 8458 w 234944"/>
                <a:gd name="connsiteY1" fmla="*/ 21614 h 61649"/>
                <a:gd name="connsiteX2" fmla="*/ 85008 w 234944"/>
                <a:gd name="connsiteY2" fmla="*/ 10692 h 61649"/>
                <a:gd name="connsiteX3" fmla="*/ 234861 w 234944"/>
                <a:gd name="connsiteY3" fmla="*/ 54412 h 61649"/>
                <a:gd name="connsiteX4" fmla="*/ 227776 w 234944"/>
                <a:gd name="connsiteY4" fmla="*/ 61266 h 61649"/>
                <a:gd name="connsiteX5" fmla="*/ 783 w 234944"/>
                <a:gd name="connsiteY5" fmla="*/ 40735 h 61649"/>
                <a:gd name="connsiteX6" fmla="*/ 6424 w 234944"/>
                <a:gd name="connsiteY6" fmla="*/ 0 h 6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944" h="61649">
                  <a:moveTo>
                    <a:pt x="6424" y="0"/>
                  </a:moveTo>
                  <a:cubicBezTo>
                    <a:pt x="7015" y="6560"/>
                    <a:pt x="7671" y="13086"/>
                    <a:pt x="8458" y="21614"/>
                  </a:cubicBezTo>
                  <a:cubicBezTo>
                    <a:pt x="31187" y="-6658"/>
                    <a:pt x="59589" y="7675"/>
                    <a:pt x="85008" y="10692"/>
                  </a:cubicBezTo>
                  <a:cubicBezTo>
                    <a:pt x="137123" y="16924"/>
                    <a:pt x="187107" y="32306"/>
                    <a:pt x="234861" y="54412"/>
                  </a:cubicBezTo>
                  <a:cubicBezTo>
                    <a:pt x="235352" y="59692"/>
                    <a:pt x="233778" y="62775"/>
                    <a:pt x="227776" y="61266"/>
                  </a:cubicBezTo>
                  <a:cubicBezTo>
                    <a:pt x="152571" y="49066"/>
                    <a:pt x="77563" y="35159"/>
                    <a:pt x="783" y="40735"/>
                  </a:cubicBezTo>
                  <a:cubicBezTo>
                    <a:pt x="881" y="26894"/>
                    <a:pt x="-3218" y="12496"/>
                    <a:pt x="6424" y="0"/>
                  </a:cubicBezTo>
                  <a:close/>
                </a:path>
              </a:pathLst>
            </a:custGeom>
            <a:solidFill>
              <a:srgbClr val="DBA8A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178C9854-D615-1991-F270-E05D8BE351E6}"/>
                </a:ext>
              </a:extLst>
            </p:cNvPr>
            <p:cNvSpPr/>
            <p:nvPr/>
          </p:nvSpPr>
          <p:spPr>
            <a:xfrm>
              <a:off x="18994910" y="3542451"/>
              <a:ext cx="32797" cy="72889"/>
            </a:xfrm>
            <a:custGeom>
              <a:avLst/>
              <a:gdLst>
                <a:gd name="connsiteX0" fmla="*/ 492 w 32797"/>
                <a:gd name="connsiteY0" fmla="*/ 72890 h 72889"/>
                <a:gd name="connsiteX1" fmla="*/ 0 w 32797"/>
                <a:gd name="connsiteY1" fmla="*/ 39 h 72889"/>
                <a:gd name="connsiteX2" fmla="*/ 32798 w 32797"/>
                <a:gd name="connsiteY2" fmla="*/ 0 h 72889"/>
                <a:gd name="connsiteX3" fmla="*/ 30896 w 32797"/>
                <a:gd name="connsiteY3" fmla="*/ 18472 h 72889"/>
                <a:gd name="connsiteX4" fmla="*/ 492 w 32797"/>
                <a:gd name="connsiteY4" fmla="*/ 72890 h 7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97" h="72889">
                  <a:moveTo>
                    <a:pt x="492" y="72890"/>
                  </a:moveTo>
                  <a:cubicBezTo>
                    <a:pt x="328" y="48606"/>
                    <a:pt x="164" y="24323"/>
                    <a:pt x="0" y="39"/>
                  </a:cubicBezTo>
                  <a:cubicBezTo>
                    <a:pt x="10921" y="26"/>
                    <a:pt x="21876" y="13"/>
                    <a:pt x="32798" y="0"/>
                  </a:cubicBezTo>
                  <a:cubicBezTo>
                    <a:pt x="32240" y="6402"/>
                    <a:pt x="33388" y="17590"/>
                    <a:pt x="30896" y="18472"/>
                  </a:cubicBezTo>
                  <a:cubicBezTo>
                    <a:pt x="4198" y="27898"/>
                    <a:pt x="8626" y="53805"/>
                    <a:pt x="492" y="72890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889C1B8B-2787-92D4-5CBA-4FCA879B132A}"/>
                </a:ext>
              </a:extLst>
            </p:cNvPr>
            <p:cNvSpPr/>
            <p:nvPr/>
          </p:nvSpPr>
          <p:spPr>
            <a:xfrm>
              <a:off x="18291039" y="4324775"/>
              <a:ext cx="559035" cy="2315527"/>
            </a:xfrm>
            <a:custGeom>
              <a:avLst/>
              <a:gdLst>
                <a:gd name="connsiteX0" fmla="*/ 14365 w 559035"/>
                <a:gd name="connsiteY0" fmla="*/ 2053563 h 2315527"/>
                <a:gd name="connsiteX1" fmla="*/ 21417 w 559035"/>
                <a:gd name="connsiteY1" fmla="*/ 2046708 h 2315527"/>
                <a:gd name="connsiteX2" fmla="*/ 34044 w 559035"/>
                <a:gd name="connsiteY2" fmla="*/ 1986098 h 2315527"/>
                <a:gd name="connsiteX3" fmla="*/ 90259 w 559035"/>
                <a:gd name="connsiteY3" fmla="*/ 1943690 h 2315527"/>
                <a:gd name="connsiteX4" fmla="*/ 273008 w 559035"/>
                <a:gd name="connsiteY4" fmla="*/ 1191410 h 2315527"/>
                <a:gd name="connsiteX5" fmla="*/ 458118 w 559035"/>
                <a:gd name="connsiteY5" fmla="*/ 334372 h 2315527"/>
                <a:gd name="connsiteX6" fmla="*/ 519811 w 559035"/>
                <a:gd name="connsiteY6" fmla="*/ 51427 h 2315527"/>
                <a:gd name="connsiteX7" fmla="*/ 529683 w 559035"/>
                <a:gd name="connsiteY7" fmla="*/ 0 h 2315527"/>
                <a:gd name="connsiteX8" fmla="*/ 538997 w 559035"/>
                <a:gd name="connsiteY8" fmla="*/ 19023 h 2315527"/>
                <a:gd name="connsiteX9" fmla="*/ 541818 w 559035"/>
                <a:gd name="connsiteY9" fmla="*/ 73434 h 2315527"/>
                <a:gd name="connsiteX10" fmla="*/ 536210 w 559035"/>
                <a:gd name="connsiteY10" fmla="*/ 877732 h 2315527"/>
                <a:gd name="connsiteX11" fmla="*/ 531290 w 559035"/>
                <a:gd name="connsiteY11" fmla="*/ 1588622 h 2315527"/>
                <a:gd name="connsiteX12" fmla="*/ 528142 w 559035"/>
                <a:gd name="connsiteY12" fmla="*/ 1631719 h 2315527"/>
                <a:gd name="connsiteX13" fmla="*/ 525944 w 559035"/>
                <a:gd name="connsiteY13" fmla="*/ 1893936 h 2315527"/>
                <a:gd name="connsiteX14" fmla="*/ 526010 w 559035"/>
                <a:gd name="connsiteY14" fmla="*/ 2003612 h 2315527"/>
                <a:gd name="connsiteX15" fmla="*/ 531979 w 559035"/>
                <a:gd name="connsiteY15" fmla="*/ 2027489 h 2315527"/>
                <a:gd name="connsiteX16" fmla="*/ 554511 w 559035"/>
                <a:gd name="connsiteY16" fmla="*/ 2088295 h 2315527"/>
                <a:gd name="connsiteX17" fmla="*/ 549001 w 559035"/>
                <a:gd name="connsiteY17" fmla="*/ 2100267 h 2315527"/>
                <a:gd name="connsiteX18" fmla="*/ 543031 w 559035"/>
                <a:gd name="connsiteY18" fmla="*/ 2138673 h 2315527"/>
                <a:gd name="connsiteX19" fmla="*/ 534734 w 559035"/>
                <a:gd name="connsiteY19" fmla="*/ 2213222 h 2315527"/>
                <a:gd name="connsiteX20" fmla="*/ 529453 w 559035"/>
                <a:gd name="connsiteY20" fmla="*/ 2313878 h 2315527"/>
                <a:gd name="connsiteX21" fmla="*/ 529421 w 559035"/>
                <a:gd name="connsiteY21" fmla="*/ 2314009 h 2315527"/>
                <a:gd name="connsiteX22" fmla="*/ 300001 w 559035"/>
                <a:gd name="connsiteY22" fmla="*/ 2314009 h 2315527"/>
                <a:gd name="connsiteX23" fmla="*/ 31879 w 559035"/>
                <a:gd name="connsiteY23" fmla="*/ 2313485 h 2315527"/>
                <a:gd name="connsiteX24" fmla="*/ 0 w 559035"/>
                <a:gd name="connsiteY24" fmla="*/ 2299578 h 2315527"/>
                <a:gd name="connsiteX25" fmla="*/ 22991 w 559035"/>
                <a:gd name="connsiteY25" fmla="*/ 2090624 h 2315527"/>
                <a:gd name="connsiteX26" fmla="*/ 14365 w 559035"/>
                <a:gd name="connsiteY26" fmla="*/ 2053563 h 231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59035" h="2315527">
                  <a:moveTo>
                    <a:pt x="14365" y="2053563"/>
                  </a:moveTo>
                  <a:cubicBezTo>
                    <a:pt x="16694" y="2051299"/>
                    <a:pt x="19055" y="2049004"/>
                    <a:pt x="21417" y="2046708"/>
                  </a:cubicBezTo>
                  <a:cubicBezTo>
                    <a:pt x="31354" y="2027685"/>
                    <a:pt x="22991" y="2004858"/>
                    <a:pt x="34044" y="1986098"/>
                  </a:cubicBezTo>
                  <a:cubicBezTo>
                    <a:pt x="73171" y="1998758"/>
                    <a:pt x="82257" y="1977570"/>
                    <a:pt x="90259" y="1943690"/>
                  </a:cubicBezTo>
                  <a:cubicBezTo>
                    <a:pt x="149394" y="1692493"/>
                    <a:pt x="203805" y="1439885"/>
                    <a:pt x="273008" y="1191410"/>
                  </a:cubicBezTo>
                  <a:cubicBezTo>
                    <a:pt x="351690" y="908988"/>
                    <a:pt x="400001" y="620828"/>
                    <a:pt x="458118" y="334372"/>
                  </a:cubicBezTo>
                  <a:cubicBezTo>
                    <a:pt x="477305" y="239784"/>
                    <a:pt x="504494" y="146967"/>
                    <a:pt x="519811" y="51427"/>
                  </a:cubicBezTo>
                  <a:cubicBezTo>
                    <a:pt x="522533" y="34339"/>
                    <a:pt x="517252" y="15284"/>
                    <a:pt x="529683" y="0"/>
                  </a:cubicBezTo>
                  <a:cubicBezTo>
                    <a:pt x="544835" y="328"/>
                    <a:pt x="538177" y="12070"/>
                    <a:pt x="538997" y="19023"/>
                  </a:cubicBezTo>
                  <a:cubicBezTo>
                    <a:pt x="541064" y="37062"/>
                    <a:pt x="536308" y="55494"/>
                    <a:pt x="541818" y="73434"/>
                  </a:cubicBezTo>
                  <a:cubicBezTo>
                    <a:pt x="533947" y="341523"/>
                    <a:pt x="544704" y="609840"/>
                    <a:pt x="536210" y="877732"/>
                  </a:cubicBezTo>
                  <a:cubicBezTo>
                    <a:pt x="528699" y="1114827"/>
                    <a:pt x="535750" y="1351725"/>
                    <a:pt x="531290" y="1588622"/>
                  </a:cubicBezTo>
                  <a:cubicBezTo>
                    <a:pt x="531028" y="1603021"/>
                    <a:pt x="529224" y="1617353"/>
                    <a:pt x="528142" y="1631719"/>
                  </a:cubicBezTo>
                  <a:cubicBezTo>
                    <a:pt x="522894" y="1719092"/>
                    <a:pt x="527157" y="1806531"/>
                    <a:pt x="525944" y="1893936"/>
                  </a:cubicBezTo>
                  <a:cubicBezTo>
                    <a:pt x="525452" y="1930506"/>
                    <a:pt x="525682" y="1967075"/>
                    <a:pt x="526010" y="2003612"/>
                  </a:cubicBezTo>
                  <a:cubicBezTo>
                    <a:pt x="526075" y="2012041"/>
                    <a:pt x="522106" y="2025127"/>
                    <a:pt x="531979" y="2027489"/>
                  </a:cubicBezTo>
                  <a:cubicBezTo>
                    <a:pt x="571270" y="2036934"/>
                    <a:pt x="556905" y="2064550"/>
                    <a:pt x="554511" y="2088295"/>
                  </a:cubicBezTo>
                  <a:cubicBezTo>
                    <a:pt x="554051" y="2092658"/>
                    <a:pt x="551494" y="2096560"/>
                    <a:pt x="549001" y="2100267"/>
                  </a:cubicBezTo>
                  <a:cubicBezTo>
                    <a:pt x="541654" y="2112238"/>
                    <a:pt x="544016" y="2125718"/>
                    <a:pt x="543031" y="2138673"/>
                  </a:cubicBezTo>
                  <a:cubicBezTo>
                    <a:pt x="540277" y="2163534"/>
                    <a:pt x="537522" y="2188361"/>
                    <a:pt x="534734" y="2213222"/>
                  </a:cubicBezTo>
                  <a:cubicBezTo>
                    <a:pt x="527879" y="2246512"/>
                    <a:pt x="537817" y="2280687"/>
                    <a:pt x="529453" y="2313878"/>
                  </a:cubicBezTo>
                  <a:cubicBezTo>
                    <a:pt x="529453" y="2313878"/>
                    <a:pt x="529421" y="2314009"/>
                    <a:pt x="529421" y="2314009"/>
                  </a:cubicBezTo>
                  <a:cubicBezTo>
                    <a:pt x="452936" y="2314272"/>
                    <a:pt x="376354" y="2317289"/>
                    <a:pt x="300001" y="2314009"/>
                  </a:cubicBezTo>
                  <a:cubicBezTo>
                    <a:pt x="210528" y="2310172"/>
                    <a:pt x="121220" y="2315354"/>
                    <a:pt x="31879" y="2313485"/>
                  </a:cubicBezTo>
                  <a:cubicBezTo>
                    <a:pt x="19810" y="2313222"/>
                    <a:pt x="3870" y="2319585"/>
                    <a:pt x="0" y="2299578"/>
                  </a:cubicBezTo>
                  <a:cubicBezTo>
                    <a:pt x="7707" y="2229949"/>
                    <a:pt x="15513" y="2160287"/>
                    <a:pt x="22991" y="2090624"/>
                  </a:cubicBezTo>
                  <a:cubicBezTo>
                    <a:pt x="24401" y="2077472"/>
                    <a:pt x="24762" y="2064156"/>
                    <a:pt x="14365" y="2053563"/>
                  </a:cubicBezTo>
                  <a:close/>
                </a:path>
              </a:pathLst>
            </a:custGeom>
            <a:solidFill>
              <a:srgbClr val="FBFCF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47C31C4-DA85-6EA0-7C83-89FDB9C83871}"/>
                </a:ext>
              </a:extLst>
            </p:cNvPr>
            <p:cNvSpPr/>
            <p:nvPr/>
          </p:nvSpPr>
          <p:spPr>
            <a:xfrm>
              <a:off x="18425986" y="3575318"/>
              <a:ext cx="427697" cy="513871"/>
            </a:xfrm>
            <a:custGeom>
              <a:avLst/>
              <a:gdLst>
                <a:gd name="connsiteX0" fmla="*/ 421368 w 427697"/>
                <a:gd name="connsiteY0" fmla="*/ 0 h 513871"/>
                <a:gd name="connsiteX1" fmla="*/ 427698 w 427697"/>
                <a:gd name="connsiteY1" fmla="*/ 73998 h 513871"/>
                <a:gd name="connsiteX2" fmla="*/ 421564 w 427697"/>
                <a:gd name="connsiteY2" fmla="*/ 99446 h 513871"/>
                <a:gd name="connsiteX3" fmla="*/ 418284 w 427697"/>
                <a:gd name="connsiteY3" fmla="*/ 281696 h 513871"/>
                <a:gd name="connsiteX4" fmla="*/ 413726 w 427697"/>
                <a:gd name="connsiteY4" fmla="*/ 427449 h 513871"/>
                <a:gd name="connsiteX5" fmla="*/ 314873 w 427697"/>
                <a:gd name="connsiteY5" fmla="*/ 508066 h 513871"/>
                <a:gd name="connsiteX6" fmla="*/ 48556 w 427697"/>
                <a:gd name="connsiteY6" fmla="*/ 502097 h 513871"/>
                <a:gd name="connsiteX7" fmla="*/ 1360 w 427697"/>
                <a:gd name="connsiteY7" fmla="*/ 513871 h 513871"/>
                <a:gd name="connsiteX8" fmla="*/ 63873 w 427697"/>
                <a:gd name="connsiteY8" fmla="*/ 434041 h 513871"/>
                <a:gd name="connsiteX9" fmla="*/ 313529 w 427697"/>
                <a:gd name="connsiteY9" fmla="*/ 428335 h 513871"/>
                <a:gd name="connsiteX10" fmla="*/ 361053 w 427697"/>
                <a:gd name="connsiteY10" fmla="*/ 379630 h 513871"/>
                <a:gd name="connsiteX11" fmla="*/ 370892 w 427697"/>
                <a:gd name="connsiteY11" fmla="*/ 30580 h 513871"/>
                <a:gd name="connsiteX12" fmla="*/ 392571 w 427697"/>
                <a:gd name="connsiteY12" fmla="*/ 6953 h 513871"/>
                <a:gd name="connsiteX13" fmla="*/ 421368 w 427697"/>
                <a:gd name="connsiteY13" fmla="*/ 0 h 51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697" h="513871">
                  <a:moveTo>
                    <a:pt x="421368" y="0"/>
                  </a:moveTo>
                  <a:cubicBezTo>
                    <a:pt x="426451" y="24411"/>
                    <a:pt x="419039" y="49892"/>
                    <a:pt x="427698" y="73998"/>
                  </a:cubicBezTo>
                  <a:cubicBezTo>
                    <a:pt x="425500" y="82496"/>
                    <a:pt x="420744" y="91243"/>
                    <a:pt x="421564" y="99446"/>
                  </a:cubicBezTo>
                  <a:cubicBezTo>
                    <a:pt x="427534" y="160167"/>
                    <a:pt x="411955" y="219895"/>
                    <a:pt x="418284" y="281696"/>
                  </a:cubicBezTo>
                  <a:cubicBezTo>
                    <a:pt x="423106" y="328629"/>
                    <a:pt x="416940" y="378843"/>
                    <a:pt x="413726" y="427449"/>
                  </a:cubicBezTo>
                  <a:cubicBezTo>
                    <a:pt x="411331" y="463231"/>
                    <a:pt x="354329" y="509050"/>
                    <a:pt x="314873" y="508066"/>
                  </a:cubicBezTo>
                  <a:cubicBezTo>
                    <a:pt x="226123" y="505803"/>
                    <a:pt x="137143" y="515183"/>
                    <a:pt x="48556" y="502097"/>
                  </a:cubicBezTo>
                  <a:cubicBezTo>
                    <a:pt x="22548" y="498259"/>
                    <a:pt x="17464" y="501146"/>
                    <a:pt x="1360" y="513871"/>
                  </a:cubicBezTo>
                  <a:cubicBezTo>
                    <a:pt x="-2576" y="440634"/>
                    <a:pt x="-2248" y="442995"/>
                    <a:pt x="63873" y="434041"/>
                  </a:cubicBezTo>
                  <a:cubicBezTo>
                    <a:pt x="147080" y="422792"/>
                    <a:pt x="230354" y="430991"/>
                    <a:pt x="313529" y="428335"/>
                  </a:cubicBezTo>
                  <a:cubicBezTo>
                    <a:pt x="356363" y="426957"/>
                    <a:pt x="359872" y="423448"/>
                    <a:pt x="361053" y="379630"/>
                  </a:cubicBezTo>
                  <a:cubicBezTo>
                    <a:pt x="364234" y="263264"/>
                    <a:pt x="369153" y="146953"/>
                    <a:pt x="370892" y="30580"/>
                  </a:cubicBezTo>
                  <a:cubicBezTo>
                    <a:pt x="371187" y="11155"/>
                    <a:pt x="376992" y="6763"/>
                    <a:pt x="392571" y="6953"/>
                  </a:cubicBezTo>
                  <a:cubicBezTo>
                    <a:pt x="402935" y="7084"/>
                    <a:pt x="412381" y="4883"/>
                    <a:pt x="421368" y="0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60FFF943-3631-A85A-1DF4-4BA8897501C2}"/>
                </a:ext>
              </a:extLst>
            </p:cNvPr>
            <p:cNvSpPr/>
            <p:nvPr/>
          </p:nvSpPr>
          <p:spPr>
            <a:xfrm>
              <a:off x="18343396" y="2885216"/>
              <a:ext cx="134819" cy="318353"/>
            </a:xfrm>
            <a:custGeom>
              <a:avLst/>
              <a:gdLst>
                <a:gd name="connsiteX0" fmla="*/ 61418 w 134819"/>
                <a:gd name="connsiteY0" fmla="*/ 251 h 318353"/>
                <a:gd name="connsiteX1" fmla="*/ 63550 w 134819"/>
                <a:gd name="connsiteY1" fmla="*/ 12068 h 318353"/>
                <a:gd name="connsiteX2" fmla="*/ 59876 w 134819"/>
                <a:gd name="connsiteY2" fmla="*/ 205381 h 318353"/>
                <a:gd name="connsiteX3" fmla="*/ 134819 w 134819"/>
                <a:gd name="connsiteY3" fmla="*/ 267553 h 318353"/>
                <a:gd name="connsiteX4" fmla="*/ 59286 w 134819"/>
                <a:gd name="connsiteY4" fmla="*/ 281216 h 318353"/>
                <a:gd name="connsiteX5" fmla="*/ 11828 w 134819"/>
                <a:gd name="connsiteY5" fmla="*/ 34709 h 318353"/>
                <a:gd name="connsiteX6" fmla="*/ 61418 w 134819"/>
                <a:gd name="connsiteY6" fmla="*/ 251 h 31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819" h="318353">
                  <a:moveTo>
                    <a:pt x="61418" y="251"/>
                  </a:moveTo>
                  <a:cubicBezTo>
                    <a:pt x="65190" y="3646"/>
                    <a:pt x="65813" y="7569"/>
                    <a:pt x="63550" y="12068"/>
                  </a:cubicBezTo>
                  <a:cubicBezTo>
                    <a:pt x="31375" y="75942"/>
                    <a:pt x="38525" y="139891"/>
                    <a:pt x="59876" y="205381"/>
                  </a:cubicBezTo>
                  <a:cubicBezTo>
                    <a:pt x="72372" y="243735"/>
                    <a:pt x="91953" y="268310"/>
                    <a:pt x="134819" y="267553"/>
                  </a:cubicBezTo>
                  <a:cubicBezTo>
                    <a:pt x="108384" y="326487"/>
                    <a:pt x="112287" y="338156"/>
                    <a:pt x="59286" y="281216"/>
                  </a:cubicBezTo>
                  <a:cubicBezTo>
                    <a:pt x="-5785" y="211328"/>
                    <a:pt x="-9917" y="123918"/>
                    <a:pt x="11828" y="34709"/>
                  </a:cubicBezTo>
                  <a:cubicBezTo>
                    <a:pt x="17764" y="10323"/>
                    <a:pt x="35377" y="-1946"/>
                    <a:pt x="61418" y="251"/>
                  </a:cubicBezTo>
                  <a:close/>
                </a:path>
              </a:pathLst>
            </a:custGeom>
            <a:solidFill>
              <a:srgbClr val="F8FAF9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402579BC-B84C-11CE-4353-C8423F53BD17}"/>
                </a:ext>
              </a:extLst>
            </p:cNvPr>
            <p:cNvSpPr/>
            <p:nvPr/>
          </p:nvSpPr>
          <p:spPr>
            <a:xfrm>
              <a:off x="18820460" y="4266231"/>
              <a:ext cx="12495" cy="131977"/>
            </a:xfrm>
            <a:custGeom>
              <a:avLst/>
              <a:gdLst>
                <a:gd name="connsiteX0" fmla="*/ 12397 w 12495"/>
                <a:gd name="connsiteY0" fmla="*/ 131978 h 131977"/>
                <a:gd name="connsiteX1" fmla="*/ 262 w 12495"/>
                <a:gd name="connsiteY1" fmla="*/ 58544 h 131977"/>
                <a:gd name="connsiteX2" fmla="*/ 12495 w 12495"/>
                <a:gd name="connsiteY2" fmla="*/ 0 h 131977"/>
                <a:gd name="connsiteX3" fmla="*/ 12397 w 12495"/>
                <a:gd name="connsiteY3" fmla="*/ 131978 h 131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5" h="131977">
                  <a:moveTo>
                    <a:pt x="12397" y="131978"/>
                  </a:moveTo>
                  <a:cubicBezTo>
                    <a:pt x="-2559" y="109315"/>
                    <a:pt x="16431" y="81010"/>
                    <a:pt x="262" y="58544"/>
                  </a:cubicBezTo>
                  <a:cubicBezTo>
                    <a:pt x="-1312" y="37848"/>
                    <a:pt x="4394" y="18695"/>
                    <a:pt x="12495" y="0"/>
                  </a:cubicBezTo>
                  <a:cubicBezTo>
                    <a:pt x="12462" y="44014"/>
                    <a:pt x="12430" y="87996"/>
                    <a:pt x="12397" y="131978"/>
                  </a:cubicBezTo>
                  <a:close/>
                </a:path>
              </a:pathLst>
            </a:custGeom>
            <a:solidFill>
              <a:srgbClr val="C3C9CC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B1872E3C-105F-D7AA-5F3C-FFB8C2C5DF23}"/>
                </a:ext>
              </a:extLst>
            </p:cNvPr>
            <p:cNvSpPr/>
            <p:nvPr/>
          </p:nvSpPr>
          <p:spPr>
            <a:xfrm>
              <a:off x="18239111" y="2864734"/>
              <a:ext cx="26447" cy="37099"/>
            </a:xfrm>
            <a:custGeom>
              <a:avLst/>
              <a:gdLst>
                <a:gd name="connsiteX0" fmla="*/ 22672 w 26447"/>
                <a:gd name="connsiteY0" fmla="*/ 28 h 37099"/>
                <a:gd name="connsiteX1" fmla="*/ 9 w 26447"/>
                <a:gd name="connsiteY1" fmla="*/ 37099 h 37099"/>
                <a:gd name="connsiteX2" fmla="*/ 13489 w 26447"/>
                <a:gd name="connsiteY2" fmla="*/ 7939 h 37099"/>
                <a:gd name="connsiteX3" fmla="*/ 22672 w 26447"/>
                <a:gd name="connsiteY3" fmla="*/ 28 h 3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47" h="37099">
                  <a:moveTo>
                    <a:pt x="22672" y="28"/>
                  </a:moveTo>
                  <a:cubicBezTo>
                    <a:pt x="29855" y="30504"/>
                    <a:pt x="29035" y="31898"/>
                    <a:pt x="9" y="37099"/>
                  </a:cubicBezTo>
                  <a:cubicBezTo>
                    <a:pt x="-352" y="25053"/>
                    <a:pt x="9816" y="17955"/>
                    <a:pt x="13489" y="7939"/>
                  </a:cubicBezTo>
                  <a:cubicBezTo>
                    <a:pt x="14932" y="4036"/>
                    <a:pt x="17031" y="-395"/>
                    <a:pt x="22672" y="28"/>
                  </a:cubicBezTo>
                  <a:close/>
                </a:path>
              </a:pathLst>
            </a:custGeom>
            <a:solidFill>
              <a:srgbClr val="D0DAE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80D3FD02-B5E5-8C56-3DD7-98E3FE80E0EA}"/>
                </a:ext>
              </a:extLst>
            </p:cNvPr>
            <p:cNvSpPr/>
            <p:nvPr/>
          </p:nvSpPr>
          <p:spPr>
            <a:xfrm>
              <a:off x="18810729" y="5956494"/>
              <a:ext cx="197923" cy="468547"/>
            </a:xfrm>
            <a:custGeom>
              <a:avLst/>
              <a:gdLst>
                <a:gd name="connsiteX0" fmla="*/ 29278 w 197923"/>
                <a:gd name="connsiteY0" fmla="*/ 468548 h 468547"/>
                <a:gd name="connsiteX1" fmla="*/ 28392 w 197923"/>
                <a:gd name="connsiteY1" fmla="*/ 422041 h 468547"/>
                <a:gd name="connsiteX2" fmla="*/ 26031 w 197923"/>
                <a:gd name="connsiteY2" fmla="*/ 406429 h 468547"/>
                <a:gd name="connsiteX3" fmla="*/ 3368 w 197923"/>
                <a:gd name="connsiteY3" fmla="*/ 333782 h 468547"/>
                <a:gd name="connsiteX4" fmla="*/ 3302 w 197923"/>
                <a:gd name="connsiteY4" fmla="*/ 31322 h 468547"/>
                <a:gd name="connsiteX5" fmla="*/ 8452 w 197923"/>
                <a:gd name="connsiteY5" fmla="*/ 0 h 468547"/>
                <a:gd name="connsiteX6" fmla="*/ 8878 w 197923"/>
                <a:gd name="connsiteY6" fmla="*/ 350312 h 468547"/>
                <a:gd name="connsiteX7" fmla="*/ 59550 w 197923"/>
                <a:gd name="connsiteY7" fmla="*/ 400755 h 468547"/>
                <a:gd name="connsiteX8" fmla="*/ 169652 w 197923"/>
                <a:gd name="connsiteY8" fmla="*/ 401149 h 468547"/>
                <a:gd name="connsiteX9" fmla="*/ 197924 w 197923"/>
                <a:gd name="connsiteY9" fmla="*/ 406954 h 468547"/>
                <a:gd name="connsiteX10" fmla="*/ 97923 w 197923"/>
                <a:gd name="connsiteY10" fmla="*/ 422926 h 468547"/>
                <a:gd name="connsiteX11" fmla="*/ 29278 w 197923"/>
                <a:gd name="connsiteY11" fmla="*/ 468548 h 4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7923" h="468547">
                  <a:moveTo>
                    <a:pt x="29278" y="468548"/>
                  </a:moveTo>
                  <a:cubicBezTo>
                    <a:pt x="29016" y="453035"/>
                    <a:pt x="28917" y="437521"/>
                    <a:pt x="28392" y="422041"/>
                  </a:cubicBezTo>
                  <a:cubicBezTo>
                    <a:pt x="28196" y="416629"/>
                    <a:pt x="28425" y="407282"/>
                    <a:pt x="26031" y="406429"/>
                  </a:cubicBezTo>
                  <a:cubicBezTo>
                    <a:pt x="-13392" y="392031"/>
                    <a:pt x="3794" y="358643"/>
                    <a:pt x="3368" y="333782"/>
                  </a:cubicBezTo>
                  <a:cubicBezTo>
                    <a:pt x="1662" y="232995"/>
                    <a:pt x="2745" y="132142"/>
                    <a:pt x="3302" y="31322"/>
                  </a:cubicBezTo>
                  <a:cubicBezTo>
                    <a:pt x="3368" y="20859"/>
                    <a:pt x="-1257" y="9052"/>
                    <a:pt x="8452" y="0"/>
                  </a:cubicBezTo>
                  <a:cubicBezTo>
                    <a:pt x="8582" y="116760"/>
                    <a:pt x="8681" y="233552"/>
                    <a:pt x="8878" y="350312"/>
                  </a:cubicBezTo>
                  <a:cubicBezTo>
                    <a:pt x="8976" y="397180"/>
                    <a:pt x="11009" y="399640"/>
                    <a:pt x="59550" y="400755"/>
                  </a:cubicBezTo>
                  <a:cubicBezTo>
                    <a:pt x="96218" y="401575"/>
                    <a:pt x="132952" y="400853"/>
                    <a:pt x="169652" y="401149"/>
                  </a:cubicBezTo>
                  <a:cubicBezTo>
                    <a:pt x="179360" y="401214"/>
                    <a:pt x="189888" y="398328"/>
                    <a:pt x="197924" y="406954"/>
                  </a:cubicBezTo>
                  <a:cubicBezTo>
                    <a:pt x="164077" y="408627"/>
                    <a:pt x="130360" y="406527"/>
                    <a:pt x="97923" y="422926"/>
                  </a:cubicBezTo>
                  <a:cubicBezTo>
                    <a:pt x="72866" y="435586"/>
                    <a:pt x="44758" y="441982"/>
                    <a:pt x="29278" y="468548"/>
                  </a:cubicBezTo>
                  <a:close/>
                </a:path>
              </a:pathLst>
            </a:custGeom>
            <a:solidFill>
              <a:srgbClr val="A16E7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B59C73C3-2F05-5300-50A3-5B0A1F24E7D0}"/>
                </a:ext>
              </a:extLst>
            </p:cNvPr>
            <p:cNvSpPr/>
            <p:nvPr/>
          </p:nvSpPr>
          <p:spPr>
            <a:xfrm>
              <a:off x="18739872" y="1832404"/>
              <a:ext cx="201316" cy="91117"/>
            </a:xfrm>
            <a:custGeom>
              <a:avLst/>
              <a:gdLst>
                <a:gd name="connsiteX0" fmla="*/ 108563 w 201316"/>
                <a:gd name="connsiteY0" fmla="*/ 91116 h 91117"/>
                <a:gd name="connsiteX1" fmla="*/ 4431 w 201316"/>
                <a:gd name="connsiteY1" fmla="*/ 25957 h 91117"/>
                <a:gd name="connsiteX2" fmla="*/ 23519 w 201316"/>
                <a:gd name="connsiteY2" fmla="*/ 1080 h 91117"/>
                <a:gd name="connsiteX3" fmla="*/ 179407 w 201316"/>
                <a:gd name="connsiteY3" fmla="*/ 8994 h 91117"/>
                <a:gd name="connsiteX4" fmla="*/ 193772 w 201316"/>
                <a:gd name="connsiteY4" fmla="*/ 42120 h 91117"/>
                <a:gd name="connsiteX5" fmla="*/ 108563 w 201316"/>
                <a:gd name="connsiteY5" fmla="*/ 91116 h 9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316" h="91117">
                  <a:moveTo>
                    <a:pt x="108563" y="91116"/>
                  </a:moveTo>
                  <a:cubicBezTo>
                    <a:pt x="63434" y="91356"/>
                    <a:pt x="20010" y="64350"/>
                    <a:pt x="4431" y="25957"/>
                  </a:cubicBezTo>
                  <a:cubicBezTo>
                    <a:pt x="-3145" y="7253"/>
                    <a:pt x="-3473" y="-3584"/>
                    <a:pt x="23519" y="1080"/>
                  </a:cubicBezTo>
                  <a:cubicBezTo>
                    <a:pt x="74913" y="9962"/>
                    <a:pt x="127488" y="-1380"/>
                    <a:pt x="179407" y="8994"/>
                  </a:cubicBezTo>
                  <a:cubicBezTo>
                    <a:pt x="205743" y="14255"/>
                    <a:pt x="205382" y="23678"/>
                    <a:pt x="193772" y="42120"/>
                  </a:cubicBezTo>
                  <a:cubicBezTo>
                    <a:pt x="173962" y="73635"/>
                    <a:pt x="145822" y="90286"/>
                    <a:pt x="108563" y="91116"/>
                  </a:cubicBezTo>
                  <a:close/>
                </a:path>
              </a:pathLst>
            </a:custGeom>
            <a:solidFill>
              <a:srgbClr val="FBFCF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4368F936-8623-B863-B72B-9F8B7C114266}"/>
                </a:ext>
              </a:extLst>
            </p:cNvPr>
            <p:cNvSpPr/>
            <p:nvPr/>
          </p:nvSpPr>
          <p:spPr>
            <a:xfrm>
              <a:off x="18923527" y="1672450"/>
              <a:ext cx="50368" cy="88257"/>
            </a:xfrm>
            <a:custGeom>
              <a:avLst/>
              <a:gdLst>
                <a:gd name="connsiteX0" fmla="*/ 50295 w 50368"/>
                <a:gd name="connsiteY0" fmla="*/ 41542 h 88257"/>
                <a:gd name="connsiteX1" fmla="*/ 42259 w 50368"/>
                <a:gd name="connsiteY1" fmla="*/ 77692 h 88257"/>
                <a:gd name="connsiteX2" fmla="*/ 5395 w 50368"/>
                <a:gd name="connsiteY2" fmla="*/ 73389 h 88257"/>
                <a:gd name="connsiteX3" fmla="*/ 442 w 50368"/>
                <a:gd name="connsiteY3" fmla="*/ 44117 h 88257"/>
                <a:gd name="connsiteX4" fmla="*/ 23106 w 50368"/>
                <a:gd name="connsiteY4" fmla="*/ 4 h 88257"/>
                <a:gd name="connsiteX5" fmla="*/ 50295 w 50368"/>
                <a:gd name="connsiteY5" fmla="*/ 41542 h 8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368" h="88257">
                  <a:moveTo>
                    <a:pt x="50295" y="41542"/>
                  </a:moveTo>
                  <a:cubicBezTo>
                    <a:pt x="50623" y="57367"/>
                    <a:pt x="50164" y="69292"/>
                    <a:pt x="42259" y="77692"/>
                  </a:cubicBezTo>
                  <a:cubicBezTo>
                    <a:pt x="28944" y="91867"/>
                    <a:pt x="14578" y="93054"/>
                    <a:pt x="5395" y="73389"/>
                  </a:cubicBezTo>
                  <a:cubicBezTo>
                    <a:pt x="1328" y="64648"/>
                    <a:pt x="-1034" y="53467"/>
                    <a:pt x="442" y="44117"/>
                  </a:cubicBezTo>
                  <a:cubicBezTo>
                    <a:pt x="3132" y="27167"/>
                    <a:pt x="-4609" y="-367"/>
                    <a:pt x="23106" y="4"/>
                  </a:cubicBezTo>
                  <a:cubicBezTo>
                    <a:pt x="49639" y="355"/>
                    <a:pt x="47572" y="26688"/>
                    <a:pt x="50295" y="41542"/>
                  </a:cubicBezTo>
                  <a:close/>
                </a:path>
              </a:pathLst>
            </a:custGeom>
            <a:solidFill>
              <a:srgbClr val="38313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DF18576A-11F9-EEE5-034A-3FE5F0192CE2}"/>
                </a:ext>
              </a:extLst>
            </p:cNvPr>
            <p:cNvSpPr/>
            <p:nvPr/>
          </p:nvSpPr>
          <p:spPr>
            <a:xfrm>
              <a:off x="18676079" y="1609666"/>
              <a:ext cx="114831" cy="34517"/>
            </a:xfrm>
            <a:custGeom>
              <a:avLst/>
              <a:gdLst>
                <a:gd name="connsiteX0" fmla="*/ 66879 w 114831"/>
                <a:gd name="connsiteY0" fmla="*/ 0 h 34517"/>
                <a:gd name="connsiteX1" fmla="*/ 114829 w 114831"/>
                <a:gd name="connsiteY1" fmla="*/ 17317 h 34517"/>
                <a:gd name="connsiteX2" fmla="*/ 67273 w 114831"/>
                <a:gd name="connsiteY2" fmla="*/ 32480 h 34517"/>
                <a:gd name="connsiteX3" fmla="*/ 8761 w 114831"/>
                <a:gd name="connsiteY3" fmla="*/ 30525 h 34517"/>
                <a:gd name="connsiteX4" fmla="*/ 825 w 114831"/>
                <a:gd name="connsiteY4" fmla="*/ 20984 h 34517"/>
                <a:gd name="connsiteX5" fmla="*/ 16043 w 114831"/>
                <a:gd name="connsiteY5" fmla="*/ 3788 h 34517"/>
                <a:gd name="connsiteX6" fmla="*/ 66879 w 114831"/>
                <a:gd name="connsiteY6" fmla="*/ 0 h 3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31" h="34517">
                  <a:moveTo>
                    <a:pt x="66879" y="0"/>
                  </a:moveTo>
                  <a:cubicBezTo>
                    <a:pt x="82917" y="6133"/>
                    <a:pt x="114534" y="-11486"/>
                    <a:pt x="114829" y="17317"/>
                  </a:cubicBezTo>
                  <a:cubicBezTo>
                    <a:pt x="115092" y="48472"/>
                    <a:pt x="83573" y="26576"/>
                    <a:pt x="67273" y="32480"/>
                  </a:cubicBezTo>
                  <a:cubicBezTo>
                    <a:pt x="48119" y="39416"/>
                    <a:pt x="28998" y="21948"/>
                    <a:pt x="8761" y="30525"/>
                  </a:cubicBezTo>
                  <a:cubicBezTo>
                    <a:pt x="2727" y="33086"/>
                    <a:pt x="-1963" y="28022"/>
                    <a:pt x="825" y="20984"/>
                  </a:cubicBezTo>
                  <a:cubicBezTo>
                    <a:pt x="3711" y="13729"/>
                    <a:pt x="1513" y="3129"/>
                    <a:pt x="16043" y="3788"/>
                  </a:cubicBezTo>
                  <a:cubicBezTo>
                    <a:pt x="32573" y="4539"/>
                    <a:pt x="49299" y="1482"/>
                    <a:pt x="66879" y="0"/>
                  </a:cubicBezTo>
                  <a:close/>
                </a:path>
              </a:pathLst>
            </a:custGeom>
            <a:solidFill>
              <a:srgbClr val="493F46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689D6761-2E68-EEF3-764E-12B53E68F4F1}"/>
                </a:ext>
              </a:extLst>
            </p:cNvPr>
            <p:cNvSpPr/>
            <p:nvPr/>
          </p:nvSpPr>
          <p:spPr>
            <a:xfrm>
              <a:off x="18902604" y="1609223"/>
              <a:ext cx="111569" cy="36860"/>
            </a:xfrm>
            <a:custGeom>
              <a:avLst/>
              <a:gdLst>
                <a:gd name="connsiteX0" fmla="*/ 51572 w 111569"/>
                <a:gd name="connsiteY0" fmla="*/ 32897 h 36860"/>
                <a:gd name="connsiteX1" fmla="*/ 19561 w 111569"/>
                <a:gd name="connsiteY1" fmla="*/ 32798 h 36860"/>
                <a:gd name="connsiteX2" fmla="*/ 440 w 111569"/>
                <a:gd name="connsiteY2" fmla="*/ 24176 h 36860"/>
                <a:gd name="connsiteX3" fmla="*/ 13264 w 111569"/>
                <a:gd name="connsiteY3" fmla="*/ 3572 h 36860"/>
                <a:gd name="connsiteX4" fmla="*/ 99095 w 111569"/>
                <a:gd name="connsiteY4" fmla="*/ 6501 h 36860"/>
                <a:gd name="connsiteX5" fmla="*/ 111198 w 111569"/>
                <a:gd name="connsiteY5" fmla="*/ 27734 h 36860"/>
                <a:gd name="connsiteX6" fmla="*/ 92930 w 111569"/>
                <a:gd name="connsiteY6" fmla="*/ 36275 h 36860"/>
                <a:gd name="connsiteX7" fmla="*/ 51572 w 111569"/>
                <a:gd name="connsiteY7" fmla="*/ 32897 h 3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9" h="36860">
                  <a:moveTo>
                    <a:pt x="51572" y="32897"/>
                  </a:moveTo>
                  <a:cubicBezTo>
                    <a:pt x="46291" y="32897"/>
                    <a:pt x="32910" y="33149"/>
                    <a:pt x="19561" y="32798"/>
                  </a:cubicBezTo>
                  <a:cubicBezTo>
                    <a:pt x="12149" y="32602"/>
                    <a:pt x="2638" y="34566"/>
                    <a:pt x="440" y="24176"/>
                  </a:cubicBezTo>
                  <a:cubicBezTo>
                    <a:pt x="-1725" y="13972"/>
                    <a:pt x="4343" y="4956"/>
                    <a:pt x="13264" y="3572"/>
                  </a:cubicBezTo>
                  <a:cubicBezTo>
                    <a:pt x="41864" y="-862"/>
                    <a:pt x="70857" y="-2463"/>
                    <a:pt x="99095" y="6501"/>
                  </a:cubicBezTo>
                  <a:cubicBezTo>
                    <a:pt x="108902" y="9617"/>
                    <a:pt x="112871" y="18056"/>
                    <a:pt x="111198" y="27734"/>
                  </a:cubicBezTo>
                  <a:cubicBezTo>
                    <a:pt x="109394" y="38171"/>
                    <a:pt x="101194" y="37311"/>
                    <a:pt x="92930" y="36275"/>
                  </a:cubicBezTo>
                  <a:cubicBezTo>
                    <a:pt x="81877" y="34894"/>
                    <a:pt x="70758" y="34405"/>
                    <a:pt x="51572" y="32897"/>
                  </a:cubicBezTo>
                  <a:close/>
                </a:path>
              </a:pathLst>
            </a:custGeom>
            <a:solidFill>
              <a:srgbClr val="4E434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41BF86DB-571F-7889-90C6-69378E80B5EA}"/>
                </a:ext>
              </a:extLst>
            </p:cNvPr>
            <p:cNvSpPr/>
            <p:nvPr/>
          </p:nvSpPr>
          <p:spPr>
            <a:xfrm>
              <a:off x="18718995" y="1672285"/>
              <a:ext cx="48397" cy="81655"/>
            </a:xfrm>
            <a:custGeom>
              <a:avLst/>
              <a:gdLst>
                <a:gd name="connsiteX0" fmla="*/ 48397 w 48397"/>
                <a:gd name="connsiteY0" fmla="*/ 38900 h 81655"/>
                <a:gd name="connsiteX1" fmla="*/ 21536 w 48397"/>
                <a:gd name="connsiteY1" fmla="*/ 81645 h 81655"/>
                <a:gd name="connsiteX2" fmla="*/ 1037 w 48397"/>
                <a:gd name="connsiteY2" fmla="*/ 53593 h 81655"/>
                <a:gd name="connsiteX3" fmla="*/ 23143 w 48397"/>
                <a:gd name="connsiteY3" fmla="*/ 199 h 81655"/>
                <a:gd name="connsiteX4" fmla="*/ 48397 w 48397"/>
                <a:gd name="connsiteY4" fmla="*/ 38900 h 8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97" h="81655">
                  <a:moveTo>
                    <a:pt x="48397" y="38900"/>
                  </a:moveTo>
                  <a:cubicBezTo>
                    <a:pt x="42953" y="56158"/>
                    <a:pt x="48364" y="80829"/>
                    <a:pt x="21536" y="81645"/>
                  </a:cubicBezTo>
                  <a:cubicBezTo>
                    <a:pt x="6219" y="82111"/>
                    <a:pt x="-3259" y="66690"/>
                    <a:pt x="1037" y="53593"/>
                  </a:cubicBezTo>
                  <a:cubicBezTo>
                    <a:pt x="7039" y="35178"/>
                    <a:pt x="-8376" y="3692"/>
                    <a:pt x="23143" y="199"/>
                  </a:cubicBezTo>
                  <a:cubicBezTo>
                    <a:pt x="47971" y="-2550"/>
                    <a:pt x="42658" y="23866"/>
                    <a:pt x="48397" y="38900"/>
                  </a:cubicBezTo>
                  <a:close/>
                </a:path>
              </a:pathLst>
            </a:custGeom>
            <a:solidFill>
              <a:srgbClr val="433C3F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5ED745F5-FAA0-E3D2-839F-769D6A69CB9C}"/>
                </a:ext>
              </a:extLst>
            </p:cNvPr>
            <p:cNvSpPr/>
            <p:nvPr/>
          </p:nvSpPr>
          <p:spPr>
            <a:xfrm>
              <a:off x="18840159" y="1681053"/>
              <a:ext cx="41652" cy="119346"/>
            </a:xfrm>
            <a:custGeom>
              <a:avLst/>
              <a:gdLst>
                <a:gd name="connsiteX0" fmla="*/ 602 w 41652"/>
                <a:gd name="connsiteY0" fmla="*/ 42107 h 119346"/>
                <a:gd name="connsiteX1" fmla="*/ 667 w 41652"/>
                <a:gd name="connsiteY1" fmla="*/ 29145 h 119346"/>
                <a:gd name="connsiteX2" fmla="*/ 12704 w 41652"/>
                <a:gd name="connsiteY2" fmla="*/ 8 h 119346"/>
                <a:gd name="connsiteX3" fmla="*/ 21035 w 41652"/>
                <a:gd name="connsiteY3" fmla="*/ 28099 h 119346"/>
                <a:gd name="connsiteX4" fmla="*/ 38942 w 41652"/>
                <a:gd name="connsiteY4" fmla="*/ 95387 h 119346"/>
                <a:gd name="connsiteX5" fmla="*/ 31628 w 41652"/>
                <a:gd name="connsiteY5" fmla="*/ 119270 h 119346"/>
                <a:gd name="connsiteX6" fmla="*/ 7358 w 41652"/>
                <a:gd name="connsiteY6" fmla="*/ 101828 h 119346"/>
                <a:gd name="connsiteX7" fmla="*/ 602 w 41652"/>
                <a:gd name="connsiteY7" fmla="*/ 42107 h 1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52" h="119346">
                  <a:moveTo>
                    <a:pt x="602" y="42107"/>
                  </a:moveTo>
                  <a:cubicBezTo>
                    <a:pt x="602" y="35800"/>
                    <a:pt x="241" y="32422"/>
                    <a:pt x="667" y="29145"/>
                  </a:cubicBezTo>
                  <a:cubicBezTo>
                    <a:pt x="2143" y="18020"/>
                    <a:pt x="-4121" y="-432"/>
                    <a:pt x="12704" y="8"/>
                  </a:cubicBezTo>
                  <a:cubicBezTo>
                    <a:pt x="26512" y="368"/>
                    <a:pt x="18247" y="18312"/>
                    <a:pt x="21035" y="28099"/>
                  </a:cubicBezTo>
                  <a:cubicBezTo>
                    <a:pt x="27398" y="50424"/>
                    <a:pt x="34055" y="72720"/>
                    <a:pt x="38942" y="95387"/>
                  </a:cubicBezTo>
                  <a:cubicBezTo>
                    <a:pt x="40713" y="103675"/>
                    <a:pt x="46814" y="118214"/>
                    <a:pt x="31628" y="119270"/>
                  </a:cubicBezTo>
                  <a:cubicBezTo>
                    <a:pt x="22609" y="119896"/>
                    <a:pt x="8112" y="116908"/>
                    <a:pt x="7358" y="101828"/>
                  </a:cubicBezTo>
                  <a:cubicBezTo>
                    <a:pt x="6276" y="80775"/>
                    <a:pt x="-2317" y="60572"/>
                    <a:pt x="602" y="42107"/>
                  </a:cubicBezTo>
                  <a:close/>
                </a:path>
              </a:pathLst>
            </a:custGeom>
            <a:solidFill>
              <a:srgbClr val="AB7F77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D521DB04-43E7-7C19-E7AC-D84FE0B36FCC}"/>
                </a:ext>
              </a:extLst>
            </p:cNvPr>
            <p:cNvSpPr/>
            <p:nvPr/>
          </p:nvSpPr>
          <p:spPr>
            <a:xfrm>
              <a:off x="18819098" y="6537997"/>
              <a:ext cx="7688" cy="100655"/>
            </a:xfrm>
            <a:custGeom>
              <a:avLst/>
              <a:gdLst>
                <a:gd name="connsiteX0" fmla="*/ 1394 w 7688"/>
                <a:gd name="connsiteY0" fmla="*/ 100656 h 100655"/>
                <a:gd name="connsiteX1" fmla="*/ 6674 w 7688"/>
                <a:gd name="connsiteY1" fmla="*/ 0 h 100655"/>
                <a:gd name="connsiteX2" fmla="*/ 1394 w 7688"/>
                <a:gd name="connsiteY2" fmla="*/ 100656 h 10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88" h="100655">
                  <a:moveTo>
                    <a:pt x="1394" y="100656"/>
                  </a:moveTo>
                  <a:cubicBezTo>
                    <a:pt x="1263" y="67005"/>
                    <a:pt x="-3952" y="33093"/>
                    <a:pt x="6674" y="0"/>
                  </a:cubicBezTo>
                  <a:cubicBezTo>
                    <a:pt x="7035" y="33650"/>
                    <a:pt x="10708" y="67498"/>
                    <a:pt x="1394" y="100656"/>
                  </a:cubicBezTo>
                  <a:close/>
                </a:path>
              </a:pathLst>
            </a:custGeom>
            <a:solidFill>
              <a:srgbClr val="A5B9C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2" name="자유형: 도형 101">
              <a:extLst>
                <a:ext uri="{FF2B5EF4-FFF2-40B4-BE49-F238E27FC236}">
                  <a16:creationId xmlns:a16="http://schemas.microsoft.com/office/drawing/2014/main" id="{B0D4CBD4-8AB2-511A-A812-2C9E0BE1F182}"/>
                </a:ext>
              </a:extLst>
            </p:cNvPr>
            <p:cNvSpPr/>
            <p:nvPr/>
          </p:nvSpPr>
          <p:spPr>
            <a:xfrm>
              <a:off x="18870611" y="3539127"/>
              <a:ext cx="105923" cy="84116"/>
            </a:xfrm>
            <a:custGeom>
              <a:avLst/>
              <a:gdLst>
                <a:gd name="connsiteX0" fmla="*/ 56080 w 105923"/>
                <a:gd name="connsiteY0" fmla="*/ 83370 h 84116"/>
                <a:gd name="connsiteX1" fmla="*/ 23644 w 105923"/>
                <a:gd name="connsiteY1" fmla="*/ 83489 h 84116"/>
                <a:gd name="connsiteX2" fmla="*/ 1997 w 105923"/>
                <a:gd name="connsiteY2" fmla="*/ 61977 h 84116"/>
                <a:gd name="connsiteX3" fmla="*/ 56572 w 105923"/>
                <a:gd name="connsiteY3" fmla="*/ 2563 h 84116"/>
                <a:gd name="connsiteX4" fmla="*/ 101243 w 105923"/>
                <a:gd name="connsiteY4" fmla="*/ 11012 h 84116"/>
                <a:gd name="connsiteX5" fmla="*/ 100882 w 105923"/>
                <a:gd name="connsiteY5" fmla="*/ 72813 h 84116"/>
                <a:gd name="connsiteX6" fmla="*/ 56080 w 105923"/>
                <a:gd name="connsiteY6" fmla="*/ 83370 h 8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23" h="84116">
                  <a:moveTo>
                    <a:pt x="56080" y="83370"/>
                  </a:moveTo>
                  <a:cubicBezTo>
                    <a:pt x="43552" y="83370"/>
                    <a:pt x="33581" y="82852"/>
                    <a:pt x="23644" y="83489"/>
                  </a:cubicBezTo>
                  <a:cubicBezTo>
                    <a:pt x="7868" y="84502"/>
                    <a:pt x="3276" y="77159"/>
                    <a:pt x="1997" y="61977"/>
                  </a:cubicBezTo>
                  <a:cubicBezTo>
                    <a:pt x="-2890" y="2399"/>
                    <a:pt x="-3415" y="1803"/>
                    <a:pt x="56572" y="2563"/>
                  </a:cubicBezTo>
                  <a:cubicBezTo>
                    <a:pt x="71922" y="2757"/>
                    <a:pt x="94946" y="-7250"/>
                    <a:pt x="101243" y="11012"/>
                  </a:cubicBezTo>
                  <a:cubicBezTo>
                    <a:pt x="107671" y="29671"/>
                    <a:pt x="107409" y="54125"/>
                    <a:pt x="100882" y="72813"/>
                  </a:cubicBezTo>
                  <a:cubicBezTo>
                    <a:pt x="93699" y="93321"/>
                    <a:pt x="69495" y="78697"/>
                    <a:pt x="56080" y="83370"/>
                  </a:cubicBezTo>
                  <a:close/>
                </a:path>
              </a:pathLst>
            </a:custGeom>
            <a:solidFill>
              <a:srgbClr val="71808E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3" name="그룹 102">
            <a:extLst>
              <a:ext uri="{FF2B5EF4-FFF2-40B4-BE49-F238E27FC236}">
                <a16:creationId xmlns:a16="http://schemas.microsoft.com/office/drawing/2014/main" id="{AF67F746-FEB2-8CD8-B3F3-CA6DFABB8B52}"/>
              </a:ext>
            </a:extLst>
          </p:cNvPr>
          <p:cNvGrpSpPr/>
          <p:nvPr/>
        </p:nvGrpSpPr>
        <p:grpSpPr>
          <a:xfrm flipH="1">
            <a:off x="10379047" y="1972377"/>
            <a:ext cx="1616576" cy="4901849"/>
            <a:chOff x="17729953" y="1252143"/>
            <a:chExt cx="1801643" cy="5463018"/>
          </a:xfrm>
        </p:grpSpPr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B8CCB1E5-7FC3-8A1E-E80E-446F1A6E8F5A}"/>
                </a:ext>
              </a:extLst>
            </p:cNvPr>
            <p:cNvSpPr/>
            <p:nvPr/>
          </p:nvSpPr>
          <p:spPr>
            <a:xfrm>
              <a:off x="17729953" y="2104445"/>
              <a:ext cx="1532068" cy="4217522"/>
            </a:xfrm>
            <a:custGeom>
              <a:avLst/>
              <a:gdLst>
                <a:gd name="connsiteX0" fmla="*/ 360167 w 1532068"/>
                <a:gd name="connsiteY0" fmla="*/ 4168645 h 4217522"/>
                <a:gd name="connsiteX1" fmla="*/ 334028 w 1532068"/>
                <a:gd name="connsiteY1" fmla="*/ 4128763 h 4217522"/>
                <a:gd name="connsiteX2" fmla="*/ 391227 w 1532068"/>
                <a:gd name="connsiteY2" fmla="*/ 3844013 h 4217522"/>
                <a:gd name="connsiteX3" fmla="*/ 553313 w 1532068"/>
                <a:gd name="connsiteY3" fmla="*/ 3043290 h 4217522"/>
                <a:gd name="connsiteX4" fmla="*/ 642096 w 1532068"/>
                <a:gd name="connsiteY4" fmla="*/ 2382481 h 4217522"/>
                <a:gd name="connsiteX5" fmla="*/ 673910 w 1532068"/>
                <a:gd name="connsiteY5" fmla="*/ 2110392 h 4217522"/>
                <a:gd name="connsiteX6" fmla="*/ 692080 w 1532068"/>
                <a:gd name="connsiteY6" fmla="*/ 1945321 h 4217522"/>
                <a:gd name="connsiteX7" fmla="*/ 666892 w 1532068"/>
                <a:gd name="connsiteY7" fmla="*/ 1917902 h 4217522"/>
                <a:gd name="connsiteX8" fmla="*/ 637144 w 1532068"/>
                <a:gd name="connsiteY8" fmla="*/ 1914163 h 4217522"/>
                <a:gd name="connsiteX9" fmla="*/ 565120 w 1532068"/>
                <a:gd name="connsiteY9" fmla="*/ 1824265 h 4217522"/>
                <a:gd name="connsiteX10" fmla="*/ 588669 w 1532068"/>
                <a:gd name="connsiteY10" fmla="*/ 1484271 h 4217522"/>
                <a:gd name="connsiteX11" fmla="*/ 615695 w 1532068"/>
                <a:gd name="connsiteY11" fmla="*/ 1165723 h 4217522"/>
                <a:gd name="connsiteX12" fmla="*/ 585652 w 1532068"/>
                <a:gd name="connsiteY12" fmla="*/ 1139593 h 4217522"/>
                <a:gd name="connsiteX13" fmla="*/ 167776 w 1532068"/>
                <a:gd name="connsiteY13" fmla="*/ 1221213 h 4217522"/>
                <a:gd name="connsiteX14" fmla="*/ 4706 w 1532068"/>
                <a:gd name="connsiteY14" fmla="*/ 1029970 h 4217522"/>
                <a:gd name="connsiteX15" fmla="*/ 83355 w 1532068"/>
                <a:gd name="connsiteY15" fmla="*/ 857523 h 4217522"/>
                <a:gd name="connsiteX16" fmla="*/ 240784 w 1532068"/>
                <a:gd name="connsiteY16" fmla="*/ 567050 h 4217522"/>
                <a:gd name="connsiteX17" fmla="*/ 394802 w 1532068"/>
                <a:gd name="connsiteY17" fmla="*/ 278574 h 4217522"/>
                <a:gd name="connsiteX18" fmla="*/ 497590 w 1532068"/>
                <a:gd name="connsiteY18" fmla="*/ 177098 h 4217522"/>
                <a:gd name="connsiteX19" fmla="*/ 746492 w 1532068"/>
                <a:gd name="connsiteY19" fmla="*/ 55225 h 4217522"/>
                <a:gd name="connsiteX20" fmla="*/ 849870 w 1532068"/>
                <a:gd name="connsiteY20" fmla="*/ 4297 h 4217522"/>
                <a:gd name="connsiteX21" fmla="*/ 873058 w 1532068"/>
                <a:gd name="connsiteY21" fmla="*/ 13648 h 4217522"/>
                <a:gd name="connsiteX22" fmla="*/ 977453 w 1532068"/>
                <a:gd name="connsiteY22" fmla="*/ 322136 h 4217522"/>
                <a:gd name="connsiteX23" fmla="*/ 1043377 w 1532068"/>
                <a:gd name="connsiteY23" fmla="*/ 742088 h 4217522"/>
                <a:gd name="connsiteX24" fmla="*/ 1012317 w 1532068"/>
                <a:gd name="connsiteY24" fmla="*/ 750038 h 4217522"/>
                <a:gd name="connsiteX25" fmla="*/ 850067 w 1532068"/>
                <a:gd name="connsiteY25" fmla="*/ 731684 h 4217522"/>
                <a:gd name="connsiteX26" fmla="*/ 821566 w 1532068"/>
                <a:gd name="connsiteY26" fmla="*/ 686447 h 4217522"/>
                <a:gd name="connsiteX27" fmla="*/ 844819 w 1532068"/>
                <a:gd name="connsiteY27" fmla="*/ 592616 h 4217522"/>
                <a:gd name="connsiteX28" fmla="*/ 832815 w 1532068"/>
                <a:gd name="connsiteY28" fmla="*/ 528611 h 4217522"/>
                <a:gd name="connsiteX29" fmla="*/ 797886 w 1532068"/>
                <a:gd name="connsiteY29" fmla="*/ 508194 h 4217522"/>
                <a:gd name="connsiteX30" fmla="*/ 778141 w 1532068"/>
                <a:gd name="connsiteY30" fmla="*/ 539464 h 4217522"/>
                <a:gd name="connsiteX31" fmla="*/ 729568 w 1532068"/>
                <a:gd name="connsiteY31" fmla="*/ 704548 h 4217522"/>
                <a:gd name="connsiteX32" fmla="*/ 679420 w 1532068"/>
                <a:gd name="connsiteY32" fmla="*/ 785715 h 4217522"/>
                <a:gd name="connsiteX33" fmla="*/ 627174 w 1532068"/>
                <a:gd name="connsiteY33" fmla="*/ 841964 h 4217522"/>
                <a:gd name="connsiteX34" fmla="*/ 677715 w 1532068"/>
                <a:gd name="connsiteY34" fmla="*/ 1055250 h 4217522"/>
                <a:gd name="connsiteX35" fmla="*/ 739047 w 1532068"/>
                <a:gd name="connsiteY35" fmla="*/ 1050872 h 4217522"/>
                <a:gd name="connsiteX36" fmla="*/ 748623 w 1532068"/>
                <a:gd name="connsiteY36" fmla="*/ 1041705 h 4217522"/>
                <a:gd name="connsiteX37" fmla="*/ 790277 w 1532068"/>
                <a:gd name="connsiteY37" fmla="*/ 1035755 h 4217522"/>
                <a:gd name="connsiteX38" fmla="*/ 904872 w 1532068"/>
                <a:gd name="connsiteY38" fmla="*/ 1029812 h 4217522"/>
                <a:gd name="connsiteX39" fmla="*/ 981028 w 1532068"/>
                <a:gd name="connsiteY39" fmla="*/ 1028087 h 4217522"/>
                <a:gd name="connsiteX40" fmla="*/ 1048132 w 1532068"/>
                <a:gd name="connsiteY40" fmla="*/ 1007362 h 4217522"/>
                <a:gd name="connsiteX41" fmla="*/ 1063121 w 1532068"/>
                <a:gd name="connsiteY41" fmla="*/ 1003955 h 4217522"/>
                <a:gd name="connsiteX42" fmla="*/ 1071812 w 1532068"/>
                <a:gd name="connsiteY42" fmla="*/ 1392749 h 4217522"/>
                <a:gd name="connsiteX43" fmla="*/ 1076666 w 1532068"/>
                <a:gd name="connsiteY43" fmla="*/ 1431135 h 4217522"/>
                <a:gd name="connsiteX44" fmla="*/ 1092606 w 1532068"/>
                <a:gd name="connsiteY44" fmla="*/ 1434320 h 4217522"/>
                <a:gd name="connsiteX45" fmla="*/ 1120222 w 1532068"/>
                <a:gd name="connsiteY45" fmla="*/ 1472667 h 4217522"/>
                <a:gd name="connsiteX46" fmla="*/ 1073944 w 1532068"/>
                <a:gd name="connsiteY46" fmla="*/ 1569964 h 4217522"/>
                <a:gd name="connsiteX47" fmla="*/ 1066368 w 1532068"/>
                <a:gd name="connsiteY47" fmla="*/ 1853750 h 4217522"/>
                <a:gd name="connsiteX48" fmla="*/ 1011366 w 1532068"/>
                <a:gd name="connsiteY48" fmla="*/ 1908719 h 4217522"/>
                <a:gd name="connsiteX49" fmla="*/ 860923 w 1532068"/>
                <a:gd name="connsiteY49" fmla="*/ 1909079 h 4217522"/>
                <a:gd name="connsiteX50" fmla="*/ 757610 w 1532068"/>
                <a:gd name="connsiteY50" fmla="*/ 1914327 h 4217522"/>
                <a:gd name="connsiteX51" fmla="*/ 703822 w 1532068"/>
                <a:gd name="connsiteY51" fmla="*/ 1968706 h 4217522"/>
                <a:gd name="connsiteX52" fmla="*/ 743048 w 1532068"/>
                <a:gd name="connsiteY52" fmla="*/ 1963327 h 4217522"/>
                <a:gd name="connsiteX53" fmla="*/ 990113 w 1532068"/>
                <a:gd name="connsiteY53" fmla="*/ 1968739 h 4217522"/>
                <a:gd name="connsiteX54" fmla="*/ 1100707 w 1532068"/>
                <a:gd name="connsiteY54" fmla="*/ 1859653 h 4217522"/>
                <a:gd name="connsiteX55" fmla="*/ 1107168 w 1532068"/>
                <a:gd name="connsiteY55" fmla="*/ 1583156 h 4217522"/>
                <a:gd name="connsiteX56" fmla="*/ 1122747 w 1532068"/>
                <a:gd name="connsiteY56" fmla="*/ 1540919 h 4217522"/>
                <a:gd name="connsiteX57" fmla="*/ 1255676 w 1532068"/>
                <a:gd name="connsiteY57" fmla="*/ 1535520 h 4217522"/>
                <a:gd name="connsiteX58" fmla="*/ 1266860 w 1532068"/>
                <a:gd name="connsiteY58" fmla="*/ 1592975 h 4217522"/>
                <a:gd name="connsiteX59" fmla="*/ 1266893 w 1532068"/>
                <a:gd name="connsiteY59" fmla="*/ 1756734 h 4217522"/>
                <a:gd name="connsiteX60" fmla="*/ 1275092 w 1532068"/>
                <a:gd name="connsiteY60" fmla="*/ 1913442 h 4217522"/>
                <a:gd name="connsiteX61" fmla="*/ 1338720 w 1532068"/>
                <a:gd name="connsiteY61" fmla="*/ 1984678 h 4217522"/>
                <a:gd name="connsiteX62" fmla="*/ 1481685 w 1532068"/>
                <a:gd name="connsiteY62" fmla="*/ 1980414 h 4217522"/>
                <a:gd name="connsiteX63" fmla="*/ 1531734 w 1532068"/>
                <a:gd name="connsiteY63" fmla="*/ 2025019 h 4217522"/>
                <a:gd name="connsiteX64" fmla="*/ 1531308 w 1532068"/>
                <a:gd name="connsiteY64" fmla="*/ 2081858 h 4217522"/>
                <a:gd name="connsiteX65" fmla="*/ 1506513 w 1532068"/>
                <a:gd name="connsiteY65" fmla="*/ 2114819 h 4217522"/>
                <a:gd name="connsiteX66" fmla="*/ 1452462 w 1532068"/>
                <a:gd name="connsiteY66" fmla="*/ 2092911 h 4217522"/>
                <a:gd name="connsiteX67" fmla="*/ 1447903 w 1532068"/>
                <a:gd name="connsiteY67" fmla="*/ 2073429 h 4217522"/>
                <a:gd name="connsiteX68" fmla="*/ 1413532 w 1532068"/>
                <a:gd name="connsiteY68" fmla="*/ 2057358 h 4217522"/>
                <a:gd name="connsiteX69" fmla="*/ 1360071 w 1532068"/>
                <a:gd name="connsiteY69" fmla="*/ 2057489 h 4217522"/>
                <a:gd name="connsiteX70" fmla="*/ 1287720 w 1532068"/>
                <a:gd name="connsiteY70" fmla="*/ 2080185 h 4217522"/>
                <a:gd name="connsiteX71" fmla="*/ 1275125 w 1532068"/>
                <a:gd name="connsiteY71" fmla="*/ 2099667 h 4217522"/>
                <a:gd name="connsiteX72" fmla="*/ 1232422 w 1532068"/>
                <a:gd name="connsiteY72" fmla="*/ 2112458 h 4217522"/>
                <a:gd name="connsiteX73" fmla="*/ 1215335 w 1532068"/>
                <a:gd name="connsiteY73" fmla="*/ 2078578 h 4217522"/>
                <a:gd name="connsiteX74" fmla="*/ 1213236 w 1532068"/>
                <a:gd name="connsiteY74" fmla="*/ 2011802 h 4217522"/>
                <a:gd name="connsiteX75" fmla="*/ 1167745 w 1532068"/>
                <a:gd name="connsiteY75" fmla="*/ 1969460 h 4217522"/>
                <a:gd name="connsiteX76" fmla="*/ 1127896 w 1532068"/>
                <a:gd name="connsiteY76" fmla="*/ 2010949 h 4217522"/>
                <a:gd name="connsiteX77" fmla="*/ 1110809 w 1532068"/>
                <a:gd name="connsiteY77" fmla="*/ 2156932 h 4217522"/>
                <a:gd name="connsiteX78" fmla="*/ 1097886 w 1532068"/>
                <a:gd name="connsiteY78" fmla="*/ 2221904 h 4217522"/>
                <a:gd name="connsiteX79" fmla="*/ 1083324 w 1532068"/>
                <a:gd name="connsiteY79" fmla="*/ 2307342 h 4217522"/>
                <a:gd name="connsiteX80" fmla="*/ 868827 w 1532068"/>
                <a:gd name="connsiteY80" fmla="*/ 3324005 h 4217522"/>
                <a:gd name="connsiteX81" fmla="*/ 769253 w 1532068"/>
                <a:gd name="connsiteY81" fmla="*/ 3715676 h 4217522"/>
                <a:gd name="connsiteX82" fmla="*/ 671746 w 1532068"/>
                <a:gd name="connsiteY82" fmla="*/ 4118464 h 4217522"/>
                <a:gd name="connsiteX83" fmla="*/ 657708 w 1532068"/>
                <a:gd name="connsiteY83" fmla="*/ 4173532 h 4217522"/>
                <a:gd name="connsiteX84" fmla="*/ 594376 w 1532068"/>
                <a:gd name="connsiteY84" fmla="*/ 4216005 h 4217522"/>
                <a:gd name="connsiteX85" fmla="*/ 384208 w 1532068"/>
                <a:gd name="connsiteY85" fmla="*/ 4179632 h 4217522"/>
                <a:gd name="connsiteX86" fmla="*/ 360167 w 1532068"/>
                <a:gd name="connsiteY86" fmla="*/ 4168645 h 4217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532068" h="4217522">
                  <a:moveTo>
                    <a:pt x="360167" y="4168645"/>
                  </a:moveTo>
                  <a:cubicBezTo>
                    <a:pt x="334520" y="4166382"/>
                    <a:pt x="327435" y="4157657"/>
                    <a:pt x="334028" y="4128763"/>
                  </a:cubicBezTo>
                  <a:cubicBezTo>
                    <a:pt x="355510" y="4034404"/>
                    <a:pt x="368859" y="3938175"/>
                    <a:pt x="391227" y="3844013"/>
                  </a:cubicBezTo>
                  <a:cubicBezTo>
                    <a:pt x="454166" y="3578876"/>
                    <a:pt x="496212" y="3309574"/>
                    <a:pt x="553313" y="3043290"/>
                  </a:cubicBezTo>
                  <a:cubicBezTo>
                    <a:pt x="600050" y="2825382"/>
                    <a:pt x="618252" y="2603538"/>
                    <a:pt x="642096" y="2382481"/>
                  </a:cubicBezTo>
                  <a:cubicBezTo>
                    <a:pt x="651870" y="2291698"/>
                    <a:pt x="659906" y="2200553"/>
                    <a:pt x="673910" y="2110392"/>
                  </a:cubicBezTo>
                  <a:cubicBezTo>
                    <a:pt x="682471" y="2055456"/>
                    <a:pt x="687817" y="2000552"/>
                    <a:pt x="692080" y="1945321"/>
                  </a:cubicBezTo>
                  <a:cubicBezTo>
                    <a:pt x="693622" y="1925511"/>
                    <a:pt x="687980" y="1916360"/>
                    <a:pt x="666892" y="1917902"/>
                  </a:cubicBezTo>
                  <a:cubicBezTo>
                    <a:pt x="657118" y="1918624"/>
                    <a:pt x="646983" y="1915934"/>
                    <a:pt x="637144" y="1914163"/>
                  </a:cubicBezTo>
                  <a:cubicBezTo>
                    <a:pt x="546787" y="1897830"/>
                    <a:pt x="559578" y="1920690"/>
                    <a:pt x="565120" y="1824265"/>
                  </a:cubicBezTo>
                  <a:cubicBezTo>
                    <a:pt x="571614" y="1710840"/>
                    <a:pt x="576075" y="1597081"/>
                    <a:pt x="588669" y="1484271"/>
                  </a:cubicBezTo>
                  <a:cubicBezTo>
                    <a:pt x="600476" y="1378216"/>
                    <a:pt x="606445" y="1271876"/>
                    <a:pt x="615695" y="1165723"/>
                  </a:cubicBezTo>
                  <a:cubicBezTo>
                    <a:pt x="617892" y="1140662"/>
                    <a:pt x="613300" y="1133866"/>
                    <a:pt x="585652" y="1139593"/>
                  </a:cubicBezTo>
                  <a:cubicBezTo>
                    <a:pt x="446688" y="1168357"/>
                    <a:pt x="307396" y="1195795"/>
                    <a:pt x="167776" y="1221213"/>
                  </a:cubicBezTo>
                  <a:cubicBezTo>
                    <a:pt x="60364" y="1240774"/>
                    <a:pt x="-20745" y="1144132"/>
                    <a:pt x="4706" y="1029970"/>
                  </a:cubicBezTo>
                  <a:cubicBezTo>
                    <a:pt x="18743" y="966920"/>
                    <a:pt x="50852" y="911826"/>
                    <a:pt x="83355" y="857523"/>
                  </a:cubicBezTo>
                  <a:cubicBezTo>
                    <a:pt x="139964" y="762872"/>
                    <a:pt x="188275" y="663852"/>
                    <a:pt x="240784" y="567050"/>
                  </a:cubicBezTo>
                  <a:cubicBezTo>
                    <a:pt x="292735" y="471231"/>
                    <a:pt x="343900" y="374960"/>
                    <a:pt x="394802" y="278574"/>
                  </a:cubicBezTo>
                  <a:cubicBezTo>
                    <a:pt x="418515" y="233714"/>
                    <a:pt x="452362" y="199660"/>
                    <a:pt x="497590" y="177098"/>
                  </a:cubicBezTo>
                  <a:cubicBezTo>
                    <a:pt x="580273" y="135858"/>
                    <a:pt x="661972" y="92290"/>
                    <a:pt x="746492" y="55225"/>
                  </a:cubicBezTo>
                  <a:cubicBezTo>
                    <a:pt x="781913" y="39699"/>
                    <a:pt x="817073" y="24441"/>
                    <a:pt x="849870" y="4297"/>
                  </a:cubicBezTo>
                  <a:cubicBezTo>
                    <a:pt x="864596" y="-4749"/>
                    <a:pt x="867351" y="1496"/>
                    <a:pt x="873058" y="13648"/>
                  </a:cubicBezTo>
                  <a:cubicBezTo>
                    <a:pt x="919696" y="112546"/>
                    <a:pt x="962268" y="213468"/>
                    <a:pt x="977453" y="322136"/>
                  </a:cubicBezTo>
                  <a:cubicBezTo>
                    <a:pt x="997066" y="462537"/>
                    <a:pt x="1033143" y="600290"/>
                    <a:pt x="1043377" y="742088"/>
                  </a:cubicBezTo>
                  <a:cubicBezTo>
                    <a:pt x="1034751" y="751350"/>
                    <a:pt x="1023304" y="751412"/>
                    <a:pt x="1012317" y="750038"/>
                  </a:cubicBezTo>
                  <a:cubicBezTo>
                    <a:pt x="958332" y="743262"/>
                    <a:pt x="903757" y="741494"/>
                    <a:pt x="850067" y="731684"/>
                  </a:cubicBezTo>
                  <a:cubicBezTo>
                    <a:pt x="817466" y="725725"/>
                    <a:pt x="813169" y="719399"/>
                    <a:pt x="821566" y="686447"/>
                  </a:cubicBezTo>
                  <a:cubicBezTo>
                    <a:pt x="829503" y="655217"/>
                    <a:pt x="839998" y="624636"/>
                    <a:pt x="844819" y="592616"/>
                  </a:cubicBezTo>
                  <a:cubicBezTo>
                    <a:pt x="848230" y="569828"/>
                    <a:pt x="845836" y="548162"/>
                    <a:pt x="832815" y="528611"/>
                  </a:cubicBezTo>
                  <a:cubicBezTo>
                    <a:pt x="824583" y="516243"/>
                    <a:pt x="814908" y="504534"/>
                    <a:pt x="797886" y="508194"/>
                  </a:cubicBezTo>
                  <a:cubicBezTo>
                    <a:pt x="781684" y="511681"/>
                    <a:pt x="778961" y="526004"/>
                    <a:pt x="778141" y="539464"/>
                  </a:cubicBezTo>
                  <a:cubicBezTo>
                    <a:pt x="774534" y="598263"/>
                    <a:pt x="756233" y="652865"/>
                    <a:pt x="729568" y="704548"/>
                  </a:cubicBezTo>
                  <a:cubicBezTo>
                    <a:pt x="715006" y="732728"/>
                    <a:pt x="706118" y="764886"/>
                    <a:pt x="679420" y="785715"/>
                  </a:cubicBezTo>
                  <a:cubicBezTo>
                    <a:pt x="647574" y="791048"/>
                    <a:pt x="630552" y="811685"/>
                    <a:pt x="627174" y="841964"/>
                  </a:cubicBezTo>
                  <a:cubicBezTo>
                    <a:pt x="618614" y="918809"/>
                    <a:pt x="622976" y="993404"/>
                    <a:pt x="677715" y="1055250"/>
                  </a:cubicBezTo>
                  <a:cubicBezTo>
                    <a:pt x="708053" y="1089547"/>
                    <a:pt x="713956" y="1088606"/>
                    <a:pt x="739047" y="1050872"/>
                  </a:cubicBezTo>
                  <a:cubicBezTo>
                    <a:pt x="741539" y="1047113"/>
                    <a:pt x="744950" y="1044296"/>
                    <a:pt x="748623" y="1041705"/>
                  </a:cubicBezTo>
                  <a:cubicBezTo>
                    <a:pt x="761710" y="1033935"/>
                    <a:pt x="776043" y="1032731"/>
                    <a:pt x="790277" y="1035755"/>
                  </a:cubicBezTo>
                  <a:cubicBezTo>
                    <a:pt x="829109" y="1044001"/>
                    <a:pt x="867056" y="1038248"/>
                    <a:pt x="904872" y="1029812"/>
                  </a:cubicBezTo>
                  <a:cubicBezTo>
                    <a:pt x="929962" y="1019727"/>
                    <a:pt x="955708" y="1027290"/>
                    <a:pt x="981028" y="1028087"/>
                  </a:cubicBezTo>
                  <a:cubicBezTo>
                    <a:pt x="1006381" y="1028887"/>
                    <a:pt x="1030061" y="1028884"/>
                    <a:pt x="1048132" y="1007362"/>
                  </a:cubicBezTo>
                  <a:cubicBezTo>
                    <a:pt x="1051674" y="1003154"/>
                    <a:pt x="1057184" y="1000898"/>
                    <a:pt x="1063121" y="1003955"/>
                  </a:cubicBezTo>
                  <a:cubicBezTo>
                    <a:pt x="1071714" y="1133427"/>
                    <a:pt x="1069254" y="1263142"/>
                    <a:pt x="1071812" y="1392749"/>
                  </a:cubicBezTo>
                  <a:cubicBezTo>
                    <a:pt x="1072075" y="1405523"/>
                    <a:pt x="1067680" y="1419305"/>
                    <a:pt x="1076666" y="1431135"/>
                  </a:cubicBezTo>
                  <a:cubicBezTo>
                    <a:pt x="1081520" y="1434556"/>
                    <a:pt x="1087096" y="1434044"/>
                    <a:pt x="1092606" y="1434320"/>
                  </a:cubicBezTo>
                  <a:cubicBezTo>
                    <a:pt x="1125338" y="1435966"/>
                    <a:pt x="1126912" y="1438209"/>
                    <a:pt x="1120222" y="1472667"/>
                  </a:cubicBezTo>
                  <a:cubicBezTo>
                    <a:pt x="1069090" y="1488065"/>
                    <a:pt x="1072468" y="1529925"/>
                    <a:pt x="1073944" y="1569964"/>
                  </a:cubicBezTo>
                  <a:cubicBezTo>
                    <a:pt x="1077453" y="1664727"/>
                    <a:pt x="1064367" y="1758997"/>
                    <a:pt x="1066368" y="1853750"/>
                  </a:cubicBezTo>
                  <a:cubicBezTo>
                    <a:pt x="1067220" y="1893894"/>
                    <a:pt x="1051904" y="1907571"/>
                    <a:pt x="1011366" y="1908719"/>
                  </a:cubicBezTo>
                  <a:cubicBezTo>
                    <a:pt x="961218" y="1910129"/>
                    <a:pt x="911070" y="1909342"/>
                    <a:pt x="860923" y="1909079"/>
                  </a:cubicBezTo>
                  <a:cubicBezTo>
                    <a:pt x="826354" y="1908916"/>
                    <a:pt x="792015" y="1912359"/>
                    <a:pt x="757610" y="1914327"/>
                  </a:cubicBezTo>
                  <a:cubicBezTo>
                    <a:pt x="699165" y="1917672"/>
                    <a:pt x="708742" y="1923018"/>
                    <a:pt x="703822" y="1968706"/>
                  </a:cubicBezTo>
                  <a:cubicBezTo>
                    <a:pt x="716810" y="1965033"/>
                    <a:pt x="729634" y="1961490"/>
                    <a:pt x="743048" y="1963327"/>
                  </a:cubicBezTo>
                  <a:cubicBezTo>
                    <a:pt x="825206" y="1974478"/>
                    <a:pt x="907758" y="1968017"/>
                    <a:pt x="990113" y="1968739"/>
                  </a:cubicBezTo>
                  <a:cubicBezTo>
                    <a:pt x="1060891" y="1969362"/>
                    <a:pt x="1097854" y="1929545"/>
                    <a:pt x="1100707" y="1859653"/>
                  </a:cubicBezTo>
                  <a:cubicBezTo>
                    <a:pt x="1104446" y="1767492"/>
                    <a:pt x="1099887" y="1675196"/>
                    <a:pt x="1107168" y="1583156"/>
                  </a:cubicBezTo>
                  <a:cubicBezTo>
                    <a:pt x="1108414" y="1567531"/>
                    <a:pt x="1108414" y="1551647"/>
                    <a:pt x="1122747" y="1540919"/>
                  </a:cubicBezTo>
                  <a:cubicBezTo>
                    <a:pt x="1166663" y="1528777"/>
                    <a:pt x="1211268" y="1534904"/>
                    <a:pt x="1255676" y="1535520"/>
                  </a:cubicBezTo>
                  <a:cubicBezTo>
                    <a:pt x="1269845" y="1552575"/>
                    <a:pt x="1266466" y="1573480"/>
                    <a:pt x="1266860" y="1592975"/>
                  </a:cubicBezTo>
                  <a:cubicBezTo>
                    <a:pt x="1268008" y="1647551"/>
                    <a:pt x="1268631" y="1702201"/>
                    <a:pt x="1266893" y="1756734"/>
                  </a:cubicBezTo>
                  <a:cubicBezTo>
                    <a:pt x="1265187" y="1809309"/>
                    <a:pt x="1273682" y="1861129"/>
                    <a:pt x="1275092" y="1913442"/>
                  </a:cubicBezTo>
                  <a:cubicBezTo>
                    <a:pt x="1276109" y="1951094"/>
                    <a:pt x="1301199" y="1976380"/>
                    <a:pt x="1338720" y="1984678"/>
                  </a:cubicBezTo>
                  <a:cubicBezTo>
                    <a:pt x="1386703" y="1995272"/>
                    <a:pt x="1434030" y="1981529"/>
                    <a:pt x="1481685" y="1980414"/>
                  </a:cubicBezTo>
                  <a:cubicBezTo>
                    <a:pt x="1524289" y="1979464"/>
                    <a:pt x="1531439" y="1983366"/>
                    <a:pt x="1531734" y="2025019"/>
                  </a:cubicBezTo>
                  <a:cubicBezTo>
                    <a:pt x="1531866" y="2043976"/>
                    <a:pt x="1532620" y="2062966"/>
                    <a:pt x="1531308" y="2081858"/>
                  </a:cubicBezTo>
                  <a:cubicBezTo>
                    <a:pt x="1530193" y="2097732"/>
                    <a:pt x="1528061" y="2113869"/>
                    <a:pt x="1506513" y="2114819"/>
                  </a:cubicBezTo>
                  <a:cubicBezTo>
                    <a:pt x="1485129" y="2115771"/>
                    <a:pt x="1463155" y="2118099"/>
                    <a:pt x="1452462" y="2092911"/>
                  </a:cubicBezTo>
                  <a:cubicBezTo>
                    <a:pt x="1449838" y="2086712"/>
                    <a:pt x="1448986" y="2080021"/>
                    <a:pt x="1447903" y="2073429"/>
                  </a:cubicBezTo>
                  <a:cubicBezTo>
                    <a:pt x="1444263" y="2051159"/>
                    <a:pt x="1433866" y="2044633"/>
                    <a:pt x="1413532" y="2057358"/>
                  </a:cubicBezTo>
                  <a:cubicBezTo>
                    <a:pt x="1396017" y="2068312"/>
                    <a:pt x="1378897" y="2068115"/>
                    <a:pt x="1360071" y="2057489"/>
                  </a:cubicBezTo>
                  <a:cubicBezTo>
                    <a:pt x="1339835" y="2046076"/>
                    <a:pt x="1300543" y="2059588"/>
                    <a:pt x="1287720" y="2080185"/>
                  </a:cubicBezTo>
                  <a:cubicBezTo>
                    <a:pt x="1283620" y="2086745"/>
                    <a:pt x="1281357" y="2094682"/>
                    <a:pt x="1275125" y="2099667"/>
                  </a:cubicBezTo>
                  <a:cubicBezTo>
                    <a:pt x="1262662" y="2109638"/>
                    <a:pt x="1248428" y="2118395"/>
                    <a:pt x="1232422" y="2112458"/>
                  </a:cubicBezTo>
                  <a:cubicBezTo>
                    <a:pt x="1218221" y="2107211"/>
                    <a:pt x="1216548" y="2092091"/>
                    <a:pt x="1215335" y="2078578"/>
                  </a:cubicBezTo>
                  <a:cubicBezTo>
                    <a:pt x="1213301" y="2056374"/>
                    <a:pt x="1215958" y="2033973"/>
                    <a:pt x="1213236" y="2011802"/>
                  </a:cubicBezTo>
                  <a:cubicBezTo>
                    <a:pt x="1209497" y="1981529"/>
                    <a:pt x="1196804" y="1970050"/>
                    <a:pt x="1167745" y="1969460"/>
                  </a:cubicBezTo>
                  <a:cubicBezTo>
                    <a:pt x="1140064" y="1968902"/>
                    <a:pt x="1131865" y="1976741"/>
                    <a:pt x="1127896" y="2010949"/>
                  </a:cubicBezTo>
                  <a:cubicBezTo>
                    <a:pt x="1122222" y="2059621"/>
                    <a:pt x="1114941" y="2108063"/>
                    <a:pt x="1110809" y="2156932"/>
                  </a:cubicBezTo>
                  <a:cubicBezTo>
                    <a:pt x="1105660" y="2178414"/>
                    <a:pt x="1100838" y="2199963"/>
                    <a:pt x="1097886" y="2221904"/>
                  </a:cubicBezTo>
                  <a:cubicBezTo>
                    <a:pt x="1091163" y="2250077"/>
                    <a:pt x="1089719" y="2279103"/>
                    <a:pt x="1083324" y="2307342"/>
                  </a:cubicBezTo>
                  <a:cubicBezTo>
                    <a:pt x="1007069" y="2645257"/>
                    <a:pt x="955512" y="2988518"/>
                    <a:pt x="868827" y="3324005"/>
                  </a:cubicBezTo>
                  <a:cubicBezTo>
                    <a:pt x="835111" y="3454442"/>
                    <a:pt x="803396" y="3585370"/>
                    <a:pt x="769253" y="3715676"/>
                  </a:cubicBezTo>
                  <a:cubicBezTo>
                    <a:pt x="734225" y="3849359"/>
                    <a:pt x="705166" y="3984420"/>
                    <a:pt x="671746" y="4118464"/>
                  </a:cubicBezTo>
                  <a:cubicBezTo>
                    <a:pt x="667154" y="4136864"/>
                    <a:pt x="663186" y="4155362"/>
                    <a:pt x="657708" y="4173532"/>
                  </a:cubicBezTo>
                  <a:cubicBezTo>
                    <a:pt x="643802" y="4219449"/>
                    <a:pt x="643113" y="4219941"/>
                    <a:pt x="594376" y="4216005"/>
                  </a:cubicBezTo>
                  <a:cubicBezTo>
                    <a:pt x="523270" y="4209806"/>
                    <a:pt x="454592" y="4189799"/>
                    <a:pt x="384208" y="4179632"/>
                  </a:cubicBezTo>
                  <a:cubicBezTo>
                    <a:pt x="375189" y="4178353"/>
                    <a:pt x="367711" y="4173367"/>
                    <a:pt x="360167" y="4168645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C367F24B-040A-1FE6-DB58-C9EFCA74EE8B}"/>
                </a:ext>
              </a:extLst>
            </p:cNvPr>
            <p:cNvSpPr/>
            <p:nvPr/>
          </p:nvSpPr>
          <p:spPr>
            <a:xfrm>
              <a:off x="18807256" y="3541431"/>
              <a:ext cx="525563" cy="2833905"/>
            </a:xfrm>
            <a:custGeom>
              <a:avLst/>
              <a:gdLst>
                <a:gd name="connsiteX0" fmla="*/ 25667 w 525563"/>
                <a:gd name="connsiteY0" fmla="*/ 724833 h 2833905"/>
                <a:gd name="connsiteX1" fmla="*/ 43968 w 525563"/>
                <a:gd name="connsiteY1" fmla="*/ 553498 h 2833905"/>
                <a:gd name="connsiteX2" fmla="*/ 77159 w 525563"/>
                <a:gd name="connsiteY2" fmla="*/ 521979 h 2833905"/>
                <a:gd name="connsiteX3" fmla="*/ 142394 w 525563"/>
                <a:gd name="connsiteY3" fmla="*/ 552382 h 2833905"/>
                <a:gd name="connsiteX4" fmla="*/ 146855 w 525563"/>
                <a:gd name="connsiteY4" fmla="*/ 638575 h 2833905"/>
                <a:gd name="connsiteX5" fmla="*/ 161351 w 525563"/>
                <a:gd name="connsiteY5" fmla="*/ 669503 h 2833905"/>
                <a:gd name="connsiteX6" fmla="*/ 200085 w 525563"/>
                <a:gd name="connsiteY6" fmla="*/ 641329 h 2833905"/>
                <a:gd name="connsiteX7" fmla="*/ 226979 w 525563"/>
                <a:gd name="connsiteY7" fmla="*/ 615911 h 2833905"/>
                <a:gd name="connsiteX8" fmla="*/ 254103 w 525563"/>
                <a:gd name="connsiteY8" fmla="*/ 605711 h 2833905"/>
                <a:gd name="connsiteX9" fmla="*/ 283555 w 525563"/>
                <a:gd name="connsiteY9" fmla="*/ 607220 h 2833905"/>
                <a:gd name="connsiteX10" fmla="*/ 335244 w 525563"/>
                <a:gd name="connsiteY10" fmla="*/ 610795 h 2833905"/>
                <a:gd name="connsiteX11" fmla="*/ 379816 w 525563"/>
                <a:gd name="connsiteY11" fmla="*/ 632245 h 2833905"/>
                <a:gd name="connsiteX12" fmla="*/ 426192 w 525563"/>
                <a:gd name="connsiteY12" fmla="*/ 669667 h 2833905"/>
                <a:gd name="connsiteX13" fmla="*/ 447904 w 525563"/>
                <a:gd name="connsiteY13" fmla="*/ 647791 h 2833905"/>
                <a:gd name="connsiteX14" fmla="*/ 447904 w 525563"/>
                <a:gd name="connsiteY14" fmla="*/ 577669 h 2833905"/>
                <a:gd name="connsiteX15" fmla="*/ 414549 w 525563"/>
                <a:gd name="connsiteY15" fmla="*/ 551169 h 2833905"/>
                <a:gd name="connsiteX16" fmla="*/ 253054 w 525563"/>
                <a:gd name="connsiteY16" fmla="*/ 556285 h 2833905"/>
                <a:gd name="connsiteX17" fmla="*/ 187130 w 525563"/>
                <a:gd name="connsiteY17" fmla="*/ 486689 h 2833905"/>
                <a:gd name="connsiteX18" fmla="*/ 178930 w 525563"/>
                <a:gd name="connsiteY18" fmla="*/ 110666 h 2833905"/>
                <a:gd name="connsiteX19" fmla="*/ 180242 w 525563"/>
                <a:gd name="connsiteY19" fmla="*/ 100777 h 2833905"/>
                <a:gd name="connsiteX20" fmla="*/ 179685 w 525563"/>
                <a:gd name="connsiteY20" fmla="*/ 71515 h 2833905"/>
                <a:gd name="connsiteX21" fmla="*/ 220452 w 525563"/>
                <a:gd name="connsiteY21" fmla="*/ 1020 h 2833905"/>
                <a:gd name="connsiteX22" fmla="*/ 233604 w 525563"/>
                <a:gd name="connsiteY22" fmla="*/ 0 h 2833905"/>
                <a:gd name="connsiteX23" fmla="*/ 248888 w 525563"/>
                <a:gd name="connsiteY23" fmla="*/ 29948 h 2833905"/>
                <a:gd name="connsiteX24" fmla="*/ 254956 w 525563"/>
                <a:gd name="connsiteY24" fmla="*/ 242296 h 2833905"/>
                <a:gd name="connsiteX25" fmla="*/ 263647 w 525563"/>
                <a:gd name="connsiteY25" fmla="*/ 415189 h 2833905"/>
                <a:gd name="connsiteX26" fmla="*/ 304119 w 525563"/>
                <a:gd name="connsiteY26" fmla="*/ 448906 h 2833905"/>
                <a:gd name="connsiteX27" fmla="*/ 479390 w 525563"/>
                <a:gd name="connsiteY27" fmla="*/ 427456 h 2833905"/>
                <a:gd name="connsiteX28" fmla="*/ 521306 w 525563"/>
                <a:gd name="connsiteY28" fmla="*/ 480785 h 2833905"/>
                <a:gd name="connsiteX29" fmla="*/ 465353 w 525563"/>
                <a:gd name="connsiteY29" fmla="*/ 543691 h 2833905"/>
                <a:gd name="connsiteX30" fmla="*/ 419469 w 525563"/>
                <a:gd name="connsiteY30" fmla="*/ 1256779 h 2833905"/>
                <a:gd name="connsiteX31" fmla="*/ 366369 w 525563"/>
                <a:gd name="connsiteY31" fmla="*/ 2048646 h 2833905"/>
                <a:gd name="connsiteX32" fmla="*/ 319764 w 525563"/>
                <a:gd name="connsiteY32" fmla="*/ 2777215 h 2833905"/>
                <a:gd name="connsiteX33" fmla="*/ 281161 w 525563"/>
                <a:gd name="connsiteY33" fmla="*/ 2823230 h 2833905"/>
                <a:gd name="connsiteX34" fmla="*/ 199101 w 525563"/>
                <a:gd name="connsiteY34" fmla="*/ 2830413 h 2833905"/>
                <a:gd name="connsiteX35" fmla="*/ 152791 w 525563"/>
                <a:gd name="connsiteY35" fmla="*/ 2825657 h 2833905"/>
                <a:gd name="connsiteX36" fmla="*/ 79258 w 525563"/>
                <a:gd name="connsiteY36" fmla="*/ 2826936 h 2833905"/>
                <a:gd name="connsiteX37" fmla="*/ 3594 w 525563"/>
                <a:gd name="connsiteY37" fmla="*/ 2752288 h 2833905"/>
                <a:gd name="connsiteX38" fmla="*/ 2676 w 525563"/>
                <a:gd name="connsiteY38" fmla="*/ 2414603 h 2833905"/>
                <a:gd name="connsiteX39" fmla="*/ 3758 w 525563"/>
                <a:gd name="connsiteY39" fmla="*/ 1726671 h 2833905"/>
                <a:gd name="connsiteX40" fmla="*/ 8448 w 525563"/>
                <a:gd name="connsiteY40" fmla="*/ 1028933 h 2833905"/>
                <a:gd name="connsiteX41" fmla="*/ 15696 w 525563"/>
                <a:gd name="connsiteY41" fmla="*/ 858975 h 2833905"/>
                <a:gd name="connsiteX42" fmla="*/ 25667 w 525563"/>
                <a:gd name="connsiteY42" fmla="*/ 724833 h 283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25563" h="2833905">
                  <a:moveTo>
                    <a:pt x="25667" y="724833"/>
                  </a:moveTo>
                  <a:cubicBezTo>
                    <a:pt x="26159" y="667109"/>
                    <a:pt x="37015" y="610500"/>
                    <a:pt x="43968" y="553498"/>
                  </a:cubicBezTo>
                  <a:cubicBezTo>
                    <a:pt x="46428" y="533556"/>
                    <a:pt x="52823" y="519617"/>
                    <a:pt x="77159" y="521979"/>
                  </a:cubicBezTo>
                  <a:cubicBezTo>
                    <a:pt x="102741" y="524471"/>
                    <a:pt x="131997" y="515649"/>
                    <a:pt x="142394" y="552382"/>
                  </a:cubicBezTo>
                  <a:cubicBezTo>
                    <a:pt x="150528" y="581080"/>
                    <a:pt x="144690" y="609877"/>
                    <a:pt x="146855" y="638575"/>
                  </a:cubicBezTo>
                  <a:cubicBezTo>
                    <a:pt x="147805" y="651202"/>
                    <a:pt x="145051" y="671044"/>
                    <a:pt x="161351" y="669503"/>
                  </a:cubicBezTo>
                  <a:cubicBezTo>
                    <a:pt x="175651" y="668125"/>
                    <a:pt x="199790" y="666781"/>
                    <a:pt x="200085" y="641329"/>
                  </a:cubicBezTo>
                  <a:cubicBezTo>
                    <a:pt x="200315" y="622799"/>
                    <a:pt x="209072" y="614829"/>
                    <a:pt x="226979" y="615911"/>
                  </a:cubicBezTo>
                  <a:cubicBezTo>
                    <a:pt x="237573" y="616535"/>
                    <a:pt x="246526" y="613484"/>
                    <a:pt x="254103" y="605711"/>
                  </a:cubicBezTo>
                  <a:cubicBezTo>
                    <a:pt x="264237" y="595282"/>
                    <a:pt x="273650" y="592166"/>
                    <a:pt x="283555" y="607220"/>
                  </a:cubicBezTo>
                  <a:cubicBezTo>
                    <a:pt x="298708" y="630146"/>
                    <a:pt x="317009" y="623455"/>
                    <a:pt x="335244" y="610795"/>
                  </a:cubicBezTo>
                  <a:cubicBezTo>
                    <a:pt x="364172" y="590723"/>
                    <a:pt x="380800" y="596856"/>
                    <a:pt x="379816" y="632245"/>
                  </a:cubicBezTo>
                  <a:cubicBezTo>
                    <a:pt x="378800" y="670093"/>
                    <a:pt x="399134" y="670618"/>
                    <a:pt x="426192" y="669667"/>
                  </a:cubicBezTo>
                  <a:cubicBezTo>
                    <a:pt x="441771" y="669077"/>
                    <a:pt x="448298" y="663468"/>
                    <a:pt x="447904" y="647791"/>
                  </a:cubicBezTo>
                  <a:cubicBezTo>
                    <a:pt x="447314" y="624439"/>
                    <a:pt x="447511" y="601054"/>
                    <a:pt x="447904" y="577669"/>
                  </a:cubicBezTo>
                  <a:cubicBezTo>
                    <a:pt x="448298" y="553793"/>
                    <a:pt x="438426" y="549660"/>
                    <a:pt x="414549" y="551169"/>
                  </a:cubicBezTo>
                  <a:cubicBezTo>
                    <a:pt x="360925" y="554481"/>
                    <a:pt x="307629" y="570126"/>
                    <a:pt x="253054" y="556285"/>
                  </a:cubicBezTo>
                  <a:cubicBezTo>
                    <a:pt x="221600" y="548315"/>
                    <a:pt x="189983" y="518109"/>
                    <a:pt x="187130" y="486689"/>
                  </a:cubicBezTo>
                  <a:cubicBezTo>
                    <a:pt x="175880" y="361532"/>
                    <a:pt x="182834" y="235983"/>
                    <a:pt x="178930" y="110666"/>
                  </a:cubicBezTo>
                  <a:cubicBezTo>
                    <a:pt x="178832" y="107386"/>
                    <a:pt x="179783" y="104074"/>
                    <a:pt x="180242" y="100777"/>
                  </a:cubicBezTo>
                  <a:cubicBezTo>
                    <a:pt x="171649" y="91151"/>
                    <a:pt x="175913" y="81342"/>
                    <a:pt x="179685" y="71515"/>
                  </a:cubicBezTo>
                  <a:cubicBezTo>
                    <a:pt x="182735" y="41929"/>
                    <a:pt x="200216" y="20682"/>
                    <a:pt x="220452" y="1020"/>
                  </a:cubicBezTo>
                  <a:cubicBezTo>
                    <a:pt x="224847" y="679"/>
                    <a:pt x="229210" y="341"/>
                    <a:pt x="233604" y="0"/>
                  </a:cubicBezTo>
                  <a:cubicBezTo>
                    <a:pt x="247084" y="5717"/>
                    <a:pt x="249544" y="16556"/>
                    <a:pt x="248888" y="29948"/>
                  </a:cubicBezTo>
                  <a:cubicBezTo>
                    <a:pt x="245280" y="100879"/>
                    <a:pt x="251053" y="171545"/>
                    <a:pt x="254956" y="242296"/>
                  </a:cubicBezTo>
                  <a:cubicBezTo>
                    <a:pt x="258170" y="299905"/>
                    <a:pt x="258891" y="357630"/>
                    <a:pt x="263647" y="415189"/>
                  </a:cubicBezTo>
                  <a:cubicBezTo>
                    <a:pt x="266501" y="449627"/>
                    <a:pt x="269157" y="452972"/>
                    <a:pt x="304119" y="448906"/>
                  </a:cubicBezTo>
                  <a:cubicBezTo>
                    <a:pt x="362565" y="442083"/>
                    <a:pt x="421076" y="435721"/>
                    <a:pt x="479390" y="427456"/>
                  </a:cubicBezTo>
                  <a:cubicBezTo>
                    <a:pt x="520224" y="421683"/>
                    <a:pt x="533277" y="440181"/>
                    <a:pt x="521306" y="480785"/>
                  </a:cubicBezTo>
                  <a:cubicBezTo>
                    <a:pt x="486278" y="487180"/>
                    <a:pt x="467616" y="505252"/>
                    <a:pt x="465353" y="543691"/>
                  </a:cubicBezTo>
                  <a:cubicBezTo>
                    <a:pt x="451480" y="781507"/>
                    <a:pt x="441738" y="1019749"/>
                    <a:pt x="419469" y="1256779"/>
                  </a:cubicBezTo>
                  <a:cubicBezTo>
                    <a:pt x="394707" y="1520439"/>
                    <a:pt x="391165" y="1785314"/>
                    <a:pt x="366369" y="2048646"/>
                  </a:cubicBezTo>
                  <a:cubicBezTo>
                    <a:pt x="343542" y="2291153"/>
                    <a:pt x="334490" y="2534315"/>
                    <a:pt x="319764" y="2777215"/>
                  </a:cubicBezTo>
                  <a:cubicBezTo>
                    <a:pt x="317993" y="2806011"/>
                    <a:pt x="313073" y="2823689"/>
                    <a:pt x="281161" y="2823230"/>
                  </a:cubicBezTo>
                  <a:cubicBezTo>
                    <a:pt x="255054" y="2839957"/>
                    <a:pt x="226881" y="2832577"/>
                    <a:pt x="199101" y="2830413"/>
                  </a:cubicBezTo>
                  <a:cubicBezTo>
                    <a:pt x="184014" y="2825460"/>
                    <a:pt x="168402" y="2825854"/>
                    <a:pt x="152791" y="2825657"/>
                  </a:cubicBezTo>
                  <a:cubicBezTo>
                    <a:pt x="128258" y="2825394"/>
                    <a:pt x="103791" y="2827231"/>
                    <a:pt x="79258" y="2826936"/>
                  </a:cubicBezTo>
                  <a:cubicBezTo>
                    <a:pt x="12908" y="2826149"/>
                    <a:pt x="3856" y="2816966"/>
                    <a:pt x="3594" y="2752288"/>
                  </a:cubicBezTo>
                  <a:cubicBezTo>
                    <a:pt x="3135" y="2639727"/>
                    <a:pt x="4709" y="2527165"/>
                    <a:pt x="2676" y="2414603"/>
                  </a:cubicBezTo>
                  <a:cubicBezTo>
                    <a:pt x="1528" y="2185282"/>
                    <a:pt x="-3293" y="1955796"/>
                    <a:pt x="3758" y="1726671"/>
                  </a:cubicBezTo>
                  <a:cubicBezTo>
                    <a:pt x="10941" y="1494005"/>
                    <a:pt x="5660" y="1261502"/>
                    <a:pt x="8448" y="1028933"/>
                  </a:cubicBezTo>
                  <a:cubicBezTo>
                    <a:pt x="9137" y="972160"/>
                    <a:pt x="18944" y="915847"/>
                    <a:pt x="15696" y="858975"/>
                  </a:cubicBezTo>
                  <a:cubicBezTo>
                    <a:pt x="17599" y="814141"/>
                    <a:pt x="18287" y="769241"/>
                    <a:pt x="25667" y="724833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BB08A3D7-2E7A-3E3D-2B48-5BCAF3F8056C}"/>
                </a:ext>
              </a:extLst>
            </p:cNvPr>
            <p:cNvSpPr/>
            <p:nvPr/>
          </p:nvSpPr>
          <p:spPr>
            <a:xfrm>
              <a:off x="18974117" y="2156403"/>
              <a:ext cx="557479" cy="1865813"/>
            </a:xfrm>
            <a:custGeom>
              <a:avLst/>
              <a:gdLst>
                <a:gd name="connsiteX0" fmla="*/ 354445 w 557479"/>
                <a:gd name="connsiteY0" fmla="*/ 1865813 h 1865813"/>
                <a:gd name="connsiteX1" fmla="*/ 295639 w 557479"/>
                <a:gd name="connsiteY1" fmla="*/ 1825111 h 1865813"/>
                <a:gd name="connsiteX2" fmla="*/ 121581 w 557479"/>
                <a:gd name="connsiteY2" fmla="*/ 1847020 h 1865813"/>
                <a:gd name="connsiteX3" fmla="*/ 86192 w 557479"/>
                <a:gd name="connsiteY3" fmla="*/ 1815141 h 1865813"/>
                <a:gd name="connsiteX4" fmla="*/ 72844 w 557479"/>
                <a:gd name="connsiteY4" fmla="*/ 1489870 h 1865813"/>
                <a:gd name="connsiteX5" fmla="*/ 74779 w 557479"/>
                <a:gd name="connsiteY5" fmla="*/ 1406081 h 1865813"/>
                <a:gd name="connsiteX6" fmla="*/ 66743 w 557479"/>
                <a:gd name="connsiteY6" fmla="*/ 1385025 h 1865813"/>
                <a:gd name="connsiteX7" fmla="*/ 71368 w 557479"/>
                <a:gd name="connsiteY7" fmla="*/ 1339263 h 1865813"/>
                <a:gd name="connsiteX8" fmla="*/ 58872 w 557479"/>
                <a:gd name="connsiteY8" fmla="*/ 724417 h 1865813"/>
                <a:gd name="connsiteX9" fmla="*/ 39685 w 557479"/>
                <a:gd name="connsiteY9" fmla="*/ 261641 h 1865813"/>
                <a:gd name="connsiteX10" fmla="*/ 4985 w 557479"/>
                <a:gd name="connsiteY10" fmla="*/ 60982 h 1865813"/>
                <a:gd name="connsiteX11" fmla="*/ 0 w 557479"/>
                <a:gd name="connsiteY11" fmla="*/ 175 h 1865813"/>
                <a:gd name="connsiteX12" fmla="*/ 49295 w 557479"/>
                <a:gd name="connsiteY12" fmla="*/ 24402 h 1865813"/>
                <a:gd name="connsiteX13" fmla="*/ 224467 w 557479"/>
                <a:gd name="connsiteY13" fmla="*/ 114193 h 1865813"/>
                <a:gd name="connsiteX14" fmla="*/ 394228 w 557479"/>
                <a:gd name="connsiteY14" fmla="*/ 350651 h 1865813"/>
                <a:gd name="connsiteX15" fmla="*/ 438800 w 557479"/>
                <a:gd name="connsiteY15" fmla="*/ 589559 h 1865813"/>
                <a:gd name="connsiteX16" fmla="*/ 511710 w 557479"/>
                <a:gd name="connsiteY16" fmla="*/ 949485 h 1865813"/>
                <a:gd name="connsiteX17" fmla="*/ 553789 w 557479"/>
                <a:gd name="connsiteY17" fmla="*/ 1171801 h 1865813"/>
                <a:gd name="connsiteX18" fmla="*/ 555691 w 557479"/>
                <a:gd name="connsiteY18" fmla="*/ 1218160 h 1865813"/>
                <a:gd name="connsiteX19" fmla="*/ 497312 w 557479"/>
                <a:gd name="connsiteY19" fmla="*/ 1261817 h 1865813"/>
                <a:gd name="connsiteX20" fmla="*/ 433848 w 557479"/>
                <a:gd name="connsiteY20" fmla="*/ 1261411 h 1865813"/>
                <a:gd name="connsiteX21" fmla="*/ 386914 w 557479"/>
                <a:gd name="connsiteY21" fmla="*/ 1222221 h 1865813"/>
                <a:gd name="connsiteX22" fmla="*/ 375435 w 557479"/>
                <a:gd name="connsiteY22" fmla="*/ 1089829 h 1865813"/>
                <a:gd name="connsiteX23" fmla="*/ 361758 w 557479"/>
                <a:gd name="connsiteY23" fmla="*/ 917100 h 1865813"/>
                <a:gd name="connsiteX24" fmla="*/ 338013 w 557479"/>
                <a:gd name="connsiteY24" fmla="*/ 641334 h 1865813"/>
                <a:gd name="connsiteX25" fmla="*/ 324796 w 557479"/>
                <a:gd name="connsiteY25" fmla="*/ 529500 h 1865813"/>
                <a:gd name="connsiteX26" fmla="*/ 335291 w 557479"/>
                <a:gd name="connsiteY26" fmla="*/ 835542 h 1865813"/>
                <a:gd name="connsiteX27" fmla="*/ 344179 w 557479"/>
                <a:gd name="connsiteY27" fmla="*/ 982072 h 1865813"/>
                <a:gd name="connsiteX28" fmla="*/ 369860 w 557479"/>
                <a:gd name="connsiteY28" fmla="*/ 1544793 h 1865813"/>
                <a:gd name="connsiteX29" fmla="*/ 394589 w 557479"/>
                <a:gd name="connsiteY29" fmla="*/ 1820290 h 1865813"/>
                <a:gd name="connsiteX30" fmla="*/ 354445 w 557479"/>
                <a:gd name="connsiteY30" fmla="*/ 1865813 h 186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57479" h="1865813">
                  <a:moveTo>
                    <a:pt x="354445" y="1865813"/>
                  </a:moveTo>
                  <a:cubicBezTo>
                    <a:pt x="348738" y="1814944"/>
                    <a:pt x="349000" y="1816617"/>
                    <a:pt x="295639" y="1825111"/>
                  </a:cubicBezTo>
                  <a:cubicBezTo>
                    <a:pt x="237914" y="1834262"/>
                    <a:pt x="179633" y="1839772"/>
                    <a:pt x="121581" y="1847020"/>
                  </a:cubicBezTo>
                  <a:cubicBezTo>
                    <a:pt x="97278" y="1850070"/>
                    <a:pt x="86750" y="1843478"/>
                    <a:pt x="86192" y="1815141"/>
                  </a:cubicBezTo>
                  <a:cubicBezTo>
                    <a:pt x="84126" y="1706679"/>
                    <a:pt x="73106" y="1598532"/>
                    <a:pt x="72844" y="1489870"/>
                  </a:cubicBezTo>
                  <a:cubicBezTo>
                    <a:pt x="72778" y="1461939"/>
                    <a:pt x="59429" y="1434268"/>
                    <a:pt x="74779" y="1406081"/>
                  </a:cubicBezTo>
                  <a:cubicBezTo>
                    <a:pt x="77107" y="1401788"/>
                    <a:pt x="69662" y="1392178"/>
                    <a:pt x="66743" y="1385025"/>
                  </a:cubicBezTo>
                  <a:cubicBezTo>
                    <a:pt x="75566" y="1370525"/>
                    <a:pt x="71696" y="1354543"/>
                    <a:pt x="71368" y="1339263"/>
                  </a:cubicBezTo>
                  <a:cubicBezTo>
                    <a:pt x="66776" y="1134300"/>
                    <a:pt x="56117" y="929271"/>
                    <a:pt x="58872" y="724417"/>
                  </a:cubicBezTo>
                  <a:cubicBezTo>
                    <a:pt x="60938" y="569392"/>
                    <a:pt x="55035" y="415551"/>
                    <a:pt x="39685" y="261641"/>
                  </a:cubicBezTo>
                  <a:cubicBezTo>
                    <a:pt x="32961" y="193891"/>
                    <a:pt x="18531" y="127479"/>
                    <a:pt x="4985" y="60982"/>
                  </a:cubicBezTo>
                  <a:cubicBezTo>
                    <a:pt x="918" y="40946"/>
                    <a:pt x="3870" y="21392"/>
                    <a:pt x="0" y="175"/>
                  </a:cubicBezTo>
                  <a:cubicBezTo>
                    <a:pt x="22401" y="-1990"/>
                    <a:pt x="33519" y="16515"/>
                    <a:pt x="49295" y="24402"/>
                  </a:cubicBezTo>
                  <a:cubicBezTo>
                    <a:pt x="108003" y="53770"/>
                    <a:pt x="163857" y="89877"/>
                    <a:pt x="224467" y="114193"/>
                  </a:cubicBezTo>
                  <a:cubicBezTo>
                    <a:pt x="333225" y="157804"/>
                    <a:pt x="386717" y="236974"/>
                    <a:pt x="394228" y="350651"/>
                  </a:cubicBezTo>
                  <a:cubicBezTo>
                    <a:pt x="399574" y="432130"/>
                    <a:pt x="423385" y="510055"/>
                    <a:pt x="438800" y="589559"/>
                  </a:cubicBezTo>
                  <a:cubicBezTo>
                    <a:pt x="462087" y="709747"/>
                    <a:pt x="492392" y="828717"/>
                    <a:pt x="511710" y="949485"/>
                  </a:cubicBezTo>
                  <a:cubicBezTo>
                    <a:pt x="523648" y="1024152"/>
                    <a:pt x="542015" y="1097301"/>
                    <a:pt x="553789" y="1171801"/>
                  </a:cubicBezTo>
                  <a:cubicBezTo>
                    <a:pt x="556183" y="1187045"/>
                    <a:pt x="559627" y="1202529"/>
                    <a:pt x="555691" y="1218160"/>
                  </a:cubicBezTo>
                  <a:cubicBezTo>
                    <a:pt x="544475" y="1256445"/>
                    <a:pt x="538768" y="1260899"/>
                    <a:pt x="497312" y="1261817"/>
                  </a:cubicBezTo>
                  <a:cubicBezTo>
                    <a:pt x="476157" y="1262286"/>
                    <a:pt x="455003" y="1262293"/>
                    <a:pt x="433848" y="1261411"/>
                  </a:cubicBezTo>
                  <a:cubicBezTo>
                    <a:pt x="408069" y="1260338"/>
                    <a:pt x="391539" y="1247390"/>
                    <a:pt x="386914" y="1222221"/>
                  </a:cubicBezTo>
                  <a:cubicBezTo>
                    <a:pt x="378944" y="1178544"/>
                    <a:pt x="370876" y="1135320"/>
                    <a:pt x="375435" y="1089829"/>
                  </a:cubicBezTo>
                  <a:cubicBezTo>
                    <a:pt x="381208" y="1031974"/>
                    <a:pt x="363333" y="974998"/>
                    <a:pt x="361758" y="917100"/>
                  </a:cubicBezTo>
                  <a:cubicBezTo>
                    <a:pt x="359299" y="824712"/>
                    <a:pt x="343720" y="733427"/>
                    <a:pt x="338013" y="641334"/>
                  </a:cubicBezTo>
                  <a:cubicBezTo>
                    <a:pt x="335684" y="603744"/>
                    <a:pt x="324533" y="567290"/>
                    <a:pt x="324796" y="529500"/>
                  </a:cubicBezTo>
                  <a:cubicBezTo>
                    <a:pt x="322172" y="631681"/>
                    <a:pt x="326731" y="733627"/>
                    <a:pt x="335291" y="835542"/>
                  </a:cubicBezTo>
                  <a:cubicBezTo>
                    <a:pt x="339358" y="884280"/>
                    <a:pt x="343228" y="933227"/>
                    <a:pt x="344179" y="982072"/>
                  </a:cubicBezTo>
                  <a:cubicBezTo>
                    <a:pt x="347852" y="1169892"/>
                    <a:pt x="358184" y="1357334"/>
                    <a:pt x="369860" y="1544793"/>
                  </a:cubicBezTo>
                  <a:cubicBezTo>
                    <a:pt x="375599" y="1636938"/>
                    <a:pt x="388686" y="1728260"/>
                    <a:pt x="394589" y="1820290"/>
                  </a:cubicBezTo>
                  <a:cubicBezTo>
                    <a:pt x="395639" y="1848201"/>
                    <a:pt x="380191" y="1861549"/>
                    <a:pt x="354445" y="1865813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83F1488E-44FA-9571-09E7-16E061C51996}"/>
                </a:ext>
              </a:extLst>
            </p:cNvPr>
            <p:cNvSpPr/>
            <p:nvPr/>
          </p:nvSpPr>
          <p:spPr>
            <a:xfrm>
              <a:off x="18496117" y="1465068"/>
              <a:ext cx="626564" cy="714587"/>
            </a:xfrm>
            <a:custGeom>
              <a:avLst/>
              <a:gdLst>
                <a:gd name="connsiteX0" fmla="*/ 584231 w 626564"/>
                <a:gd name="connsiteY0" fmla="*/ 190879 h 714587"/>
                <a:gd name="connsiteX1" fmla="*/ 595317 w 626564"/>
                <a:gd name="connsiteY1" fmla="*/ 213375 h 714587"/>
                <a:gd name="connsiteX2" fmla="*/ 591381 w 626564"/>
                <a:gd name="connsiteY2" fmla="*/ 351831 h 714587"/>
                <a:gd name="connsiteX3" fmla="*/ 524277 w 626564"/>
                <a:gd name="connsiteY3" fmla="*/ 445750 h 714587"/>
                <a:gd name="connsiteX4" fmla="*/ 445956 w 626564"/>
                <a:gd name="connsiteY4" fmla="*/ 535091 h 714587"/>
                <a:gd name="connsiteX5" fmla="*/ 417651 w 626564"/>
                <a:gd name="connsiteY5" fmla="*/ 552389 h 714587"/>
                <a:gd name="connsiteX6" fmla="*/ 184493 w 626564"/>
                <a:gd name="connsiteY6" fmla="*/ 507826 h 714587"/>
                <a:gd name="connsiteX7" fmla="*/ 145791 w 626564"/>
                <a:gd name="connsiteY7" fmla="*/ 467220 h 714587"/>
                <a:gd name="connsiteX8" fmla="*/ 307386 w 626564"/>
                <a:gd name="connsiteY8" fmla="*/ 620313 h 714587"/>
                <a:gd name="connsiteX9" fmla="*/ 392528 w 626564"/>
                <a:gd name="connsiteY9" fmla="*/ 599755 h 714587"/>
                <a:gd name="connsiteX10" fmla="*/ 417324 w 626564"/>
                <a:gd name="connsiteY10" fmla="*/ 585403 h 714587"/>
                <a:gd name="connsiteX11" fmla="*/ 352285 w 626564"/>
                <a:gd name="connsiteY11" fmla="*/ 713980 h 714587"/>
                <a:gd name="connsiteX12" fmla="*/ 337855 w 626564"/>
                <a:gd name="connsiteY12" fmla="*/ 709450 h 714587"/>
                <a:gd name="connsiteX13" fmla="*/ 142085 w 626564"/>
                <a:gd name="connsiteY13" fmla="*/ 583842 h 714587"/>
                <a:gd name="connsiteX14" fmla="*/ 130901 w 626564"/>
                <a:gd name="connsiteY14" fmla="*/ 551359 h 714587"/>
                <a:gd name="connsiteX15" fmla="*/ 130376 w 626564"/>
                <a:gd name="connsiteY15" fmla="*/ 401165 h 714587"/>
                <a:gd name="connsiteX16" fmla="*/ 103121 w 626564"/>
                <a:gd name="connsiteY16" fmla="*/ 371585 h 714587"/>
                <a:gd name="connsiteX17" fmla="*/ 10271 w 626564"/>
                <a:gd name="connsiteY17" fmla="*/ 315360 h 714587"/>
                <a:gd name="connsiteX18" fmla="*/ 22538 w 626564"/>
                <a:gd name="connsiteY18" fmla="*/ 208708 h 714587"/>
                <a:gd name="connsiteX19" fmla="*/ 30868 w 626564"/>
                <a:gd name="connsiteY19" fmla="*/ 170633 h 714587"/>
                <a:gd name="connsiteX20" fmla="*/ 98235 w 626564"/>
                <a:gd name="connsiteY20" fmla="*/ 236137 h 714587"/>
                <a:gd name="connsiteX21" fmla="*/ 120635 w 626564"/>
                <a:gd name="connsiteY21" fmla="*/ 285045 h 714587"/>
                <a:gd name="connsiteX22" fmla="*/ 121127 w 626564"/>
                <a:gd name="connsiteY22" fmla="*/ 182001 h 714587"/>
                <a:gd name="connsiteX23" fmla="*/ 140019 w 626564"/>
                <a:gd name="connsiteY23" fmla="*/ 130587 h 714587"/>
                <a:gd name="connsiteX24" fmla="*/ 187248 w 626564"/>
                <a:gd name="connsiteY24" fmla="*/ 41551 h 714587"/>
                <a:gd name="connsiteX25" fmla="*/ 232443 w 626564"/>
                <a:gd name="connsiteY25" fmla="*/ 11233 h 714587"/>
                <a:gd name="connsiteX26" fmla="*/ 465602 w 626564"/>
                <a:gd name="connsiteY26" fmla="*/ 3181 h 714587"/>
                <a:gd name="connsiteX27" fmla="*/ 500597 w 626564"/>
                <a:gd name="connsiteY27" fmla="*/ 24241 h 714587"/>
                <a:gd name="connsiteX28" fmla="*/ 545497 w 626564"/>
                <a:gd name="connsiteY28" fmla="*/ 133500 h 714587"/>
                <a:gd name="connsiteX29" fmla="*/ 559994 w 626564"/>
                <a:gd name="connsiteY29" fmla="*/ 257170 h 714587"/>
                <a:gd name="connsiteX30" fmla="*/ 559010 w 626564"/>
                <a:gd name="connsiteY30" fmla="*/ 287200 h 714587"/>
                <a:gd name="connsiteX31" fmla="*/ 584231 w 626564"/>
                <a:gd name="connsiteY31" fmla="*/ 190879 h 7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26564" h="714587">
                  <a:moveTo>
                    <a:pt x="584231" y="190879"/>
                  </a:moveTo>
                  <a:cubicBezTo>
                    <a:pt x="586199" y="199203"/>
                    <a:pt x="587642" y="206343"/>
                    <a:pt x="595317" y="213375"/>
                  </a:cubicBezTo>
                  <a:cubicBezTo>
                    <a:pt x="637035" y="251709"/>
                    <a:pt x="638216" y="321535"/>
                    <a:pt x="591381" y="351831"/>
                  </a:cubicBezTo>
                  <a:cubicBezTo>
                    <a:pt x="554090" y="375943"/>
                    <a:pt x="532837" y="403684"/>
                    <a:pt x="524277" y="445750"/>
                  </a:cubicBezTo>
                  <a:cubicBezTo>
                    <a:pt x="515356" y="489522"/>
                    <a:pt x="480197" y="512444"/>
                    <a:pt x="445956" y="535091"/>
                  </a:cubicBezTo>
                  <a:cubicBezTo>
                    <a:pt x="436740" y="541182"/>
                    <a:pt x="427097" y="546639"/>
                    <a:pt x="417651" y="552389"/>
                  </a:cubicBezTo>
                  <a:cubicBezTo>
                    <a:pt x="351007" y="583504"/>
                    <a:pt x="244217" y="563123"/>
                    <a:pt x="184493" y="507826"/>
                  </a:cubicBezTo>
                  <a:cubicBezTo>
                    <a:pt x="170717" y="495061"/>
                    <a:pt x="157959" y="481309"/>
                    <a:pt x="145791" y="467220"/>
                  </a:cubicBezTo>
                  <a:cubicBezTo>
                    <a:pt x="174522" y="544465"/>
                    <a:pt x="221554" y="602953"/>
                    <a:pt x="307386" y="620313"/>
                  </a:cubicBezTo>
                  <a:cubicBezTo>
                    <a:pt x="338445" y="626593"/>
                    <a:pt x="366651" y="617256"/>
                    <a:pt x="392528" y="599755"/>
                  </a:cubicBezTo>
                  <a:cubicBezTo>
                    <a:pt x="400433" y="594399"/>
                    <a:pt x="405221" y="583540"/>
                    <a:pt x="417324" y="585403"/>
                  </a:cubicBezTo>
                  <a:cubicBezTo>
                    <a:pt x="436641" y="640090"/>
                    <a:pt x="407550" y="697177"/>
                    <a:pt x="352285" y="713980"/>
                  </a:cubicBezTo>
                  <a:cubicBezTo>
                    <a:pt x="345431" y="716066"/>
                    <a:pt x="342348" y="712346"/>
                    <a:pt x="337855" y="709450"/>
                  </a:cubicBezTo>
                  <a:cubicBezTo>
                    <a:pt x="272686" y="667453"/>
                    <a:pt x="207582" y="625360"/>
                    <a:pt x="142085" y="583842"/>
                  </a:cubicBezTo>
                  <a:cubicBezTo>
                    <a:pt x="128868" y="575449"/>
                    <a:pt x="130999" y="563261"/>
                    <a:pt x="130901" y="551359"/>
                  </a:cubicBezTo>
                  <a:cubicBezTo>
                    <a:pt x="130475" y="501293"/>
                    <a:pt x="129622" y="451214"/>
                    <a:pt x="130376" y="401165"/>
                  </a:cubicBezTo>
                  <a:cubicBezTo>
                    <a:pt x="130704" y="380948"/>
                    <a:pt x="126670" y="368826"/>
                    <a:pt x="103121" y="371585"/>
                  </a:cubicBezTo>
                  <a:cubicBezTo>
                    <a:pt x="57861" y="376891"/>
                    <a:pt x="26703" y="352860"/>
                    <a:pt x="10271" y="315360"/>
                  </a:cubicBezTo>
                  <a:cubicBezTo>
                    <a:pt x="-5177" y="280082"/>
                    <a:pt x="-4816" y="241152"/>
                    <a:pt x="22538" y="208708"/>
                  </a:cubicBezTo>
                  <a:cubicBezTo>
                    <a:pt x="32606" y="196747"/>
                    <a:pt x="27785" y="183205"/>
                    <a:pt x="30868" y="170633"/>
                  </a:cubicBezTo>
                  <a:cubicBezTo>
                    <a:pt x="67110" y="178308"/>
                    <a:pt x="88330" y="200784"/>
                    <a:pt x="98235" y="236137"/>
                  </a:cubicBezTo>
                  <a:cubicBezTo>
                    <a:pt x="102597" y="251680"/>
                    <a:pt x="106565" y="268010"/>
                    <a:pt x="120635" y="285045"/>
                  </a:cubicBezTo>
                  <a:cubicBezTo>
                    <a:pt x="121423" y="247868"/>
                    <a:pt x="120799" y="214917"/>
                    <a:pt x="121127" y="182001"/>
                  </a:cubicBezTo>
                  <a:cubicBezTo>
                    <a:pt x="121357" y="162558"/>
                    <a:pt x="123292" y="142968"/>
                    <a:pt x="140019" y="130587"/>
                  </a:cubicBezTo>
                  <a:cubicBezTo>
                    <a:pt x="170291" y="108160"/>
                    <a:pt x="180557" y="76228"/>
                    <a:pt x="187248" y="41551"/>
                  </a:cubicBezTo>
                  <a:cubicBezTo>
                    <a:pt x="193741" y="7966"/>
                    <a:pt x="199547" y="3683"/>
                    <a:pt x="232443" y="11233"/>
                  </a:cubicBezTo>
                  <a:cubicBezTo>
                    <a:pt x="311026" y="29265"/>
                    <a:pt x="388789" y="33637"/>
                    <a:pt x="465602" y="3181"/>
                  </a:cubicBezTo>
                  <a:cubicBezTo>
                    <a:pt x="486035" y="-4930"/>
                    <a:pt x="497809" y="2604"/>
                    <a:pt x="500597" y="24241"/>
                  </a:cubicBezTo>
                  <a:cubicBezTo>
                    <a:pt x="505746" y="64729"/>
                    <a:pt x="520505" y="99731"/>
                    <a:pt x="545497" y="133500"/>
                  </a:cubicBezTo>
                  <a:cubicBezTo>
                    <a:pt x="571965" y="169302"/>
                    <a:pt x="557894" y="215441"/>
                    <a:pt x="559994" y="257170"/>
                  </a:cubicBezTo>
                  <a:cubicBezTo>
                    <a:pt x="560518" y="267800"/>
                    <a:pt x="557042" y="278633"/>
                    <a:pt x="559010" y="287200"/>
                  </a:cubicBezTo>
                  <a:cubicBezTo>
                    <a:pt x="564487" y="255304"/>
                    <a:pt x="555533" y="218757"/>
                    <a:pt x="584231" y="190879"/>
                  </a:cubicBezTo>
                  <a:close/>
                </a:path>
              </a:pathLst>
            </a:custGeom>
            <a:solidFill>
              <a:srgbClr val="E6B9B2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57BF4516-0683-C0DD-975D-77D542423DDC}"/>
                </a:ext>
              </a:extLst>
            </p:cNvPr>
            <p:cNvSpPr/>
            <p:nvPr/>
          </p:nvSpPr>
          <p:spPr>
            <a:xfrm>
              <a:off x="18507453" y="1252143"/>
              <a:ext cx="602863" cy="529055"/>
            </a:xfrm>
            <a:custGeom>
              <a:avLst/>
              <a:gdLst>
                <a:gd name="connsiteX0" fmla="*/ 572896 w 602863"/>
                <a:gd name="connsiteY0" fmla="*/ 403804 h 529055"/>
                <a:gd name="connsiteX1" fmla="*/ 537606 w 602863"/>
                <a:gd name="connsiteY1" fmla="*/ 512004 h 529055"/>
                <a:gd name="connsiteX2" fmla="*/ 537671 w 602863"/>
                <a:gd name="connsiteY2" fmla="*/ 395625 h 529055"/>
                <a:gd name="connsiteX3" fmla="*/ 524027 w 602863"/>
                <a:gd name="connsiteY3" fmla="*/ 345641 h 529055"/>
                <a:gd name="connsiteX4" fmla="*/ 481062 w 602863"/>
                <a:gd name="connsiteY4" fmla="*/ 236608 h 529055"/>
                <a:gd name="connsiteX5" fmla="*/ 460465 w 602863"/>
                <a:gd name="connsiteY5" fmla="*/ 221567 h 529055"/>
                <a:gd name="connsiteX6" fmla="*/ 215302 w 602863"/>
                <a:gd name="connsiteY6" fmla="*/ 231485 h 529055"/>
                <a:gd name="connsiteX7" fmla="*/ 186112 w 602863"/>
                <a:gd name="connsiteY7" fmla="*/ 249760 h 529055"/>
                <a:gd name="connsiteX8" fmla="*/ 134358 w 602863"/>
                <a:gd name="connsiteY8" fmla="*/ 349632 h 529055"/>
                <a:gd name="connsiteX9" fmla="*/ 120123 w 602863"/>
                <a:gd name="connsiteY9" fmla="*/ 388448 h 529055"/>
                <a:gd name="connsiteX10" fmla="*/ 120091 w 602863"/>
                <a:gd name="connsiteY10" fmla="*/ 529055 h 529055"/>
                <a:gd name="connsiteX11" fmla="*/ 73813 w 602863"/>
                <a:gd name="connsiteY11" fmla="*/ 440452 h 529055"/>
                <a:gd name="connsiteX12" fmla="*/ 33045 w 602863"/>
                <a:gd name="connsiteY12" fmla="*/ 403493 h 529055"/>
                <a:gd name="connsiteX13" fmla="*/ 19533 w 602863"/>
                <a:gd name="connsiteY13" fmla="*/ 383545 h 529055"/>
                <a:gd name="connsiteX14" fmla="*/ 1100 w 602863"/>
                <a:gd name="connsiteY14" fmla="*/ 248153 h 529055"/>
                <a:gd name="connsiteX15" fmla="*/ 70861 w 602863"/>
                <a:gd name="connsiteY15" fmla="*/ 140196 h 529055"/>
                <a:gd name="connsiteX16" fmla="*/ 116877 w 602863"/>
                <a:gd name="connsiteY16" fmla="*/ 108579 h 529055"/>
                <a:gd name="connsiteX17" fmla="*/ 383719 w 602863"/>
                <a:gd name="connsiteY17" fmla="*/ 957 h 529055"/>
                <a:gd name="connsiteX18" fmla="*/ 511662 w 602863"/>
                <a:gd name="connsiteY18" fmla="*/ 62246 h 529055"/>
                <a:gd name="connsiteX19" fmla="*/ 591459 w 602863"/>
                <a:gd name="connsiteY19" fmla="*/ 195126 h 529055"/>
                <a:gd name="connsiteX20" fmla="*/ 597363 w 602863"/>
                <a:gd name="connsiteY20" fmla="*/ 276267 h 529055"/>
                <a:gd name="connsiteX21" fmla="*/ 572896 w 602863"/>
                <a:gd name="connsiteY21" fmla="*/ 403804 h 5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2863" h="529055">
                  <a:moveTo>
                    <a:pt x="572896" y="403804"/>
                  </a:moveTo>
                  <a:cubicBezTo>
                    <a:pt x="560597" y="439019"/>
                    <a:pt x="562237" y="477891"/>
                    <a:pt x="537606" y="512004"/>
                  </a:cubicBezTo>
                  <a:cubicBezTo>
                    <a:pt x="537606" y="473211"/>
                    <a:pt x="537441" y="434418"/>
                    <a:pt x="537671" y="395625"/>
                  </a:cubicBezTo>
                  <a:cubicBezTo>
                    <a:pt x="537769" y="377573"/>
                    <a:pt x="538196" y="359101"/>
                    <a:pt x="524027" y="345641"/>
                  </a:cubicBezTo>
                  <a:cubicBezTo>
                    <a:pt x="492640" y="315795"/>
                    <a:pt x="483719" y="277441"/>
                    <a:pt x="481062" y="236608"/>
                  </a:cubicBezTo>
                  <a:cubicBezTo>
                    <a:pt x="480144" y="222476"/>
                    <a:pt x="479882" y="212712"/>
                    <a:pt x="460465" y="221567"/>
                  </a:cubicBezTo>
                  <a:cubicBezTo>
                    <a:pt x="380340" y="258074"/>
                    <a:pt x="297756" y="252800"/>
                    <a:pt x="215302" y="231485"/>
                  </a:cubicBezTo>
                  <a:cubicBezTo>
                    <a:pt x="195558" y="226378"/>
                    <a:pt x="188376" y="226802"/>
                    <a:pt x="186112" y="249760"/>
                  </a:cubicBezTo>
                  <a:cubicBezTo>
                    <a:pt x="182210" y="289124"/>
                    <a:pt x="170632" y="326156"/>
                    <a:pt x="134358" y="349632"/>
                  </a:cubicBezTo>
                  <a:cubicBezTo>
                    <a:pt x="120091" y="358868"/>
                    <a:pt x="120156" y="373847"/>
                    <a:pt x="120123" y="388448"/>
                  </a:cubicBezTo>
                  <a:cubicBezTo>
                    <a:pt x="120025" y="432391"/>
                    <a:pt x="120091" y="476336"/>
                    <a:pt x="120091" y="529055"/>
                  </a:cubicBezTo>
                  <a:cubicBezTo>
                    <a:pt x="87752" y="500141"/>
                    <a:pt x="86440" y="467409"/>
                    <a:pt x="73813" y="440452"/>
                  </a:cubicBezTo>
                  <a:cubicBezTo>
                    <a:pt x="65286" y="422273"/>
                    <a:pt x="64794" y="397523"/>
                    <a:pt x="33045" y="403493"/>
                  </a:cubicBezTo>
                  <a:cubicBezTo>
                    <a:pt x="21337" y="405697"/>
                    <a:pt x="26617" y="388707"/>
                    <a:pt x="19533" y="383545"/>
                  </a:cubicBezTo>
                  <a:cubicBezTo>
                    <a:pt x="13269" y="338432"/>
                    <a:pt x="5463" y="293460"/>
                    <a:pt x="1100" y="248153"/>
                  </a:cubicBezTo>
                  <a:cubicBezTo>
                    <a:pt x="-4803" y="186516"/>
                    <a:pt x="12285" y="160973"/>
                    <a:pt x="70861" y="140196"/>
                  </a:cubicBezTo>
                  <a:cubicBezTo>
                    <a:pt x="89491" y="133594"/>
                    <a:pt x="103003" y="121468"/>
                    <a:pt x="116877" y="108579"/>
                  </a:cubicBezTo>
                  <a:cubicBezTo>
                    <a:pt x="192082" y="38854"/>
                    <a:pt x="277028" y="-7315"/>
                    <a:pt x="383719" y="957"/>
                  </a:cubicBezTo>
                  <a:cubicBezTo>
                    <a:pt x="434293" y="4879"/>
                    <a:pt x="484211" y="19159"/>
                    <a:pt x="511662" y="62246"/>
                  </a:cubicBezTo>
                  <a:cubicBezTo>
                    <a:pt x="539245" y="105591"/>
                    <a:pt x="557612" y="154289"/>
                    <a:pt x="591459" y="195126"/>
                  </a:cubicBezTo>
                  <a:cubicBezTo>
                    <a:pt x="609006" y="216260"/>
                    <a:pt x="602348" y="248661"/>
                    <a:pt x="597363" y="276267"/>
                  </a:cubicBezTo>
                  <a:cubicBezTo>
                    <a:pt x="589656" y="318862"/>
                    <a:pt x="581095" y="361298"/>
                    <a:pt x="572896" y="403804"/>
                  </a:cubicBezTo>
                  <a:close/>
                </a:path>
              </a:pathLst>
            </a:custGeom>
            <a:solidFill>
              <a:srgbClr val="32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5F8F47EB-D737-F1AD-211A-140F44220BE9}"/>
                </a:ext>
              </a:extLst>
            </p:cNvPr>
            <p:cNvSpPr/>
            <p:nvPr/>
          </p:nvSpPr>
          <p:spPr>
            <a:xfrm>
              <a:off x="18799506" y="2196010"/>
              <a:ext cx="195972" cy="1120672"/>
            </a:xfrm>
            <a:custGeom>
              <a:avLst/>
              <a:gdLst>
                <a:gd name="connsiteX0" fmla="*/ 50570 w 195972"/>
                <a:gd name="connsiteY0" fmla="*/ 0 h 1120672"/>
                <a:gd name="connsiteX1" fmla="*/ 105310 w 195972"/>
                <a:gd name="connsiteY1" fmla="*/ 73706 h 1120672"/>
                <a:gd name="connsiteX2" fmla="*/ 97963 w 195972"/>
                <a:gd name="connsiteY2" fmla="*/ 114625 h 1120672"/>
                <a:gd name="connsiteX3" fmla="*/ 96880 w 195972"/>
                <a:gd name="connsiteY3" fmla="*/ 142565 h 1120672"/>
                <a:gd name="connsiteX4" fmla="*/ 178120 w 195972"/>
                <a:gd name="connsiteY4" fmla="*/ 673206 h 1120672"/>
                <a:gd name="connsiteX5" fmla="*/ 195962 w 195972"/>
                <a:gd name="connsiteY5" fmla="*/ 1038966 h 1120672"/>
                <a:gd name="connsiteX6" fmla="*/ 160016 w 195972"/>
                <a:gd name="connsiteY6" fmla="*/ 1091849 h 1120672"/>
                <a:gd name="connsiteX7" fmla="*/ 84909 w 195972"/>
                <a:gd name="connsiteY7" fmla="*/ 1094660 h 1120672"/>
                <a:gd name="connsiteX8" fmla="*/ 39714 w 195972"/>
                <a:gd name="connsiteY8" fmla="*/ 987896 h 1120672"/>
                <a:gd name="connsiteX9" fmla="*/ 30596 w 195972"/>
                <a:gd name="connsiteY9" fmla="*/ 156603 h 1120672"/>
                <a:gd name="connsiteX10" fmla="*/ 9966 w 195972"/>
                <a:gd name="connsiteY10" fmla="*/ 102939 h 1120672"/>
                <a:gd name="connsiteX11" fmla="*/ 5407 w 195972"/>
                <a:gd name="connsiteY11" fmla="*/ 71237 h 1120672"/>
                <a:gd name="connsiteX12" fmla="*/ 50570 w 195972"/>
                <a:gd name="connsiteY12" fmla="*/ 0 h 112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972" h="1120672">
                  <a:moveTo>
                    <a:pt x="50570" y="0"/>
                  </a:moveTo>
                  <a:cubicBezTo>
                    <a:pt x="74414" y="21210"/>
                    <a:pt x="96913" y="42076"/>
                    <a:pt x="105310" y="73706"/>
                  </a:cubicBezTo>
                  <a:cubicBezTo>
                    <a:pt x="109179" y="88295"/>
                    <a:pt x="127809" y="104185"/>
                    <a:pt x="97963" y="114625"/>
                  </a:cubicBezTo>
                  <a:cubicBezTo>
                    <a:pt x="89436" y="117596"/>
                    <a:pt x="94880" y="132883"/>
                    <a:pt x="96880" y="142565"/>
                  </a:cubicBezTo>
                  <a:cubicBezTo>
                    <a:pt x="132761" y="318134"/>
                    <a:pt x="168937" y="494311"/>
                    <a:pt x="178120" y="673206"/>
                  </a:cubicBezTo>
                  <a:cubicBezTo>
                    <a:pt x="184385" y="795013"/>
                    <a:pt x="193601" y="916873"/>
                    <a:pt x="195962" y="1038966"/>
                  </a:cubicBezTo>
                  <a:cubicBezTo>
                    <a:pt x="196520" y="1066457"/>
                    <a:pt x="174348" y="1076230"/>
                    <a:pt x="160016" y="1091849"/>
                  </a:cubicBezTo>
                  <a:cubicBezTo>
                    <a:pt x="123840" y="1131314"/>
                    <a:pt x="125415" y="1128310"/>
                    <a:pt x="84909" y="1094660"/>
                  </a:cubicBezTo>
                  <a:cubicBezTo>
                    <a:pt x="49783" y="1065486"/>
                    <a:pt x="38861" y="1032554"/>
                    <a:pt x="39714" y="987896"/>
                  </a:cubicBezTo>
                  <a:cubicBezTo>
                    <a:pt x="44830" y="710739"/>
                    <a:pt x="33548" y="433707"/>
                    <a:pt x="30596" y="156603"/>
                  </a:cubicBezTo>
                  <a:cubicBezTo>
                    <a:pt x="30367" y="134986"/>
                    <a:pt x="31187" y="115333"/>
                    <a:pt x="9966" y="102939"/>
                  </a:cubicBezTo>
                  <a:cubicBezTo>
                    <a:pt x="-4923" y="94221"/>
                    <a:pt x="-201" y="82565"/>
                    <a:pt x="5407" y="71237"/>
                  </a:cubicBezTo>
                  <a:cubicBezTo>
                    <a:pt x="17739" y="46307"/>
                    <a:pt x="31449" y="22214"/>
                    <a:pt x="50570" y="0"/>
                  </a:cubicBezTo>
                  <a:close/>
                </a:path>
              </a:pathLst>
            </a:custGeom>
            <a:solidFill>
              <a:srgbClr val="394D6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4F668E48-121F-06C7-0D94-E24F18EC4764}"/>
                </a:ext>
              </a:extLst>
            </p:cNvPr>
            <p:cNvSpPr/>
            <p:nvPr/>
          </p:nvSpPr>
          <p:spPr>
            <a:xfrm>
              <a:off x="18809336" y="6415619"/>
              <a:ext cx="647945" cy="299542"/>
            </a:xfrm>
            <a:custGeom>
              <a:avLst/>
              <a:gdLst>
                <a:gd name="connsiteX0" fmla="*/ 278097 w 647945"/>
                <a:gd name="connsiteY0" fmla="*/ 20475 h 299542"/>
                <a:gd name="connsiteX1" fmla="*/ 350941 w 647945"/>
                <a:gd name="connsiteY1" fmla="*/ 73181 h 299542"/>
                <a:gd name="connsiteX2" fmla="*/ 528770 w 647945"/>
                <a:gd name="connsiteY2" fmla="*/ 155700 h 299542"/>
                <a:gd name="connsiteX3" fmla="*/ 633985 w 647945"/>
                <a:gd name="connsiteY3" fmla="*/ 236054 h 299542"/>
                <a:gd name="connsiteX4" fmla="*/ 598465 w 647945"/>
                <a:gd name="connsiteY4" fmla="*/ 299420 h 299542"/>
                <a:gd name="connsiteX5" fmla="*/ 37526 w 647945"/>
                <a:gd name="connsiteY5" fmla="*/ 286563 h 299542"/>
                <a:gd name="connsiteX6" fmla="*/ 1678 w 647945"/>
                <a:gd name="connsiteY6" fmla="*/ 233398 h 299542"/>
                <a:gd name="connsiteX7" fmla="*/ 4203 w 647945"/>
                <a:gd name="connsiteY7" fmla="*/ 221492 h 299542"/>
                <a:gd name="connsiteX8" fmla="*/ 7909 w 647945"/>
                <a:gd name="connsiteY8" fmla="*/ 122869 h 299542"/>
                <a:gd name="connsiteX9" fmla="*/ 20340 w 647945"/>
                <a:gd name="connsiteY9" fmla="*/ 47795 h 299542"/>
                <a:gd name="connsiteX10" fmla="*/ 62387 w 647945"/>
                <a:gd name="connsiteY10" fmla="*/ 32905 h 299542"/>
                <a:gd name="connsiteX11" fmla="*/ 213485 w 647945"/>
                <a:gd name="connsiteY11" fmla="*/ 9160 h 299542"/>
                <a:gd name="connsiteX12" fmla="*/ 278097 w 647945"/>
                <a:gd name="connsiteY12" fmla="*/ 20475 h 299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7945" h="299542">
                  <a:moveTo>
                    <a:pt x="278097" y="20475"/>
                  </a:moveTo>
                  <a:cubicBezTo>
                    <a:pt x="305614" y="33528"/>
                    <a:pt x="326900" y="55240"/>
                    <a:pt x="350941" y="73181"/>
                  </a:cubicBezTo>
                  <a:cubicBezTo>
                    <a:pt x="404401" y="113096"/>
                    <a:pt x="466618" y="134349"/>
                    <a:pt x="528770" y="155700"/>
                  </a:cubicBezTo>
                  <a:cubicBezTo>
                    <a:pt x="572752" y="170820"/>
                    <a:pt x="613978" y="189547"/>
                    <a:pt x="633985" y="236054"/>
                  </a:cubicBezTo>
                  <a:cubicBezTo>
                    <a:pt x="660321" y="280528"/>
                    <a:pt x="649891" y="301355"/>
                    <a:pt x="598465" y="299420"/>
                  </a:cubicBezTo>
                  <a:cubicBezTo>
                    <a:pt x="411551" y="292401"/>
                    <a:pt x="224538" y="289580"/>
                    <a:pt x="37526" y="286563"/>
                  </a:cubicBezTo>
                  <a:cubicBezTo>
                    <a:pt x="595" y="285940"/>
                    <a:pt x="-3144" y="278790"/>
                    <a:pt x="1678" y="233398"/>
                  </a:cubicBezTo>
                  <a:cubicBezTo>
                    <a:pt x="2268" y="229396"/>
                    <a:pt x="3187" y="225395"/>
                    <a:pt x="4203" y="221492"/>
                  </a:cubicBezTo>
                  <a:cubicBezTo>
                    <a:pt x="12468" y="188924"/>
                    <a:pt x="7188" y="155766"/>
                    <a:pt x="7909" y="122869"/>
                  </a:cubicBezTo>
                  <a:cubicBezTo>
                    <a:pt x="8041" y="97189"/>
                    <a:pt x="6204" y="71147"/>
                    <a:pt x="20340" y="47795"/>
                  </a:cubicBezTo>
                  <a:cubicBezTo>
                    <a:pt x="31229" y="34053"/>
                    <a:pt x="46840" y="33299"/>
                    <a:pt x="62387" y="32905"/>
                  </a:cubicBezTo>
                  <a:cubicBezTo>
                    <a:pt x="113682" y="31561"/>
                    <a:pt x="165207" y="37661"/>
                    <a:pt x="213485" y="9160"/>
                  </a:cubicBezTo>
                  <a:cubicBezTo>
                    <a:pt x="232836" y="-2286"/>
                    <a:pt x="260845" y="-7337"/>
                    <a:pt x="278097" y="20475"/>
                  </a:cubicBezTo>
                  <a:close/>
                </a:path>
              </a:pathLst>
            </a:custGeom>
            <a:solidFill>
              <a:srgbClr val="37435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43021977-9FC8-BE88-FD73-DC16314425BE}"/>
                </a:ext>
              </a:extLst>
            </p:cNvPr>
            <p:cNvSpPr/>
            <p:nvPr/>
          </p:nvSpPr>
          <p:spPr>
            <a:xfrm>
              <a:off x="18375137" y="2599047"/>
              <a:ext cx="436861" cy="557991"/>
            </a:xfrm>
            <a:custGeom>
              <a:avLst/>
              <a:gdLst>
                <a:gd name="connsiteX0" fmla="*/ 29677 w 436861"/>
                <a:gd name="connsiteY0" fmla="*/ 286420 h 557991"/>
                <a:gd name="connsiteX1" fmla="*/ 117903 w 436861"/>
                <a:gd name="connsiteY1" fmla="*/ 91733 h 557991"/>
                <a:gd name="connsiteX2" fmla="*/ 125873 w 436861"/>
                <a:gd name="connsiteY2" fmla="*/ 29483 h 557991"/>
                <a:gd name="connsiteX3" fmla="*/ 142239 w 436861"/>
                <a:gd name="connsiteY3" fmla="*/ 3599 h 557991"/>
                <a:gd name="connsiteX4" fmla="*/ 179268 w 436861"/>
                <a:gd name="connsiteY4" fmla="*/ 7780 h 557991"/>
                <a:gd name="connsiteX5" fmla="*/ 208753 w 436861"/>
                <a:gd name="connsiteY5" fmla="*/ 101825 h 557991"/>
                <a:gd name="connsiteX6" fmla="*/ 181695 w 436861"/>
                <a:gd name="connsiteY6" fmla="*/ 204658 h 557991"/>
                <a:gd name="connsiteX7" fmla="*/ 193338 w 436861"/>
                <a:gd name="connsiteY7" fmla="*/ 227322 h 557991"/>
                <a:gd name="connsiteX8" fmla="*/ 398193 w 436861"/>
                <a:gd name="connsiteY8" fmla="*/ 247486 h 557991"/>
                <a:gd name="connsiteX9" fmla="*/ 428498 w 436861"/>
                <a:gd name="connsiteY9" fmla="*/ 349116 h 557991"/>
                <a:gd name="connsiteX10" fmla="*/ 424496 w 436861"/>
                <a:gd name="connsiteY10" fmla="*/ 387853 h 557991"/>
                <a:gd name="connsiteX11" fmla="*/ 321839 w 436861"/>
                <a:gd name="connsiteY11" fmla="*/ 334714 h 557991"/>
                <a:gd name="connsiteX12" fmla="*/ 294289 w 436861"/>
                <a:gd name="connsiteY12" fmla="*/ 354439 h 557991"/>
                <a:gd name="connsiteX13" fmla="*/ 287336 w 436861"/>
                <a:gd name="connsiteY13" fmla="*/ 497037 h 557991"/>
                <a:gd name="connsiteX14" fmla="*/ 265198 w 436861"/>
                <a:gd name="connsiteY14" fmla="*/ 542258 h 557991"/>
                <a:gd name="connsiteX15" fmla="*/ 151849 w 436861"/>
                <a:gd name="connsiteY15" fmla="*/ 551678 h 557991"/>
                <a:gd name="connsiteX16" fmla="*/ 103079 w 436861"/>
                <a:gd name="connsiteY16" fmla="*/ 553728 h 557991"/>
                <a:gd name="connsiteX17" fmla="*/ 37647 w 436861"/>
                <a:gd name="connsiteY17" fmla="*/ 531124 h 557991"/>
                <a:gd name="connsiteX18" fmla="*/ 29677 w 436861"/>
                <a:gd name="connsiteY18" fmla="*/ 286420 h 5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6861" h="557991">
                  <a:moveTo>
                    <a:pt x="29677" y="286420"/>
                  </a:moveTo>
                  <a:cubicBezTo>
                    <a:pt x="71298" y="227043"/>
                    <a:pt x="100652" y="161992"/>
                    <a:pt x="117903" y="91733"/>
                  </a:cubicBezTo>
                  <a:cubicBezTo>
                    <a:pt x="122888" y="71529"/>
                    <a:pt x="124561" y="50339"/>
                    <a:pt x="125873" y="29483"/>
                  </a:cubicBezTo>
                  <a:cubicBezTo>
                    <a:pt x="126660" y="16944"/>
                    <a:pt x="130137" y="7567"/>
                    <a:pt x="142239" y="3599"/>
                  </a:cubicBezTo>
                  <a:cubicBezTo>
                    <a:pt x="154932" y="-553"/>
                    <a:pt x="166936" y="-3200"/>
                    <a:pt x="179268" y="7780"/>
                  </a:cubicBezTo>
                  <a:cubicBezTo>
                    <a:pt x="208261" y="33596"/>
                    <a:pt x="213148" y="66095"/>
                    <a:pt x="208753" y="101825"/>
                  </a:cubicBezTo>
                  <a:cubicBezTo>
                    <a:pt x="204358" y="137299"/>
                    <a:pt x="191469" y="170578"/>
                    <a:pt x="181695" y="204658"/>
                  </a:cubicBezTo>
                  <a:cubicBezTo>
                    <a:pt x="178382" y="216266"/>
                    <a:pt x="175070" y="225675"/>
                    <a:pt x="193338" y="227322"/>
                  </a:cubicBezTo>
                  <a:cubicBezTo>
                    <a:pt x="261688" y="233468"/>
                    <a:pt x="329940" y="240674"/>
                    <a:pt x="398193" y="247486"/>
                  </a:cubicBezTo>
                  <a:cubicBezTo>
                    <a:pt x="439747" y="281166"/>
                    <a:pt x="444207" y="297804"/>
                    <a:pt x="428498" y="349116"/>
                  </a:cubicBezTo>
                  <a:cubicBezTo>
                    <a:pt x="424759" y="361294"/>
                    <a:pt x="425710" y="374901"/>
                    <a:pt x="424496" y="387853"/>
                  </a:cubicBezTo>
                  <a:cubicBezTo>
                    <a:pt x="397143" y="356725"/>
                    <a:pt x="359229" y="347096"/>
                    <a:pt x="321839" y="334714"/>
                  </a:cubicBezTo>
                  <a:cubicBezTo>
                    <a:pt x="298783" y="327083"/>
                    <a:pt x="293076" y="334488"/>
                    <a:pt x="294289" y="354439"/>
                  </a:cubicBezTo>
                  <a:cubicBezTo>
                    <a:pt x="297176" y="402278"/>
                    <a:pt x="287106" y="449411"/>
                    <a:pt x="287336" y="497037"/>
                  </a:cubicBezTo>
                  <a:cubicBezTo>
                    <a:pt x="287435" y="516266"/>
                    <a:pt x="281925" y="531760"/>
                    <a:pt x="265198" y="542258"/>
                  </a:cubicBezTo>
                  <a:cubicBezTo>
                    <a:pt x="228366" y="556801"/>
                    <a:pt x="190025" y="553472"/>
                    <a:pt x="151849" y="551678"/>
                  </a:cubicBezTo>
                  <a:cubicBezTo>
                    <a:pt x="135516" y="550910"/>
                    <a:pt x="119117" y="547578"/>
                    <a:pt x="103079" y="553728"/>
                  </a:cubicBezTo>
                  <a:cubicBezTo>
                    <a:pt x="75529" y="562747"/>
                    <a:pt x="51947" y="558464"/>
                    <a:pt x="37647" y="531124"/>
                  </a:cubicBezTo>
                  <a:cubicBezTo>
                    <a:pt x="-4170" y="450982"/>
                    <a:pt x="-17059" y="369588"/>
                    <a:pt x="29677" y="286420"/>
                  </a:cubicBezTo>
                  <a:close/>
                </a:path>
              </a:pathLst>
            </a:custGeom>
            <a:solidFill>
              <a:srgbClr val="E7BBB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C09A1D4D-422F-E7F3-C4A1-D8887CA32BEB}"/>
                </a:ext>
              </a:extLst>
            </p:cNvPr>
            <p:cNvSpPr/>
            <p:nvPr/>
          </p:nvSpPr>
          <p:spPr>
            <a:xfrm>
              <a:off x="17947236" y="6346202"/>
              <a:ext cx="374649" cy="350906"/>
            </a:xfrm>
            <a:custGeom>
              <a:avLst/>
              <a:gdLst>
                <a:gd name="connsiteX0" fmla="*/ 343803 w 374649"/>
                <a:gd name="connsiteY0" fmla="*/ 278151 h 350906"/>
                <a:gd name="connsiteX1" fmla="*/ 339244 w 374649"/>
                <a:gd name="connsiteY1" fmla="*/ 293829 h 350906"/>
                <a:gd name="connsiteX2" fmla="*/ 281980 w 374649"/>
                <a:gd name="connsiteY2" fmla="*/ 347847 h 350906"/>
                <a:gd name="connsiteX3" fmla="*/ 38522 w 374649"/>
                <a:gd name="connsiteY3" fmla="*/ 350864 h 350906"/>
                <a:gd name="connsiteX4" fmla="*/ 2346 w 374649"/>
                <a:gd name="connsiteY4" fmla="*/ 308555 h 350906"/>
                <a:gd name="connsiteX5" fmla="*/ 2773 w 374649"/>
                <a:gd name="connsiteY5" fmla="*/ 291959 h 350906"/>
                <a:gd name="connsiteX6" fmla="*/ 27765 w 374649"/>
                <a:gd name="connsiteY6" fmla="*/ 209768 h 350906"/>
                <a:gd name="connsiteX7" fmla="*/ 99296 w 374649"/>
                <a:gd name="connsiteY7" fmla="*/ 52405 h 350906"/>
                <a:gd name="connsiteX8" fmla="*/ 131176 w 374649"/>
                <a:gd name="connsiteY8" fmla="*/ 11604 h 350906"/>
                <a:gd name="connsiteX9" fmla="*/ 208841 w 374649"/>
                <a:gd name="connsiteY9" fmla="*/ 1929 h 350906"/>
                <a:gd name="connsiteX10" fmla="*/ 359284 w 374649"/>
                <a:gd name="connsiteY10" fmla="*/ 27774 h 350906"/>
                <a:gd name="connsiteX11" fmla="*/ 374436 w 374649"/>
                <a:gd name="connsiteY11" fmla="*/ 69820 h 350906"/>
                <a:gd name="connsiteX12" fmla="*/ 353380 w 374649"/>
                <a:gd name="connsiteY12" fmla="*/ 261293 h 350906"/>
                <a:gd name="connsiteX13" fmla="*/ 343803 w 374649"/>
                <a:gd name="connsiteY13" fmla="*/ 278151 h 35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4649" h="350906">
                  <a:moveTo>
                    <a:pt x="343803" y="278151"/>
                  </a:moveTo>
                  <a:cubicBezTo>
                    <a:pt x="342229" y="283366"/>
                    <a:pt x="339769" y="288516"/>
                    <a:pt x="339244" y="293829"/>
                  </a:cubicBezTo>
                  <a:cubicBezTo>
                    <a:pt x="334292" y="347125"/>
                    <a:pt x="334390" y="347158"/>
                    <a:pt x="281980" y="347847"/>
                  </a:cubicBezTo>
                  <a:cubicBezTo>
                    <a:pt x="200838" y="348929"/>
                    <a:pt x="119664" y="350208"/>
                    <a:pt x="38522" y="350864"/>
                  </a:cubicBezTo>
                  <a:cubicBezTo>
                    <a:pt x="-2868" y="351192"/>
                    <a:pt x="-2803" y="350667"/>
                    <a:pt x="2346" y="308555"/>
                  </a:cubicBezTo>
                  <a:cubicBezTo>
                    <a:pt x="3002" y="303078"/>
                    <a:pt x="2641" y="297502"/>
                    <a:pt x="2773" y="291959"/>
                  </a:cubicBezTo>
                  <a:cubicBezTo>
                    <a:pt x="5003" y="262704"/>
                    <a:pt x="15301" y="236137"/>
                    <a:pt x="27765" y="209768"/>
                  </a:cubicBezTo>
                  <a:cubicBezTo>
                    <a:pt x="52363" y="157686"/>
                    <a:pt x="75452" y="104849"/>
                    <a:pt x="99296" y="52405"/>
                  </a:cubicBezTo>
                  <a:cubicBezTo>
                    <a:pt x="106610" y="36268"/>
                    <a:pt x="113957" y="20033"/>
                    <a:pt x="131176" y="11604"/>
                  </a:cubicBezTo>
                  <a:cubicBezTo>
                    <a:pt x="155216" y="-5942"/>
                    <a:pt x="182897" y="1503"/>
                    <a:pt x="208841" y="1929"/>
                  </a:cubicBezTo>
                  <a:cubicBezTo>
                    <a:pt x="260071" y="2716"/>
                    <a:pt x="310448" y="11440"/>
                    <a:pt x="359284" y="27774"/>
                  </a:cubicBezTo>
                  <a:cubicBezTo>
                    <a:pt x="373223" y="38531"/>
                    <a:pt x="375453" y="54274"/>
                    <a:pt x="374436" y="69820"/>
                  </a:cubicBezTo>
                  <a:cubicBezTo>
                    <a:pt x="370304" y="133940"/>
                    <a:pt x="362563" y="197699"/>
                    <a:pt x="353380" y="261293"/>
                  </a:cubicBezTo>
                  <a:cubicBezTo>
                    <a:pt x="352429" y="267886"/>
                    <a:pt x="349707" y="274052"/>
                    <a:pt x="343803" y="278151"/>
                  </a:cubicBezTo>
                  <a:close/>
                </a:path>
              </a:pathLst>
            </a:custGeom>
            <a:solidFill>
              <a:srgbClr val="39455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91AFDBFB-C9C8-B39D-68D1-BF15E693AE17}"/>
                </a:ext>
              </a:extLst>
            </p:cNvPr>
            <p:cNvSpPr/>
            <p:nvPr/>
          </p:nvSpPr>
          <p:spPr>
            <a:xfrm>
              <a:off x="19288103" y="2647671"/>
              <a:ext cx="241799" cy="1329022"/>
            </a:xfrm>
            <a:custGeom>
              <a:avLst/>
              <a:gdLst>
                <a:gd name="connsiteX0" fmla="*/ 80603 w 241799"/>
                <a:gd name="connsiteY0" fmla="*/ 1329022 h 1329022"/>
                <a:gd name="connsiteX1" fmla="*/ 61974 w 241799"/>
                <a:gd name="connsiteY1" fmla="*/ 1245880 h 1329022"/>
                <a:gd name="connsiteX2" fmla="*/ 34588 w 241799"/>
                <a:gd name="connsiteY2" fmla="*/ 915122 h 1329022"/>
                <a:gd name="connsiteX3" fmla="*/ 28323 w 241799"/>
                <a:gd name="connsiteY3" fmla="*/ 745443 h 1329022"/>
                <a:gd name="connsiteX4" fmla="*/ 19566 w 241799"/>
                <a:gd name="connsiteY4" fmla="*/ 464009 h 1329022"/>
                <a:gd name="connsiteX5" fmla="*/ 576 w 241799"/>
                <a:gd name="connsiteY5" fmla="*/ 38616 h 1329022"/>
                <a:gd name="connsiteX6" fmla="*/ 5824 w 241799"/>
                <a:gd name="connsiteY6" fmla="*/ 0 h 1329022"/>
                <a:gd name="connsiteX7" fmla="*/ 20550 w 241799"/>
                <a:gd name="connsiteY7" fmla="*/ 45310 h 1329022"/>
                <a:gd name="connsiteX8" fmla="*/ 55021 w 241799"/>
                <a:gd name="connsiteY8" fmla="*/ 405307 h 1329022"/>
                <a:gd name="connsiteX9" fmla="*/ 72666 w 241799"/>
                <a:gd name="connsiteY9" fmla="*/ 569936 h 1329022"/>
                <a:gd name="connsiteX10" fmla="*/ 79947 w 241799"/>
                <a:gd name="connsiteY10" fmla="*/ 721202 h 1329022"/>
                <a:gd name="connsiteX11" fmla="*/ 125076 w 241799"/>
                <a:gd name="connsiteY11" fmla="*/ 760858 h 1329022"/>
                <a:gd name="connsiteX12" fmla="*/ 181816 w 241799"/>
                <a:gd name="connsiteY12" fmla="*/ 760995 h 1329022"/>
                <a:gd name="connsiteX13" fmla="*/ 241705 w 241799"/>
                <a:gd name="connsiteY13" fmla="*/ 726896 h 1329022"/>
                <a:gd name="connsiteX14" fmla="*/ 216976 w 241799"/>
                <a:gd name="connsiteY14" fmla="*/ 872973 h 1329022"/>
                <a:gd name="connsiteX15" fmla="*/ 121239 w 241799"/>
                <a:gd name="connsiteY15" fmla="*/ 1215149 h 1329022"/>
                <a:gd name="connsiteX16" fmla="*/ 80603 w 241799"/>
                <a:gd name="connsiteY16" fmla="*/ 1329022 h 13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799" h="1329022">
                  <a:moveTo>
                    <a:pt x="80603" y="1329022"/>
                  </a:moveTo>
                  <a:cubicBezTo>
                    <a:pt x="57513" y="1305309"/>
                    <a:pt x="64958" y="1273266"/>
                    <a:pt x="61974" y="1245880"/>
                  </a:cubicBezTo>
                  <a:cubicBezTo>
                    <a:pt x="49970" y="1135935"/>
                    <a:pt x="42032" y="1025506"/>
                    <a:pt x="34588" y="915122"/>
                  </a:cubicBezTo>
                  <a:cubicBezTo>
                    <a:pt x="30783" y="858700"/>
                    <a:pt x="32292" y="802097"/>
                    <a:pt x="28323" y="745443"/>
                  </a:cubicBezTo>
                  <a:cubicBezTo>
                    <a:pt x="21764" y="651884"/>
                    <a:pt x="26126" y="557564"/>
                    <a:pt x="19566" y="464009"/>
                  </a:cubicBezTo>
                  <a:cubicBezTo>
                    <a:pt x="9595" y="322313"/>
                    <a:pt x="-2835" y="180853"/>
                    <a:pt x="576" y="38616"/>
                  </a:cubicBezTo>
                  <a:cubicBezTo>
                    <a:pt x="872" y="26753"/>
                    <a:pt x="-2638" y="14306"/>
                    <a:pt x="5824" y="0"/>
                  </a:cubicBezTo>
                  <a:cubicBezTo>
                    <a:pt x="17270" y="14333"/>
                    <a:pt x="18713" y="29748"/>
                    <a:pt x="20550" y="45310"/>
                  </a:cubicBezTo>
                  <a:cubicBezTo>
                    <a:pt x="34588" y="165054"/>
                    <a:pt x="51117" y="284451"/>
                    <a:pt x="55021" y="405307"/>
                  </a:cubicBezTo>
                  <a:cubicBezTo>
                    <a:pt x="56791" y="460326"/>
                    <a:pt x="71977" y="514999"/>
                    <a:pt x="72666" y="569936"/>
                  </a:cubicBezTo>
                  <a:cubicBezTo>
                    <a:pt x="73289" y="620592"/>
                    <a:pt x="71059" y="670759"/>
                    <a:pt x="79947" y="721202"/>
                  </a:cubicBezTo>
                  <a:cubicBezTo>
                    <a:pt x="84899" y="749395"/>
                    <a:pt x="95066" y="763518"/>
                    <a:pt x="125076" y="760858"/>
                  </a:cubicBezTo>
                  <a:cubicBezTo>
                    <a:pt x="143869" y="759192"/>
                    <a:pt x="163187" y="758588"/>
                    <a:pt x="181816" y="760995"/>
                  </a:cubicBezTo>
                  <a:cubicBezTo>
                    <a:pt x="211367" y="764816"/>
                    <a:pt x="230915" y="754396"/>
                    <a:pt x="241705" y="726896"/>
                  </a:cubicBezTo>
                  <a:cubicBezTo>
                    <a:pt x="243082" y="777184"/>
                    <a:pt x="229176" y="825361"/>
                    <a:pt x="216976" y="872973"/>
                  </a:cubicBezTo>
                  <a:cubicBezTo>
                    <a:pt x="187621" y="987693"/>
                    <a:pt x="155414" y="1101760"/>
                    <a:pt x="121239" y="1215149"/>
                  </a:cubicBezTo>
                  <a:cubicBezTo>
                    <a:pt x="109661" y="1253522"/>
                    <a:pt x="100609" y="1293404"/>
                    <a:pt x="80603" y="1329022"/>
                  </a:cubicBezTo>
                  <a:close/>
                </a:path>
              </a:pathLst>
            </a:custGeom>
            <a:solidFill>
              <a:srgbClr val="313C48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FB11C06C-160B-FF49-0DA3-6332BDD29E9F}"/>
                </a:ext>
              </a:extLst>
            </p:cNvPr>
            <p:cNvSpPr/>
            <p:nvPr/>
          </p:nvSpPr>
          <p:spPr>
            <a:xfrm>
              <a:off x="18640334" y="2912531"/>
              <a:ext cx="159298" cy="230218"/>
            </a:xfrm>
            <a:custGeom>
              <a:avLst/>
              <a:gdLst>
                <a:gd name="connsiteX0" fmla="*/ 0 w 159298"/>
                <a:gd name="connsiteY0" fmla="*/ 228772 h 230218"/>
                <a:gd name="connsiteX1" fmla="*/ 13152 w 159298"/>
                <a:gd name="connsiteY1" fmla="*/ 182248 h 230218"/>
                <a:gd name="connsiteX2" fmla="*/ 19613 w 159298"/>
                <a:gd name="connsiteY2" fmla="*/ 19729 h 230218"/>
                <a:gd name="connsiteX3" fmla="*/ 41981 w 159298"/>
                <a:gd name="connsiteY3" fmla="*/ 3766 h 230218"/>
                <a:gd name="connsiteX4" fmla="*/ 107183 w 159298"/>
                <a:gd name="connsiteY4" fmla="*/ 26328 h 230218"/>
                <a:gd name="connsiteX5" fmla="*/ 159298 w 159298"/>
                <a:gd name="connsiteY5" fmla="*/ 74367 h 230218"/>
                <a:gd name="connsiteX6" fmla="*/ 152739 w 159298"/>
                <a:gd name="connsiteY6" fmla="*/ 195866 h 230218"/>
                <a:gd name="connsiteX7" fmla="*/ 38177 w 159298"/>
                <a:gd name="connsiteY7" fmla="*/ 226213 h 230218"/>
                <a:gd name="connsiteX8" fmla="*/ 0 w 159298"/>
                <a:gd name="connsiteY8" fmla="*/ 228772 h 2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298" h="230218">
                  <a:moveTo>
                    <a:pt x="0" y="228772"/>
                  </a:moveTo>
                  <a:cubicBezTo>
                    <a:pt x="10528" y="214993"/>
                    <a:pt x="13283" y="199605"/>
                    <a:pt x="13152" y="182248"/>
                  </a:cubicBezTo>
                  <a:cubicBezTo>
                    <a:pt x="12693" y="128014"/>
                    <a:pt x="23713" y="74193"/>
                    <a:pt x="19613" y="19729"/>
                  </a:cubicBezTo>
                  <a:cubicBezTo>
                    <a:pt x="18334" y="2681"/>
                    <a:pt x="29190" y="-5263"/>
                    <a:pt x="41981" y="3766"/>
                  </a:cubicBezTo>
                  <a:cubicBezTo>
                    <a:pt x="62119" y="17987"/>
                    <a:pt x="85208" y="19949"/>
                    <a:pt x="107183" y="26328"/>
                  </a:cubicBezTo>
                  <a:cubicBezTo>
                    <a:pt x="133027" y="33829"/>
                    <a:pt x="153132" y="46187"/>
                    <a:pt x="159298" y="74367"/>
                  </a:cubicBezTo>
                  <a:cubicBezTo>
                    <a:pt x="157134" y="114862"/>
                    <a:pt x="154936" y="155360"/>
                    <a:pt x="152739" y="195866"/>
                  </a:cubicBezTo>
                  <a:cubicBezTo>
                    <a:pt x="124205" y="241917"/>
                    <a:pt x="79403" y="229506"/>
                    <a:pt x="38177" y="226213"/>
                  </a:cubicBezTo>
                  <a:cubicBezTo>
                    <a:pt x="24795" y="225147"/>
                    <a:pt x="12529" y="224482"/>
                    <a:pt x="0" y="228772"/>
                  </a:cubicBezTo>
                  <a:close/>
                </a:path>
              </a:pathLst>
            </a:custGeom>
            <a:solidFill>
              <a:srgbClr val="D7979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BE210105-55EC-01DA-D836-3749EAB47020}"/>
                </a:ext>
              </a:extLst>
            </p:cNvPr>
            <p:cNvSpPr/>
            <p:nvPr/>
          </p:nvSpPr>
          <p:spPr>
            <a:xfrm>
              <a:off x="18826465" y="6359417"/>
              <a:ext cx="261951" cy="104030"/>
            </a:xfrm>
            <a:custGeom>
              <a:avLst/>
              <a:gdLst>
                <a:gd name="connsiteX0" fmla="*/ 260967 w 261951"/>
                <a:gd name="connsiteY0" fmla="*/ 76677 h 104030"/>
                <a:gd name="connsiteX1" fmla="*/ 174611 w 261951"/>
                <a:gd name="connsiteY1" fmla="*/ 83761 h 104030"/>
                <a:gd name="connsiteX2" fmla="*/ 116264 w 261951"/>
                <a:gd name="connsiteY2" fmla="*/ 100357 h 104030"/>
                <a:gd name="connsiteX3" fmla="*/ 7605 w 261951"/>
                <a:gd name="connsiteY3" fmla="*/ 104030 h 104030"/>
                <a:gd name="connsiteX4" fmla="*/ 8392 w 261951"/>
                <a:gd name="connsiteY4" fmla="*/ 61557 h 104030"/>
                <a:gd name="connsiteX5" fmla="*/ 120200 w 261951"/>
                <a:gd name="connsiteY5" fmla="*/ 2620 h 104030"/>
                <a:gd name="connsiteX6" fmla="*/ 182188 w 261951"/>
                <a:gd name="connsiteY6" fmla="*/ 4030 h 104030"/>
                <a:gd name="connsiteX7" fmla="*/ 261952 w 261951"/>
                <a:gd name="connsiteY7" fmla="*/ 5276 h 104030"/>
                <a:gd name="connsiteX8" fmla="*/ 260967 w 261951"/>
                <a:gd name="connsiteY8" fmla="*/ 76677 h 10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1951" h="104030">
                  <a:moveTo>
                    <a:pt x="260967" y="76677"/>
                  </a:moveTo>
                  <a:cubicBezTo>
                    <a:pt x="230499" y="57589"/>
                    <a:pt x="199931" y="67395"/>
                    <a:pt x="174611" y="83761"/>
                  </a:cubicBezTo>
                  <a:cubicBezTo>
                    <a:pt x="155392" y="96159"/>
                    <a:pt x="137550" y="99898"/>
                    <a:pt x="116264" y="100357"/>
                  </a:cubicBezTo>
                  <a:cubicBezTo>
                    <a:pt x="80056" y="101144"/>
                    <a:pt x="43519" y="94519"/>
                    <a:pt x="7605" y="104030"/>
                  </a:cubicBezTo>
                  <a:cubicBezTo>
                    <a:pt x="-5415" y="89600"/>
                    <a:pt x="619" y="75595"/>
                    <a:pt x="8392" y="61557"/>
                  </a:cubicBezTo>
                  <a:cubicBezTo>
                    <a:pt x="32761" y="17674"/>
                    <a:pt x="77661" y="10885"/>
                    <a:pt x="120200" y="2620"/>
                  </a:cubicBezTo>
                  <a:cubicBezTo>
                    <a:pt x="139944" y="-1185"/>
                    <a:pt x="161623" y="-955"/>
                    <a:pt x="182188" y="4030"/>
                  </a:cubicBezTo>
                  <a:cubicBezTo>
                    <a:pt x="208787" y="4456"/>
                    <a:pt x="235385" y="4850"/>
                    <a:pt x="261952" y="5276"/>
                  </a:cubicBezTo>
                  <a:cubicBezTo>
                    <a:pt x="261624" y="29055"/>
                    <a:pt x="261296" y="52866"/>
                    <a:pt x="260967" y="76677"/>
                  </a:cubicBezTo>
                  <a:close/>
                </a:path>
              </a:pathLst>
            </a:custGeom>
            <a:solidFill>
              <a:srgbClr val="D0878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0068032B-C387-363B-C837-22800F930D0D}"/>
                </a:ext>
              </a:extLst>
            </p:cNvPr>
            <p:cNvSpPr/>
            <p:nvPr/>
          </p:nvSpPr>
          <p:spPr>
            <a:xfrm>
              <a:off x="18636885" y="1908391"/>
              <a:ext cx="276884" cy="188183"/>
            </a:xfrm>
            <a:custGeom>
              <a:avLst/>
              <a:gdLst>
                <a:gd name="connsiteX0" fmla="*/ 276556 w 276884"/>
                <a:gd name="connsiteY0" fmla="*/ 142080 h 188183"/>
                <a:gd name="connsiteX1" fmla="*/ 195546 w 276884"/>
                <a:gd name="connsiteY1" fmla="*/ 187019 h 188183"/>
                <a:gd name="connsiteX2" fmla="*/ 236 w 276884"/>
                <a:gd name="connsiteY2" fmla="*/ 0 h 188183"/>
                <a:gd name="connsiteX3" fmla="*/ 220800 w 276884"/>
                <a:gd name="connsiteY3" fmla="*/ 114733 h 188183"/>
                <a:gd name="connsiteX4" fmla="*/ 276884 w 276884"/>
                <a:gd name="connsiteY4" fmla="*/ 109059 h 188183"/>
                <a:gd name="connsiteX5" fmla="*/ 276556 w 276884"/>
                <a:gd name="connsiteY5" fmla="*/ 142080 h 18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884" h="188183">
                  <a:moveTo>
                    <a:pt x="276556" y="142080"/>
                  </a:moveTo>
                  <a:cubicBezTo>
                    <a:pt x="259862" y="175514"/>
                    <a:pt x="227327" y="182201"/>
                    <a:pt x="195546" y="187019"/>
                  </a:cubicBezTo>
                  <a:cubicBezTo>
                    <a:pt x="106565" y="200525"/>
                    <a:pt x="-5832" y="93956"/>
                    <a:pt x="236" y="0"/>
                  </a:cubicBezTo>
                  <a:cubicBezTo>
                    <a:pt x="52416" y="82155"/>
                    <a:pt x="126670" y="117760"/>
                    <a:pt x="220800" y="114733"/>
                  </a:cubicBezTo>
                  <a:cubicBezTo>
                    <a:pt x="239692" y="114126"/>
                    <a:pt x="257566" y="104775"/>
                    <a:pt x="276884" y="109059"/>
                  </a:cubicBezTo>
                  <a:cubicBezTo>
                    <a:pt x="276786" y="120069"/>
                    <a:pt x="276687" y="131073"/>
                    <a:pt x="276556" y="142080"/>
                  </a:cubicBezTo>
                  <a:close/>
                </a:path>
              </a:pathLst>
            </a:custGeom>
            <a:solidFill>
              <a:srgbClr val="413E4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B1D6D9EE-620F-026A-D6C9-B3AAE911E531}"/>
                </a:ext>
              </a:extLst>
            </p:cNvPr>
            <p:cNvSpPr/>
            <p:nvPr/>
          </p:nvSpPr>
          <p:spPr>
            <a:xfrm>
              <a:off x="18081221" y="6273090"/>
              <a:ext cx="247617" cy="101272"/>
            </a:xfrm>
            <a:custGeom>
              <a:avLst/>
              <a:gdLst>
                <a:gd name="connsiteX0" fmla="*/ 8899 w 247617"/>
                <a:gd name="connsiteY0" fmla="*/ 0 h 101272"/>
                <a:gd name="connsiteX1" fmla="*/ 217591 w 247617"/>
                <a:gd name="connsiteY1" fmla="*/ 34470 h 101272"/>
                <a:gd name="connsiteX2" fmla="*/ 243862 w 247617"/>
                <a:gd name="connsiteY2" fmla="*/ 37783 h 101272"/>
                <a:gd name="connsiteX3" fmla="*/ 232153 w 247617"/>
                <a:gd name="connsiteY3" fmla="*/ 100197 h 101272"/>
                <a:gd name="connsiteX4" fmla="*/ 200306 w 247617"/>
                <a:gd name="connsiteY4" fmla="*/ 94687 h 101272"/>
                <a:gd name="connsiteX5" fmla="*/ 58423 w 247617"/>
                <a:gd name="connsiteY5" fmla="*/ 60840 h 101272"/>
                <a:gd name="connsiteX6" fmla="*/ 6341 w 247617"/>
                <a:gd name="connsiteY6" fmla="*/ 73467 h 101272"/>
                <a:gd name="connsiteX7" fmla="*/ 2832 w 247617"/>
                <a:gd name="connsiteY7" fmla="*/ 43981 h 101272"/>
                <a:gd name="connsiteX8" fmla="*/ 8899 w 247617"/>
                <a:gd name="connsiteY8" fmla="*/ 0 h 10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617" h="101272">
                  <a:moveTo>
                    <a:pt x="8899" y="0"/>
                  </a:moveTo>
                  <a:cubicBezTo>
                    <a:pt x="79742" y="3706"/>
                    <a:pt x="147272" y="27452"/>
                    <a:pt x="217591" y="34470"/>
                  </a:cubicBezTo>
                  <a:cubicBezTo>
                    <a:pt x="226381" y="35356"/>
                    <a:pt x="235105" y="36668"/>
                    <a:pt x="243862" y="37783"/>
                  </a:cubicBezTo>
                  <a:cubicBezTo>
                    <a:pt x="249470" y="60380"/>
                    <a:pt x="251077" y="82224"/>
                    <a:pt x="232153" y="100197"/>
                  </a:cubicBezTo>
                  <a:cubicBezTo>
                    <a:pt x="220706" y="103181"/>
                    <a:pt x="210703" y="99508"/>
                    <a:pt x="200306" y="94687"/>
                  </a:cubicBezTo>
                  <a:cubicBezTo>
                    <a:pt x="155341" y="73860"/>
                    <a:pt x="106407" y="69137"/>
                    <a:pt x="58423" y="60840"/>
                  </a:cubicBezTo>
                  <a:cubicBezTo>
                    <a:pt x="39860" y="57625"/>
                    <a:pt x="21100" y="57330"/>
                    <a:pt x="6341" y="73467"/>
                  </a:cubicBezTo>
                  <a:cubicBezTo>
                    <a:pt x="-2679" y="62775"/>
                    <a:pt x="-350" y="53427"/>
                    <a:pt x="2832" y="43981"/>
                  </a:cubicBezTo>
                  <a:cubicBezTo>
                    <a:pt x="4832" y="29321"/>
                    <a:pt x="6866" y="14660"/>
                    <a:pt x="8899" y="0"/>
                  </a:cubicBezTo>
                  <a:close/>
                </a:path>
              </a:pathLst>
            </a:custGeom>
            <a:solidFill>
              <a:srgbClr val="C2808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C5DE3DE5-5264-24E0-EBFA-19902EE8D984}"/>
                </a:ext>
              </a:extLst>
            </p:cNvPr>
            <p:cNvSpPr/>
            <p:nvPr/>
          </p:nvSpPr>
          <p:spPr>
            <a:xfrm>
              <a:off x="18806619" y="3534232"/>
              <a:ext cx="194687" cy="115083"/>
            </a:xfrm>
            <a:custGeom>
              <a:avLst/>
              <a:gdLst>
                <a:gd name="connsiteX0" fmla="*/ 188784 w 194687"/>
                <a:gd name="connsiteY0" fmla="*/ 81109 h 115083"/>
                <a:gd name="connsiteX1" fmla="*/ 180879 w 194687"/>
                <a:gd name="connsiteY1" fmla="*/ 107976 h 115083"/>
                <a:gd name="connsiteX2" fmla="*/ 47065 w 194687"/>
                <a:gd name="connsiteY2" fmla="*/ 115084 h 115083"/>
                <a:gd name="connsiteX3" fmla="*/ 40735 w 194687"/>
                <a:gd name="connsiteY3" fmla="*/ 41086 h 115083"/>
                <a:gd name="connsiteX4" fmla="*/ 0 w 194687"/>
                <a:gd name="connsiteY4" fmla="*/ 1351 h 115083"/>
                <a:gd name="connsiteX5" fmla="*/ 188292 w 194687"/>
                <a:gd name="connsiteY5" fmla="*/ 8258 h 115083"/>
                <a:gd name="connsiteX6" fmla="*/ 188784 w 194687"/>
                <a:gd name="connsiteY6" fmla="*/ 81109 h 11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687" h="115083">
                  <a:moveTo>
                    <a:pt x="188784" y="81109"/>
                  </a:moveTo>
                  <a:cubicBezTo>
                    <a:pt x="182618" y="89016"/>
                    <a:pt x="178715" y="97609"/>
                    <a:pt x="180879" y="107976"/>
                  </a:cubicBezTo>
                  <a:cubicBezTo>
                    <a:pt x="136800" y="120351"/>
                    <a:pt x="91473" y="109118"/>
                    <a:pt x="47065" y="115084"/>
                  </a:cubicBezTo>
                  <a:cubicBezTo>
                    <a:pt x="22860" y="92309"/>
                    <a:pt x="29649" y="66881"/>
                    <a:pt x="40735" y="41086"/>
                  </a:cubicBezTo>
                  <a:cubicBezTo>
                    <a:pt x="55232" y="-932"/>
                    <a:pt x="16366" y="11738"/>
                    <a:pt x="0" y="1351"/>
                  </a:cubicBezTo>
                  <a:cubicBezTo>
                    <a:pt x="62644" y="6441"/>
                    <a:pt x="126042" y="-8606"/>
                    <a:pt x="188292" y="8258"/>
                  </a:cubicBezTo>
                  <a:cubicBezTo>
                    <a:pt x="203280" y="32440"/>
                    <a:pt x="186980" y="56838"/>
                    <a:pt x="188784" y="81109"/>
                  </a:cubicBezTo>
                  <a:close/>
                </a:path>
              </a:pathLst>
            </a:custGeom>
            <a:solidFill>
              <a:srgbClr val="B9C6D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9" name="자유형: 도형 118">
              <a:extLst>
                <a:ext uri="{FF2B5EF4-FFF2-40B4-BE49-F238E27FC236}">
                  <a16:creationId xmlns:a16="http://schemas.microsoft.com/office/drawing/2014/main" id="{64CB9E69-93AC-C5A6-5FA8-A1A149BD6810}"/>
                </a:ext>
              </a:extLst>
            </p:cNvPr>
            <p:cNvSpPr/>
            <p:nvPr/>
          </p:nvSpPr>
          <p:spPr>
            <a:xfrm>
              <a:off x="18077628" y="6317071"/>
              <a:ext cx="234944" cy="61649"/>
            </a:xfrm>
            <a:custGeom>
              <a:avLst/>
              <a:gdLst>
                <a:gd name="connsiteX0" fmla="*/ 6424 w 234944"/>
                <a:gd name="connsiteY0" fmla="*/ 0 h 61649"/>
                <a:gd name="connsiteX1" fmla="*/ 8458 w 234944"/>
                <a:gd name="connsiteY1" fmla="*/ 21614 h 61649"/>
                <a:gd name="connsiteX2" fmla="*/ 85008 w 234944"/>
                <a:gd name="connsiteY2" fmla="*/ 10692 h 61649"/>
                <a:gd name="connsiteX3" fmla="*/ 234861 w 234944"/>
                <a:gd name="connsiteY3" fmla="*/ 54412 h 61649"/>
                <a:gd name="connsiteX4" fmla="*/ 227776 w 234944"/>
                <a:gd name="connsiteY4" fmla="*/ 61266 h 61649"/>
                <a:gd name="connsiteX5" fmla="*/ 783 w 234944"/>
                <a:gd name="connsiteY5" fmla="*/ 40735 h 61649"/>
                <a:gd name="connsiteX6" fmla="*/ 6424 w 234944"/>
                <a:gd name="connsiteY6" fmla="*/ 0 h 6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944" h="61649">
                  <a:moveTo>
                    <a:pt x="6424" y="0"/>
                  </a:moveTo>
                  <a:cubicBezTo>
                    <a:pt x="7015" y="6560"/>
                    <a:pt x="7671" y="13086"/>
                    <a:pt x="8458" y="21614"/>
                  </a:cubicBezTo>
                  <a:cubicBezTo>
                    <a:pt x="31187" y="-6658"/>
                    <a:pt x="59589" y="7675"/>
                    <a:pt x="85008" y="10692"/>
                  </a:cubicBezTo>
                  <a:cubicBezTo>
                    <a:pt x="137123" y="16924"/>
                    <a:pt x="187107" y="32306"/>
                    <a:pt x="234861" y="54412"/>
                  </a:cubicBezTo>
                  <a:cubicBezTo>
                    <a:pt x="235352" y="59692"/>
                    <a:pt x="233778" y="62775"/>
                    <a:pt x="227776" y="61266"/>
                  </a:cubicBezTo>
                  <a:cubicBezTo>
                    <a:pt x="152571" y="49066"/>
                    <a:pt x="77563" y="35159"/>
                    <a:pt x="783" y="40735"/>
                  </a:cubicBezTo>
                  <a:cubicBezTo>
                    <a:pt x="881" y="26894"/>
                    <a:pt x="-3218" y="12496"/>
                    <a:pt x="6424" y="0"/>
                  </a:cubicBezTo>
                  <a:close/>
                </a:path>
              </a:pathLst>
            </a:custGeom>
            <a:solidFill>
              <a:srgbClr val="DBA8A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E0EA5C95-4A89-E6B4-1CBA-3A2DF385ED9B}"/>
                </a:ext>
              </a:extLst>
            </p:cNvPr>
            <p:cNvSpPr/>
            <p:nvPr/>
          </p:nvSpPr>
          <p:spPr>
            <a:xfrm>
              <a:off x="18994910" y="3542451"/>
              <a:ext cx="32797" cy="72889"/>
            </a:xfrm>
            <a:custGeom>
              <a:avLst/>
              <a:gdLst>
                <a:gd name="connsiteX0" fmla="*/ 492 w 32797"/>
                <a:gd name="connsiteY0" fmla="*/ 72890 h 72889"/>
                <a:gd name="connsiteX1" fmla="*/ 0 w 32797"/>
                <a:gd name="connsiteY1" fmla="*/ 39 h 72889"/>
                <a:gd name="connsiteX2" fmla="*/ 32798 w 32797"/>
                <a:gd name="connsiteY2" fmla="*/ 0 h 72889"/>
                <a:gd name="connsiteX3" fmla="*/ 30896 w 32797"/>
                <a:gd name="connsiteY3" fmla="*/ 18472 h 72889"/>
                <a:gd name="connsiteX4" fmla="*/ 492 w 32797"/>
                <a:gd name="connsiteY4" fmla="*/ 72890 h 7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97" h="72889">
                  <a:moveTo>
                    <a:pt x="492" y="72890"/>
                  </a:moveTo>
                  <a:cubicBezTo>
                    <a:pt x="328" y="48606"/>
                    <a:pt x="164" y="24323"/>
                    <a:pt x="0" y="39"/>
                  </a:cubicBezTo>
                  <a:cubicBezTo>
                    <a:pt x="10921" y="26"/>
                    <a:pt x="21876" y="13"/>
                    <a:pt x="32798" y="0"/>
                  </a:cubicBezTo>
                  <a:cubicBezTo>
                    <a:pt x="32240" y="6402"/>
                    <a:pt x="33388" y="17590"/>
                    <a:pt x="30896" y="18472"/>
                  </a:cubicBezTo>
                  <a:cubicBezTo>
                    <a:pt x="4198" y="27898"/>
                    <a:pt x="8626" y="53805"/>
                    <a:pt x="492" y="72890"/>
                  </a:cubicBezTo>
                  <a:close/>
                </a:path>
              </a:pathLst>
            </a:custGeom>
            <a:solidFill>
              <a:srgbClr val="3C485A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F4A4874E-75E1-ADE3-A856-42ED2528A0D2}"/>
                </a:ext>
              </a:extLst>
            </p:cNvPr>
            <p:cNvSpPr/>
            <p:nvPr/>
          </p:nvSpPr>
          <p:spPr>
            <a:xfrm>
              <a:off x="18291039" y="4324775"/>
              <a:ext cx="559035" cy="2315527"/>
            </a:xfrm>
            <a:custGeom>
              <a:avLst/>
              <a:gdLst>
                <a:gd name="connsiteX0" fmla="*/ 14365 w 559035"/>
                <a:gd name="connsiteY0" fmla="*/ 2053563 h 2315527"/>
                <a:gd name="connsiteX1" fmla="*/ 21417 w 559035"/>
                <a:gd name="connsiteY1" fmla="*/ 2046708 h 2315527"/>
                <a:gd name="connsiteX2" fmla="*/ 34044 w 559035"/>
                <a:gd name="connsiteY2" fmla="*/ 1986098 h 2315527"/>
                <a:gd name="connsiteX3" fmla="*/ 90259 w 559035"/>
                <a:gd name="connsiteY3" fmla="*/ 1943690 h 2315527"/>
                <a:gd name="connsiteX4" fmla="*/ 273008 w 559035"/>
                <a:gd name="connsiteY4" fmla="*/ 1191410 h 2315527"/>
                <a:gd name="connsiteX5" fmla="*/ 458118 w 559035"/>
                <a:gd name="connsiteY5" fmla="*/ 334372 h 2315527"/>
                <a:gd name="connsiteX6" fmla="*/ 519811 w 559035"/>
                <a:gd name="connsiteY6" fmla="*/ 51427 h 2315527"/>
                <a:gd name="connsiteX7" fmla="*/ 529683 w 559035"/>
                <a:gd name="connsiteY7" fmla="*/ 0 h 2315527"/>
                <a:gd name="connsiteX8" fmla="*/ 538997 w 559035"/>
                <a:gd name="connsiteY8" fmla="*/ 19023 h 2315527"/>
                <a:gd name="connsiteX9" fmla="*/ 541818 w 559035"/>
                <a:gd name="connsiteY9" fmla="*/ 73434 h 2315527"/>
                <a:gd name="connsiteX10" fmla="*/ 536210 w 559035"/>
                <a:gd name="connsiteY10" fmla="*/ 877732 h 2315527"/>
                <a:gd name="connsiteX11" fmla="*/ 531290 w 559035"/>
                <a:gd name="connsiteY11" fmla="*/ 1588622 h 2315527"/>
                <a:gd name="connsiteX12" fmla="*/ 528142 w 559035"/>
                <a:gd name="connsiteY12" fmla="*/ 1631719 h 2315527"/>
                <a:gd name="connsiteX13" fmla="*/ 525944 w 559035"/>
                <a:gd name="connsiteY13" fmla="*/ 1893936 h 2315527"/>
                <a:gd name="connsiteX14" fmla="*/ 526010 w 559035"/>
                <a:gd name="connsiteY14" fmla="*/ 2003612 h 2315527"/>
                <a:gd name="connsiteX15" fmla="*/ 531979 w 559035"/>
                <a:gd name="connsiteY15" fmla="*/ 2027489 h 2315527"/>
                <a:gd name="connsiteX16" fmla="*/ 554511 w 559035"/>
                <a:gd name="connsiteY16" fmla="*/ 2088295 h 2315527"/>
                <a:gd name="connsiteX17" fmla="*/ 549001 w 559035"/>
                <a:gd name="connsiteY17" fmla="*/ 2100267 h 2315527"/>
                <a:gd name="connsiteX18" fmla="*/ 543031 w 559035"/>
                <a:gd name="connsiteY18" fmla="*/ 2138673 h 2315527"/>
                <a:gd name="connsiteX19" fmla="*/ 534734 w 559035"/>
                <a:gd name="connsiteY19" fmla="*/ 2213222 h 2315527"/>
                <a:gd name="connsiteX20" fmla="*/ 529453 w 559035"/>
                <a:gd name="connsiteY20" fmla="*/ 2313878 h 2315527"/>
                <a:gd name="connsiteX21" fmla="*/ 529421 w 559035"/>
                <a:gd name="connsiteY21" fmla="*/ 2314009 h 2315527"/>
                <a:gd name="connsiteX22" fmla="*/ 300001 w 559035"/>
                <a:gd name="connsiteY22" fmla="*/ 2314009 h 2315527"/>
                <a:gd name="connsiteX23" fmla="*/ 31879 w 559035"/>
                <a:gd name="connsiteY23" fmla="*/ 2313485 h 2315527"/>
                <a:gd name="connsiteX24" fmla="*/ 0 w 559035"/>
                <a:gd name="connsiteY24" fmla="*/ 2299578 h 2315527"/>
                <a:gd name="connsiteX25" fmla="*/ 22991 w 559035"/>
                <a:gd name="connsiteY25" fmla="*/ 2090624 h 2315527"/>
                <a:gd name="connsiteX26" fmla="*/ 14365 w 559035"/>
                <a:gd name="connsiteY26" fmla="*/ 2053563 h 231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59035" h="2315527">
                  <a:moveTo>
                    <a:pt x="14365" y="2053563"/>
                  </a:moveTo>
                  <a:cubicBezTo>
                    <a:pt x="16694" y="2051299"/>
                    <a:pt x="19055" y="2049004"/>
                    <a:pt x="21417" y="2046708"/>
                  </a:cubicBezTo>
                  <a:cubicBezTo>
                    <a:pt x="31354" y="2027685"/>
                    <a:pt x="22991" y="2004858"/>
                    <a:pt x="34044" y="1986098"/>
                  </a:cubicBezTo>
                  <a:cubicBezTo>
                    <a:pt x="73171" y="1998758"/>
                    <a:pt x="82257" y="1977570"/>
                    <a:pt x="90259" y="1943690"/>
                  </a:cubicBezTo>
                  <a:cubicBezTo>
                    <a:pt x="149394" y="1692493"/>
                    <a:pt x="203805" y="1439885"/>
                    <a:pt x="273008" y="1191410"/>
                  </a:cubicBezTo>
                  <a:cubicBezTo>
                    <a:pt x="351690" y="908988"/>
                    <a:pt x="400001" y="620828"/>
                    <a:pt x="458118" y="334372"/>
                  </a:cubicBezTo>
                  <a:cubicBezTo>
                    <a:pt x="477305" y="239784"/>
                    <a:pt x="504494" y="146967"/>
                    <a:pt x="519811" y="51427"/>
                  </a:cubicBezTo>
                  <a:cubicBezTo>
                    <a:pt x="522533" y="34339"/>
                    <a:pt x="517252" y="15284"/>
                    <a:pt x="529683" y="0"/>
                  </a:cubicBezTo>
                  <a:cubicBezTo>
                    <a:pt x="544835" y="328"/>
                    <a:pt x="538177" y="12070"/>
                    <a:pt x="538997" y="19023"/>
                  </a:cubicBezTo>
                  <a:cubicBezTo>
                    <a:pt x="541064" y="37062"/>
                    <a:pt x="536308" y="55494"/>
                    <a:pt x="541818" y="73434"/>
                  </a:cubicBezTo>
                  <a:cubicBezTo>
                    <a:pt x="533947" y="341523"/>
                    <a:pt x="544704" y="609840"/>
                    <a:pt x="536210" y="877732"/>
                  </a:cubicBezTo>
                  <a:cubicBezTo>
                    <a:pt x="528699" y="1114827"/>
                    <a:pt x="535750" y="1351725"/>
                    <a:pt x="531290" y="1588622"/>
                  </a:cubicBezTo>
                  <a:cubicBezTo>
                    <a:pt x="531028" y="1603021"/>
                    <a:pt x="529224" y="1617353"/>
                    <a:pt x="528142" y="1631719"/>
                  </a:cubicBezTo>
                  <a:cubicBezTo>
                    <a:pt x="522894" y="1719092"/>
                    <a:pt x="527157" y="1806531"/>
                    <a:pt x="525944" y="1893936"/>
                  </a:cubicBezTo>
                  <a:cubicBezTo>
                    <a:pt x="525452" y="1930506"/>
                    <a:pt x="525682" y="1967075"/>
                    <a:pt x="526010" y="2003612"/>
                  </a:cubicBezTo>
                  <a:cubicBezTo>
                    <a:pt x="526075" y="2012041"/>
                    <a:pt x="522106" y="2025127"/>
                    <a:pt x="531979" y="2027489"/>
                  </a:cubicBezTo>
                  <a:cubicBezTo>
                    <a:pt x="571270" y="2036934"/>
                    <a:pt x="556905" y="2064550"/>
                    <a:pt x="554511" y="2088295"/>
                  </a:cubicBezTo>
                  <a:cubicBezTo>
                    <a:pt x="554051" y="2092658"/>
                    <a:pt x="551494" y="2096560"/>
                    <a:pt x="549001" y="2100267"/>
                  </a:cubicBezTo>
                  <a:cubicBezTo>
                    <a:pt x="541654" y="2112238"/>
                    <a:pt x="544016" y="2125718"/>
                    <a:pt x="543031" y="2138673"/>
                  </a:cubicBezTo>
                  <a:cubicBezTo>
                    <a:pt x="540277" y="2163534"/>
                    <a:pt x="537522" y="2188361"/>
                    <a:pt x="534734" y="2213222"/>
                  </a:cubicBezTo>
                  <a:cubicBezTo>
                    <a:pt x="527879" y="2246512"/>
                    <a:pt x="537817" y="2280687"/>
                    <a:pt x="529453" y="2313878"/>
                  </a:cubicBezTo>
                  <a:cubicBezTo>
                    <a:pt x="529453" y="2313878"/>
                    <a:pt x="529421" y="2314009"/>
                    <a:pt x="529421" y="2314009"/>
                  </a:cubicBezTo>
                  <a:cubicBezTo>
                    <a:pt x="452936" y="2314272"/>
                    <a:pt x="376354" y="2317289"/>
                    <a:pt x="300001" y="2314009"/>
                  </a:cubicBezTo>
                  <a:cubicBezTo>
                    <a:pt x="210528" y="2310172"/>
                    <a:pt x="121220" y="2315354"/>
                    <a:pt x="31879" y="2313485"/>
                  </a:cubicBezTo>
                  <a:cubicBezTo>
                    <a:pt x="19810" y="2313222"/>
                    <a:pt x="3870" y="2319585"/>
                    <a:pt x="0" y="2299578"/>
                  </a:cubicBezTo>
                  <a:cubicBezTo>
                    <a:pt x="7707" y="2229949"/>
                    <a:pt x="15513" y="2160287"/>
                    <a:pt x="22991" y="2090624"/>
                  </a:cubicBezTo>
                  <a:cubicBezTo>
                    <a:pt x="24401" y="2077472"/>
                    <a:pt x="24762" y="2064156"/>
                    <a:pt x="14365" y="2053563"/>
                  </a:cubicBezTo>
                  <a:close/>
                </a:path>
              </a:pathLst>
            </a:custGeom>
            <a:solidFill>
              <a:srgbClr val="FBFCF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CD85273B-D128-01C3-73C4-05DB7A83345C}"/>
                </a:ext>
              </a:extLst>
            </p:cNvPr>
            <p:cNvSpPr/>
            <p:nvPr/>
          </p:nvSpPr>
          <p:spPr>
            <a:xfrm>
              <a:off x="18425986" y="3575318"/>
              <a:ext cx="427697" cy="513871"/>
            </a:xfrm>
            <a:custGeom>
              <a:avLst/>
              <a:gdLst>
                <a:gd name="connsiteX0" fmla="*/ 421368 w 427697"/>
                <a:gd name="connsiteY0" fmla="*/ 0 h 513871"/>
                <a:gd name="connsiteX1" fmla="*/ 427698 w 427697"/>
                <a:gd name="connsiteY1" fmla="*/ 73998 h 513871"/>
                <a:gd name="connsiteX2" fmla="*/ 421564 w 427697"/>
                <a:gd name="connsiteY2" fmla="*/ 99446 h 513871"/>
                <a:gd name="connsiteX3" fmla="*/ 418284 w 427697"/>
                <a:gd name="connsiteY3" fmla="*/ 281696 h 513871"/>
                <a:gd name="connsiteX4" fmla="*/ 413726 w 427697"/>
                <a:gd name="connsiteY4" fmla="*/ 427449 h 513871"/>
                <a:gd name="connsiteX5" fmla="*/ 314873 w 427697"/>
                <a:gd name="connsiteY5" fmla="*/ 508066 h 513871"/>
                <a:gd name="connsiteX6" fmla="*/ 48556 w 427697"/>
                <a:gd name="connsiteY6" fmla="*/ 502097 h 513871"/>
                <a:gd name="connsiteX7" fmla="*/ 1360 w 427697"/>
                <a:gd name="connsiteY7" fmla="*/ 513871 h 513871"/>
                <a:gd name="connsiteX8" fmla="*/ 63873 w 427697"/>
                <a:gd name="connsiteY8" fmla="*/ 434041 h 513871"/>
                <a:gd name="connsiteX9" fmla="*/ 313529 w 427697"/>
                <a:gd name="connsiteY9" fmla="*/ 428335 h 513871"/>
                <a:gd name="connsiteX10" fmla="*/ 361053 w 427697"/>
                <a:gd name="connsiteY10" fmla="*/ 379630 h 513871"/>
                <a:gd name="connsiteX11" fmla="*/ 370892 w 427697"/>
                <a:gd name="connsiteY11" fmla="*/ 30580 h 513871"/>
                <a:gd name="connsiteX12" fmla="*/ 392571 w 427697"/>
                <a:gd name="connsiteY12" fmla="*/ 6953 h 513871"/>
                <a:gd name="connsiteX13" fmla="*/ 421368 w 427697"/>
                <a:gd name="connsiteY13" fmla="*/ 0 h 51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7697" h="513871">
                  <a:moveTo>
                    <a:pt x="421368" y="0"/>
                  </a:moveTo>
                  <a:cubicBezTo>
                    <a:pt x="426451" y="24411"/>
                    <a:pt x="419039" y="49892"/>
                    <a:pt x="427698" y="73998"/>
                  </a:cubicBezTo>
                  <a:cubicBezTo>
                    <a:pt x="425500" y="82496"/>
                    <a:pt x="420744" y="91243"/>
                    <a:pt x="421564" y="99446"/>
                  </a:cubicBezTo>
                  <a:cubicBezTo>
                    <a:pt x="427534" y="160167"/>
                    <a:pt x="411955" y="219895"/>
                    <a:pt x="418284" y="281696"/>
                  </a:cubicBezTo>
                  <a:cubicBezTo>
                    <a:pt x="423106" y="328629"/>
                    <a:pt x="416940" y="378843"/>
                    <a:pt x="413726" y="427449"/>
                  </a:cubicBezTo>
                  <a:cubicBezTo>
                    <a:pt x="411331" y="463231"/>
                    <a:pt x="354329" y="509050"/>
                    <a:pt x="314873" y="508066"/>
                  </a:cubicBezTo>
                  <a:cubicBezTo>
                    <a:pt x="226123" y="505803"/>
                    <a:pt x="137143" y="515183"/>
                    <a:pt x="48556" y="502097"/>
                  </a:cubicBezTo>
                  <a:cubicBezTo>
                    <a:pt x="22548" y="498259"/>
                    <a:pt x="17464" y="501146"/>
                    <a:pt x="1360" y="513871"/>
                  </a:cubicBezTo>
                  <a:cubicBezTo>
                    <a:pt x="-2576" y="440634"/>
                    <a:pt x="-2248" y="442995"/>
                    <a:pt x="63873" y="434041"/>
                  </a:cubicBezTo>
                  <a:cubicBezTo>
                    <a:pt x="147080" y="422792"/>
                    <a:pt x="230354" y="430991"/>
                    <a:pt x="313529" y="428335"/>
                  </a:cubicBezTo>
                  <a:cubicBezTo>
                    <a:pt x="356363" y="426957"/>
                    <a:pt x="359872" y="423448"/>
                    <a:pt x="361053" y="379630"/>
                  </a:cubicBezTo>
                  <a:cubicBezTo>
                    <a:pt x="364234" y="263264"/>
                    <a:pt x="369153" y="146953"/>
                    <a:pt x="370892" y="30580"/>
                  </a:cubicBezTo>
                  <a:cubicBezTo>
                    <a:pt x="371187" y="11155"/>
                    <a:pt x="376992" y="6763"/>
                    <a:pt x="392571" y="6953"/>
                  </a:cubicBezTo>
                  <a:cubicBezTo>
                    <a:pt x="402935" y="7084"/>
                    <a:pt x="412381" y="4883"/>
                    <a:pt x="421368" y="0"/>
                  </a:cubicBezTo>
                  <a:close/>
                </a:path>
              </a:pathLst>
            </a:custGeom>
            <a:solidFill>
              <a:srgbClr val="323E4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D98F7F2D-DF28-379C-95EE-FB89734D4603}"/>
                </a:ext>
              </a:extLst>
            </p:cNvPr>
            <p:cNvSpPr/>
            <p:nvPr/>
          </p:nvSpPr>
          <p:spPr>
            <a:xfrm>
              <a:off x="18343396" y="2885216"/>
              <a:ext cx="134819" cy="318353"/>
            </a:xfrm>
            <a:custGeom>
              <a:avLst/>
              <a:gdLst>
                <a:gd name="connsiteX0" fmla="*/ 61418 w 134819"/>
                <a:gd name="connsiteY0" fmla="*/ 251 h 318353"/>
                <a:gd name="connsiteX1" fmla="*/ 63550 w 134819"/>
                <a:gd name="connsiteY1" fmla="*/ 12068 h 318353"/>
                <a:gd name="connsiteX2" fmla="*/ 59876 w 134819"/>
                <a:gd name="connsiteY2" fmla="*/ 205381 h 318353"/>
                <a:gd name="connsiteX3" fmla="*/ 134819 w 134819"/>
                <a:gd name="connsiteY3" fmla="*/ 267553 h 318353"/>
                <a:gd name="connsiteX4" fmla="*/ 59286 w 134819"/>
                <a:gd name="connsiteY4" fmla="*/ 281216 h 318353"/>
                <a:gd name="connsiteX5" fmla="*/ 11828 w 134819"/>
                <a:gd name="connsiteY5" fmla="*/ 34709 h 318353"/>
                <a:gd name="connsiteX6" fmla="*/ 61418 w 134819"/>
                <a:gd name="connsiteY6" fmla="*/ 251 h 31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819" h="318353">
                  <a:moveTo>
                    <a:pt x="61418" y="251"/>
                  </a:moveTo>
                  <a:cubicBezTo>
                    <a:pt x="65190" y="3646"/>
                    <a:pt x="65813" y="7569"/>
                    <a:pt x="63550" y="12068"/>
                  </a:cubicBezTo>
                  <a:cubicBezTo>
                    <a:pt x="31375" y="75942"/>
                    <a:pt x="38525" y="139891"/>
                    <a:pt x="59876" y="205381"/>
                  </a:cubicBezTo>
                  <a:cubicBezTo>
                    <a:pt x="72372" y="243735"/>
                    <a:pt x="91953" y="268310"/>
                    <a:pt x="134819" y="267553"/>
                  </a:cubicBezTo>
                  <a:cubicBezTo>
                    <a:pt x="108384" y="326487"/>
                    <a:pt x="112287" y="338156"/>
                    <a:pt x="59286" y="281216"/>
                  </a:cubicBezTo>
                  <a:cubicBezTo>
                    <a:pt x="-5785" y="211328"/>
                    <a:pt x="-9917" y="123918"/>
                    <a:pt x="11828" y="34709"/>
                  </a:cubicBezTo>
                  <a:cubicBezTo>
                    <a:pt x="17764" y="10323"/>
                    <a:pt x="35377" y="-1946"/>
                    <a:pt x="61418" y="251"/>
                  </a:cubicBezTo>
                  <a:close/>
                </a:path>
              </a:pathLst>
            </a:custGeom>
            <a:solidFill>
              <a:srgbClr val="F8FAF9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4" name="자유형: 도형 123">
              <a:extLst>
                <a:ext uri="{FF2B5EF4-FFF2-40B4-BE49-F238E27FC236}">
                  <a16:creationId xmlns:a16="http://schemas.microsoft.com/office/drawing/2014/main" id="{01F28473-40DF-0F25-B6F8-5A4E415774D2}"/>
                </a:ext>
              </a:extLst>
            </p:cNvPr>
            <p:cNvSpPr/>
            <p:nvPr/>
          </p:nvSpPr>
          <p:spPr>
            <a:xfrm>
              <a:off x="18820460" y="4266231"/>
              <a:ext cx="12495" cy="131977"/>
            </a:xfrm>
            <a:custGeom>
              <a:avLst/>
              <a:gdLst>
                <a:gd name="connsiteX0" fmla="*/ 12397 w 12495"/>
                <a:gd name="connsiteY0" fmla="*/ 131978 h 131977"/>
                <a:gd name="connsiteX1" fmla="*/ 262 w 12495"/>
                <a:gd name="connsiteY1" fmla="*/ 58544 h 131977"/>
                <a:gd name="connsiteX2" fmla="*/ 12495 w 12495"/>
                <a:gd name="connsiteY2" fmla="*/ 0 h 131977"/>
                <a:gd name="connsiteX3" fmla="*/ 12397 w 12495"/>
                <a:gd name="connsiteY3" fmla="*/ 131978 h 131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5" h="131977">
                  <a:moveTo>
                    <a:pt x="12397" y="131978"/>
                  </a:moveTo>
                  <a:cubicBezTo>
                    <a:pt x="-2559" y="109315"/>
                    <a:pt x="16431" y="81010"/>
                    <a:pt x="262" y="58544"/>
                  </a:cubicBezTo>
                  <a:cubicBezTo>
                    <a:pt x="-1312" y="37848"/>
                    <a:pt x="4394" y="18695"/>
                    <a:pt x="12495" y="0"/>
                  </a:cubicBezTo>
                  <a:cubicBezTo>
                    <a:pt x="12462" y="44014"/>
                    <a:pt x="12430" y="87996"/>
                    <a:pt x="12397" y="131978"/>
                  </a:cubicBezTo>
                  <a:close/>
                </a:path>
              </a:pathLst>
            </a:custGeom>
            <a:solidFill>
              <a:srgbClr val="C3C9CC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5" name="자유형: 도형 124">
              <a:extLst>
                <a:ext uri="{FF2B5EF4-FFF2-40B4-BE49-F238E27FC236}">
                  <a16:creationId xmlns:a16="http://schemas.microsoft.com/office/drawing/2014/main" id="{4EA466B7-09CC-0365-AC24-979D185B6A2A}"/>
                </a:ext>
              </a:extLst>
            </p:cNvPr>
            <p:cNvSpPr/>
            <p:nvPr/>
          </p:nvSpPr>
          <p:spPr>
            <a:xfrm>
              <a:off x="18239111" y="2864734"/>
              <a:ext cx="26447" cy="37099"/>
            </a:xfrm>
            <a:custGeom>
              <a:avLst/>
              <a:gdLst>
                <a:gd name="connsiteX0" fmla="*/ 22672 w 26447"/>
                <a:gd name="connsiteY0" fmla="*/ 28 h 37099"/>
                <a:gd name="connsiteX1" fmla="*/ 9 w 26447"/>
                <a:gd name="connsiteY1" fmla="*/ 37099 h 37099"/>
                <a:gd name="connsiteX2" fmla="*/ 13489 w 26447"/>
                <a:gd name="connsiteY2" fmla="*/ 7939 h 37099"/>
                <a:gd name="connsiteX3" fmla="*/ 22672 w 26447"/>
                <a:gd name="connsiteY3" fmla="*/ 28 h 3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47" h="37099">
                  <a:moveTo>
                    <a:pt x="22672" y="28"/>
                  </a:moveTo>
                  <a:cubicBezTo>
                    <a:pt x="29855" y="30504"/>
                    <a:pt x="29035" y="31898"/>
                    <a:pt x="9" y="37099"/>
                  </a:cubicBezTo>
                  <a:cubicBezTo>
                    <a:pt x="-352" y="25053"/>
                    <a:pt x="9816" y="17955"/>
                    <a:pt x="13489" y="7939"/>
                  </a:cubicBezTo>
                  <a:cubicBezTo>
                    <a:pt x="14932" y="4036"/>
                    <a:pt x="17031" y="-395"/>
                    <a:pt x="22672" y="28"/>
                  </a:cubicBezTo>
                  <a:close/>
                </a:path>
              </a:pathLst>
            </a:custGeom>
            <a:solidFill>
              <a:srgbClr val="D0DAE3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A05CB771-C5DD-D554-ABE3-D6FCC842326E}"/>
                </a:ext>
              </a:extLst>
            </p:cNvPr>
            <p:cNvSpPr/>
            <p:nvPr/>
          </p:nvSpPr>
          <p:spPr>
            <a:xfrm>
              <a:off x="18810729" y="5956494"/>
              <a:ext cx="197923" cy="468547"/>
            </a:xfrm>
            <a:custGeom>
              <a:avLst/>
              <a:gdLst>
                <a:gd name="connsiteX0" fmla="*/ 29278 w 197923"/>
                <a:gd name="connsiteY0" fmla="*/ 468548 h 468547"/>
                <a:gd name="connsiteX1" fmla="*/ 28392 w 197923"/>
                <a:gd name="connsiteY1" fmla="*/ 422041 h 468547"/>
                <a:gd name="connsiteX2" fmla="*/ 26031 w 197923"/>
                <a:gd name="connsiteY2" fmla="*/ 406429 h 468547"/>
                <a:gd name="connsiteX3" fmla="*/ 3368 w 197923"/>
                <a:gd name="connsiteY3" fmla="*/ 333782 h 468547"/>
                <a:gd name="connsiteX4" fmla="*/ 3302 w 197923"/>
                <a:gd name="connsiteY4" fmla="*/ 31322 h 468547"/>
                <a:gd name="connsiteX5" fmla="*/ 8452 w 197923"/>
                <a:gd name="connsiteY5" fmla="*/ 0 h 468547"/>
                <a:gd name="connsiteX6" fmla="*/ 8878 w 197923"/>
                <a:gd name="connsiteY6" fmla="*/ 350312 h 468547"/>
                <a:gd name="connsiteX7" fmla="*/ 59550 w 197923"/>
                <a:gd name="connsiteY7" fmla="*/ 400755 h 468547"/>
                <a:gd name="connsiteX8" fmla="*/ 169652 w 197923"/>
                <a:gd name="connsiteY8" fmla="*/ 401149 h 468547"/>
                <a:gd name="connsiteX9" fmla="*/ 197924 w 197923"/>
                <a:gd name="connsiteY9" fmla="*/ 406954 h 468547"/>
                <a:gd name="connsiteX10" fmla="*/ 97923 w 197923"/>
                <a:gd name="connsiteY10" fmla="*/ 422926 h 468547"/>
                <a:gd name="connsiteX11" fmla="*/ 29278 w 197923"/>
                <a:gd name="connsiteY11" fmla="*/ 468548 h 46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7923" h="468547">
                  <a:moveTo>
                    <a:pt x="29278" y="468548"/>
                  </a:moveTo>
                  <a:cubicBezTo>
                    <a:pt x="29016" y="453035"/>
                    <a:pt x="28917" y="437521"/>
                    <a:pt x="28392" y="422041"/>
                  </a:cubicBezTo>
                  <a:cubicBezTo>
                    <a:pt x="28196" y="416629"/>
                    <a:pt x="28425" y="407282"/>
                    <a:pt x="26031" y="406429"/>
                  </a:cubicBezTo>
                  <a:cubicBezTo>
                    <a:pt x="-13392" y="392031"/>
                    <a:pt x="3794" y="358643"/>
                    <a:pt x="3368" y="333782"/>
                  </a:cubicBezTo>
                  <a:cubicBezTo>
                    <a:pt x="1662" y="232995"/>
                    <a:pt x="2745" y="132142"/>
                    <a:pt x="3302" y="31322"/>
                  </a:cubicBezTo>
                  <a:cubicBezTo>
                    <a:pt x="3368" y="20859"/>
                    <a:pt x="-1257" y="9052"/>
                    <a:pt x="8452" y="0"/>
                  </a:cubicBezTo>
                  <a:cubicBezTo>
                    <a:pt x="8582" y="116760"/>
                    <a:pt x="8681" y="233552"/>
                    <a:pt x="8878" y="350312"/>
                  </a:cubicBezTo>
                  <a:cubicBezTo>
                    <a:pt x="8976" y="397180"/>
                    <a:pt x="11009" y="399640"/>
                    <a:pt x="59550" y="400755"/>
                  </a:cubicBezTo>
                  <a:cubicBezTo>
                    <a:pt x="96218" y="401575"/>
                    <a:pt x="132952" y="400853"/>
                    <a:pt x="169652" y="401149"/>
                  </a:cubicBezTo>
                  <a:cubicBezTo>
                    <a:pt x="179360" y="401214"/>
                    <a:pt x="189888" y="398328"/>
                    <a:pt x="197924" y="406954"/>
                  </a:cubicBezTo>
                  <a:cubicBezTo>
                    <a:pt x="164077" y="408627"/>
                    <a:pt x="130360" y="406527"/>
                    <a:pt x="97923" y="422926"/>
                  </a:cubicBezTo>
                  <a:cubicBezTo>
                    <a:pt x="72866" y="435586"/>
                    <a:pt x="44758" y="441982"/>
                    <a:pt x="29278" y="468548"/>
                  </a:cubicBezTo>
                  <a:close/>
                </a:path>
              </a:pathLst>
            </a:custGeom>
            <a:solidFill>
              <a:srgbClr val="A16E71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066DF761-E882-6E20-9A34-874F964207F7}"/>
                </a:ext>
              </a:extLst>
            </p:cNvPr>
            <p:cNvSpPr/>
            <p:nvPr/>
          </p:nvSpPr>
          <p:spPr>
            <a:xfrm>
              <a:off x="18739872" y="1832404"/>
              <a:ext cx="201316" cy="91117"/>
            </a:xfrm>
            <a:custGeom>
              <a:avLst/>
              <a:gdLst>
                <a:gd name="connsiteX0" fmla="*/ 108563 w 201316"/>
                <a:gd name="connsiteY0" fmla="*/ 91116 h 91117"/>
                <a:gd name="connsiteX1" fmla="*/ 4431 w 201316"/>
                <a:gd name="connsiteY1" fmla="*/ 25957 h 91117"/>
                <a:gd name="connsiteX2" fmla="*/ 23519 w 201316"/>
                <a:gd name="connsiteY2" fmla="*/ 1080 h 91117"/>
                <a:gd name="connsiteX3" fmla="*/ 179407 w 201316"/>
                <a:gd name="connsiteY3" fmla="*/ 8994 h 91117"/>
                <a:gd name="connsiteX4" fmla="*/ 193772 w 201316"/>
                <a:gd name="connsiteY4" fmla="*/ 42120 h 91117"/>
                <a:gd name="connsiteX5" fmla="*/ 108563 w 201316"/>
                <a:gd name="connsiteY5" fmla="*/ 91116 h 9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316" h="91117">
                  <a:moveTo>
                    <a:pt x="108563" y="91116"/>
                  </a:moveTo>
                  <a:cubicBezTo>
                    <a:pt x="63434" y="91356"/>
                    <a:pt x="20010" y="64350"/>
                    <a:pt x="4431" y="25957"/>
                  </a:cubicBezTo>
                  <a:cubicBezTo>
                    <a:pt x="-3145" y="7253"/>
                    <a:pt x="-3473" y="-3584"/>
                    <a:pt x="23519" y="1080"/>
                  </a:cubicBezTo>
                  <a:cubicBezTo>
                    <a:pt x="74913" y="9962"/>
                    <a:pt x="127488" y="-1380"/>
                    <a:pt x="179407" y="8994"/>
                  </a:cubicBezTo>
                  <a:cubicBezTo>
                    <a:pt x="205743" y="14255"/>
                    <a:pt x="205382" y="23678"/>
                    <a:pt x="193772" y="42120"/>
                  </a:cubicBezTo>
                  <a:cubicBezTo>
                    <a:pt x="173962" y="73635"/>
                    <a:pt x="145822" y="90286"/>
                    <a:pt x="108563" y="91116"/>
                  </a:cubicBezTo>
                  <a:close/>
                </a:path>
              </a:pathLst>
            </a:custGeom>
            <a:solidFill>
              <a:srgbClr val="FBFCFB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8" name="자유형: 도형 127">
              <a:extLst>
                <a:ext uri="{FF2B5EF4-FFF2-40B4-BE49-F238E27FC236}">
                  <a16:creationId xmlns:a16="http://schemas.microsoft.com/office/drawing/2014/main" id="{9BF059E7-C06D-91A1-A627-BC0A4056FACF}"/>
                </a:ext>
              </a:extLst>
            </p:cNvPr>
            <p:cNvSpPr/>
            <p:nvPr/>
          </p:nvSpPr>
          <p:spPr>
            <a:xfrm>
              <a:off x="18923527" y="1672450"/>
              <a:ext cx="50368" cy="88257"/>
            </a:xfrm>
            <a:custGeom>
              <a:avLst/>
              <a:gdLst>
                <a:gd name="connsiteX0" fmla="*/ 50295 w 50368"/>
                <a:gd name="connsiteY0" fmla="*/ 41542 h 88257"/>
                <a:gd name="connsiteX1" fmla="*/ 42259 w 50368"/>
                <a:gd name="connsiteY1" fmla="*/ 77692 h 88257"/>
                <a:gd name="connsiteX2" fmla="*/ 5395 w 50368"/>
                <a:gd name="connsiteY2" fmla="*/ 73389 h 88257"/>
                <a:gd name="connsiteX3" fmla="*/ 442 w 50368"/>
                <a:gd name="connsiteY3" fmla="*/ 44117 h 88257"/>
                <a:gd name="connsiteX4" fmla="*/ 23106 w 50368"/>
                <a:gd name="connsiteY4" fmla="*/ 4 h 88257"/>
                <a:gd name="connsiteX5" fmla="*/ 50295 w 50368"/>
                <a:gd name="connsiteY5" fmla="*/ 41542 h 8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368" h="88257">
                  <a:moveTo>
                    <a:pt x="50295" y="41542"/>
                  </a:moveTo>
                  <a:cubicBezTo>
                    <a:pt x="50623" y="57367"/>
                    <a:pt x="50164" y="69292"/>
                    <a:pt x="42259" y="77692"/>
                  </a:cubicBezTo>
                  <a:cubicBezTo>
                    <a:pt x="28944" y="91867"/>
                    <a:pt x="14578" y="93054"/>
                    <a:pt x="5395" y="73389"/>
                  </a:cubicBezTo>
                  <a:cubicBezTo>
                    <a:pt x="1328" y="64648"/>
                    <a:pt x="-1034" y="53467"/>
                    <a:pt x="442" y="44117"/>
                  </a:cubicBezTo>
                  <a:cubicBezTo>
                    <a:pt x="3132" y="27167"/>
                    <a:pt x="-4609" y="-367"/>
                    <a:pt x="23106" y="4"/>
                  </a:cubicBezTo>
                  <a:cubicBezTo>
                    <a:pt x="49639" y="355"/>
                    <a:pt x="47572" y="26688"/>
                    <a:pt x="50295" y="41542"/>
                  </a:cubicBezTo>
                  <a:close/>
                </a:path>
              </a:pathLst>
            </a:custGeom>
            <a:solidFill>
              <a:srgbClr val="383134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C1E7A81E-D2A9-0970-0D72-70D743DA3CDE}"/>
                </a:ext>
              </a:extLst>
            </p:cNvPr>
            <p:cNvSpPr/>
            <p:nvPr/>
          </p:nvSpPr>
          <p:spPr>
            <a:xfrm>
              <a:off x="18676079" y="1609666"/>
              <a:ext cx="114831" cy="34517"/>
            </a:xfrm>
            <a:custGeom>
              <a:avLst/>
              <a:gdLst>
                <a:gd name="connsiteX0" fmla="*/ 66879 w 114831"/>
                <a:gd name="connsiteY0" fmla="*/ 0 h 34517"/>
                <a:gd name="connsiteX1" fmla="*/ 114829 w 114831"/>
                <a:gd name="connsiteY1" fmla="*/ 17317 h 34517"/>
                <a:gd name="connsiteX2" fmla="*/ 67273 w 114831"/>
                <a:gd name="connsiteY2" fmla="*/ 32480 h 34517"/>
                <a:gd name="connsiteX3" fmla="*/ 8761 w 114831"/>
                <a:gd name="connsiteY3" fmla="*/ 30525 h 34517"/>
                <a:gd name="connsiteX4" fmla="*/ 825 w 114831"/>
                <a:gd name="connsiteY4" fmla="*/ 20984 h 34517"/>
                <a:gd name="connsiteX5" fmla="*/ 16043 w 114831"/>
                <a:gd name="connsiteY5" fmla="*/ 3788 h 34517"/>
                <a:gd name="connsiteX6" fmla="*/ 66879 w 114831"/>
                <a:gd name="connsiteY6" fmla="*/ 0 h 3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31" h="34517">
                  <a:moveTo>
                    <a:pt x="66879" y="0"/>
                  </a:moveTo>
                  <a:cubicBezTo>
                    <a:pt x="82917" y="6133"/>
                    <a:pt x="114534" y="-11486"/>
                    <a:pt x="114829" y="17317"/>
                  </a:cubicBezTo>
                  <a:cubicBezTo>
                    <a:pt x="115092" y="48472"/>
                    <a:pt x="83573" y="26576"/>
                    <a:pt x="67273" y="32480"/>
                  </a:cubicBezTo>
                  <a:cubicBezTo>
                    <a:pt x="48119" y="39416"/>
                    <a:pt x="28998" y="21948"/>
                    <a:pt x="8761" y="30525"/>
                  </a:cubicBezTo>
                  <a:cubicBezTo>
                    <a:pt x="2727" y="33086"/>
                    <a:pt x="-1963" y="28022"/>
                    <a:pt x="825" y="20984"/>
                  </a:cubicBezTo>
                  <a:cubicBezTo>
                    <a:pt x="3711" y="13729"/>
                    <a:pt x="1513" y="3129"/>
                    <a:pt x="16043" y="3788"/>
                  </a:cubicBezTo>
                  <a:cubicBezTo>
                    <a:pt x="32573" y="4539"/>
                    <a:pt x="49299" y="1482"/>
                    <a:pt x="66879" y="0"/>
                  </a:cubicBezTo>
                  <a:close/>
                </a:path>
              </a:pathLst>
            </a:custGeom>
            <a:solidFill>
              <a:srgbClr val="493F46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A220714D-D460-7B00-106F-D51892890CFF}"/>
                </a:ext>
              </a:extLst>
            </p:cNvPr>
            <p:cNvSpPr/>
            <p:nvPr/>
          </p:nvSpPr>
          <p:spPr>
            <a:xfrm>
              <a:off x="18902604" y="1609223"/>
              <a:ext cx="111569" cy="36860"/>
            </a:xfrm>
            <a:custGeom>
              <a:avLst/>
              <a:gdLst>
                <a:gd name="connsiteX0" fmla="*/ 51572 w 111569"/>
                <a:gd name="connsiteY0" fmla="*/ 32897 h 36860"/>
                <a:gd name="connsiteX1" fmla="*/ 19561 w 111569"/>
                <a:gd name="connsiteY1" fmla="*/ 32798 h 36860"/>
                <a:gd name="connsiteX2" fmla="*/ 440 w 111569"/>
                <a:gd name="connsiteY2" fmla="*/ 24176 h 36860"/>
                <a:gd name="connsiteX3" fmla="*/ 13264 w 111569"/>
                <a:gd name="connsiteY3" fmla="*/ 3572 h 36860"/>
                <a:gd name="connsiteX4" fmla="*/ 99095 w 111569"/>
                <a:gd name="connsiteY4" fmla="*/ 6501 h 36860"/>
                <a:gd name="connsiteX5" fmla="*/ 111198 w 111569"/>
                <a:gd name="connsiteY5" fmla="*/ 27734 h 36860"/>
                <a:gd name="connsiteX6" fmla="*/ 92930 w 111569"/>
                <a:gd name="connsiteY6" fmla="*/ 36275 h 36860"/>
                <a:gd name="connsiteX7" fmla="*/ 51572 w 111569"/>
                <a:gd name="connsiteY7" fmla="*/ 32897 h 3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69" h="36860">
                  <a:moveTo>
                    <a:pt x="51572" y="32897"/>
                  </a:moveTo>
                  <a:cubicBezTo>
                    <a:pt x="46291" y="32897"/>
                    <a:pt x="32910" y="33149"/>
                    <a:pt x="19561" y="32798"/>
                  </a:cubicBezTo>
                  <a:cubicBezTo>
                    <a:pt x="12149" y="32602"/>
                    <a:pt x="2638" y="34566"/>
                    <a:pt x="440" y="24176"/>
                  </a:cubicBezTo>
                  <a:cubicBezTo>
                    <a:pt x="-1725" y="13972"/>
                    <a:pt x="4343" y="4956"/>
                    <a:pt x="13264" y="3572"/>
                  </a:cubicBezTo>
                  <a:cubicBezTo>
                    <a:pt x="41864" y="-862"/>
                    <a:pt x="70857" y="-2463"/>
                    <a:pt x="99095" y="6501"/>
                  </a:cubicBezTo>
                  <a:cubicBezTo>
                    <a:pt x="108902" y="9617"/>
                    <a:pt x="112871" y="18056"/>
                    <a:pt x="111198" y="27734"/>
                  </a:cubicBezTo>
                  <a:cubicBezTo>
                    <a:pt x="109394" y="38171"/>
                    <a:pt x="101194" y="37311"/>
                    <a:pt x="92930" y="36275"/>
                  </a:cubicBezTo>
                  <a:cubicBezTo>
                    <a:pt x="81877" y="34894"/>
                    <a:pt x="70758" y="34405"/>
                    <a:pt x="51572" y="32897"/>
                  </a:cubicBezTo>
                  <a:close/>
                </a:path>
              </a:pathLst>
            </a:custGeom>
            <a:solidFill>
              <a:srgbClr val="4E4345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BF2AE8F5-5D8D-763E-348C-C9955B221CE9}"/>
                </a:ext>
              </a:extLst>
            </p:cNvPr>
            <p:cNvSpPr/>
            <p:nvPr/>
          </p:nvSpPr>
          <p:spPr>
            <a:xfrm>
              <a:off x="18718995" y="1672285"/>
              <a:ext cx="48397" cy="81655"/>
            </a:xfrm>
            <a:custGeom>
              <a:avLst/>
              <a:gdLst>
                <a:gd name="connsiteX0" fmla="*/ 48397 w 48397"/>
                <a:gd name="connsiteY0" fmla="*/ 38900 h 81655"/>
                <a:gd name="connsiteX1" fmla="*/ 21536 w 48397"/>
                <a:gd name="connsiteY1" fmla="*/ 81645 h 81655"/>
                <a:gd name="connsiteX2" fmla="*/ 1037 w 48397"/>
                <a:gd name="connsiteY2" fmla="*/ 53593 h 81655"/>
                <a:gd name="connsiteX3" fmla="*/ 23143 w 48397"/>
                <a:gd name="connsiteY3" fmla="*/ 199 h 81655"/>
                <a:gd name="connsiteX4" fmla="*/ 48397 w 48397"/>
                <a:gd name="connsiteY4" fmla="*/ 38900 h 81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97" h="81655">
                  <a:moveTo>
                    <a:pt x="48397" y="38900"/>
                  </a:moveTo>
                  <a:cubicBezTo>
                    <a:pt x="42953" y="56158"/>
                    <a:pt x="48364" y="80829"/>
                    <a:pt x="21536" y="81645"/>
                  </a:cubicBezTo>
                  <a:cubicBezTo>
                    <a:pt x="6219" y="82111"/>
                    <a:pt x="-3259" y="66690"/>
                    <a:pt x="1037" y="53593"/>
                  </a:cubicBezTo>
                  <a:cubicBezTo>
                    <a:pt x="7039" y="35178"/>
                    <a:pt x="-8376" y="3692"/>
                    <a:pt x="23143" y="199"/>
                  </a:cubicBezTo>
                  <a:cubicBezTo>
                    <a:pt x="47971" y="-2550"/>
                    <a:pt x="42658" y="23866"/>
                    <a:pt x="48397" y="38900"/>
                  </a:cubicBezTo>
                  <a:close/>
                </a:path>
              </a:pathLst>
            </a:custGeom>
            <a:solidFill>
              <a:srgbClr val="433C3F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976C22A9-AD46-832C-CEE1-F07063899421}"/>
                </a:ext>
              </a:extLst>
            </p:cNvPr>
            <p:cNvSpPr/>
            <p:nvPr/>
          </p:nvSpPr>
          <p:spPr>
            <a:xfrm>
              <a:off x="18840159" y="1681053"/>
              <a:ext cx="41652" cy="119346"/>
            </a:xfrm>
            <a:custGeom>
              <a:avLst/>
              <a:gdLst>
                <a:gd name="connsiteX0" fmla="*/ 602 w 41652"/>
                <a:gd name="connsiteY0" fmla="*/ 42107 h 119346"/>
                <a:gd name="connsiteX1" fmla="*/ 667 w 41652"/>
                <a:gd name="connsiteY1" fmla="*/ 29145 h 119346"/>
                <a:gd name="connsiteX2" fmla="*/ 12704 w 41652"/>
                <a:gd name="connsiteY2" fmla="*/ 8 h 119346"/>
                <a:gd name="connsiteX3" fmla="*/ 21035 w 41652"/>
                <a:gd name="connsiteY3" fmla="*/ 28099 h 119346"/>
                <a:gd name="connsiteX4" fmla="*/ 38942 w 41652"/>
                <a:gd name="connsiteY4" fmla="*/ 95387 h 119346"/>
                <a:gd name="connsiteX5" fmla="*/ 31628 w 41652"/>
                <a:gd name="connsiteY5" fmla="*/ 119270 h 119346"/>
                <a:gd name="connsiteX6" fmla="*/ 7358 w 41652"/>
                <a:gd name="connsiteY6" fmla="*/ 101828 h 119346"/>
                <a:gd name="connsiteX7" fmla="*/ 602 w 41652"/>
                <a:gd name="connsiteY7" fmla="*/ 42107 h 1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52" h="119346">
                  <a:moveTo>
                    <a:pt x="602" y="42107"/>
                  </a:moveTo>
                  <a:cubicBezTo>
                    <a:pt x="602" y="35800"/>
                    <a:pt x="241" y="32422"/>
                    <a:pt x="667" y="29145"/>
                  </a:cubicBezTo>
                  <a:cubicBezTo>
                    <a:pt x="2143" y="18020"/>
                    <a:pt x="-4121" y="-432"/>
                    <a:pt x="12704" y="8"/>
                  </a:cubicBezTo>
                  <a:cubicBezTo>
                    <a:pt x="26512" y="368"/>
                    <a:pt x="18247" y="18312"/>
                    <a:pt x="21035" y="28099"/>
                  </a:cubicBezTo>
                  <a:cubicBezTo>
                    <a:pt x="27398" y="50424"/>
                    <a:pt x="34055" y="72720"/>
                    <a:pt x="38942" y="95387"/>
                  </a:cubicBezTo>
                  <a:cubicBezTo>
                    <a:pt x="40713" y="103675"/>
                    <a:pt x="46814" y="118214"/>
                    <a:pt x="31628" y="119270"/>
                  </a:cubicBezTo>
                  <a:cubicBezTo>
                    <a:pt x="22609" y="119896"/>
                    <a:pt x="8112" y="116908"/>
                    <a:pt x="7358" y="101828"/>
                  </a:cubicBezTo>
                  <a:cubicBezTo>
                    <a:pt x="6276" y="80775"/>
                    <a:pt x="-2317" y="60572"/>
                    <a:pt x="602" y="42107"/>
                  </a:cubicBezTo>
                  <a:close/>
                </a:path>
              </a:pathLst>
            </a:custGeom>
            <a:solidFill>
              <a:srgbClr val="AB7F77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B04B67CE-24BC-5347-5013-088DA50F38E2}"/>
                </a:ext>
              </a:extLst>
            </p:cNvPr>
            <p:cNvSpPr/>
            <p:nvPr/>
          </p:nvSpPr>
          <p:spPr>
            <a:xfrm>
              <a:off x="18819098" y="6537997"/>
              <a:ext cx="7688" cy="100655"/>
            </a:xfrm>
            <a:custGeom>
              <a:avLst/>
              <a:gdLst>
                <a:gd name="connsiteX0" fmla="*/ 1394 w 7688"/>
                <a:gd name="connsiteY0" fmla="*/ 100656 h 100655"/>
                <a:gd name="connsiteX1" fmla="*/ 6674 w 7688"/>
                <a:gd name="connsiteY1" fmla="*/ 0 h 100655"/>
                <a:gd name="connsiteX2" fmla="*/ 1394 w 7688"/>
                <a:gd name="connsiteY2" fmla="*/ 100656 h 100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88" h="100655">
                  <a:moveTo>
                    <a:pt x="1394" y="100656"/>
                  </a:moveTo>
                  <a:cubicBezTo>
                    <a:pt x="1263" y="67005"/>
                    <a:pt x="-3952" y="33093"/>
                    <a:pt x="6674" y="0"/>
                  </a:cubicBezTo>
                  <a:cubicBezTo>
                    <a:pt x="7035" y="33650"/>
                    <a:pt x="10708" y="67498"/>
                    <a:pt x="1394" y="100656"/>
                  </a:cubicBezTo>
                  <a:close/>
                </a:path>
              </a:pathLst>
            </a:custGeom>
            <a:solidFill>
              <a:srgbClr val="A5B9C0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2B0BE811-E4BB-1810-5966-F80321C459BB}"/>
                </a:ext>
              </a:extLst>
            </p:cNvPr>
            <p:cNvSpPr/>
            <p:nvPr/>
          </p:nvSpPr>
          <p:spPr>
            <a:xfrm>
              <a:off x="18870611" y="3539127"/>
              <a:ext cx="105923" cy="84116"/>
            </a:xfrm>
            <a:custGeom>
              <a:avLst/>
              <a:gdLst>
                <a:gd name="connsiteX0" fmla="*/ 56080 w 105923"/>
                <a:gd name="connsiteY0" fmla="*/ 83370 h 84116"/>
                <a:gd name="connsiteX1" fmla="*/ 23644 w 105923"/>
                <a:gd name="connsiteY1" fmla="*/ 83489 h 84116"/>
                <a:gd name="connsiteX2" fmla="*/ 1997 w 105923"/>
                <a:gd name="connsiteY2" fmla="*/ 61977 h 84116"/>
                <a:gd name="connsiteX3" fmla="*/ 56572 w 105923"/>
                <a:gd name="connsiteY3" fmla="*/ 2563 h 84116"/>
                <a:gd name="connsiteX4" fmla="*/ 101243 w 105923"/>
                <a:gd name="connsiteY4" fmla="*/ 11012 h 84116"/>
                <a:gd name="connsiteX5" fmla="*/ 100882 w 105923"/>
                <a:gd name="connsiteY5" fmla="*/ 72813 h 84116"/>
                <a:gd name="connsiteX6" fmla="*/ 56080 w 105923"/>
                <a:gd name="connsiteY6" fmla="*/ 83370 h 8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23" h="84116">
                  <a:moveTo>
                    <a:pt x="56080" y="83370"/>
                  </a:moveTo>
                  <a:cubicBezTo>
                    <a:pt x="43552" y="83370"/>
                    <a:pt x="33581" y="82852"/>
                    <a:pt x="23644" y="83489"/>
                  </a:cubicBezTo>
                  <a:cubicBezTo>
                    <a:pt x="7868" y="84502"/>
                    <a:pt x="3276" y="77159"/>
                    <a:pt x="1997" y="61977"/>
                  </a:cubicBezTo>
                  <a:cubicBezTo>
                    <a:pt x="-2890" y="2399"/>
                    <a:pt x="-3415" y="1803"/>
                    <a:pt x="56572" y="2563"/>
                  </a:cubicBezTo>
                  <a:cubicBezTo>
                    <a:pt x="71922" y="2757"/>
                    <a:pt x="94946" y="-7250"/>
                    <a:pt x="101243" y="11012"/>
                  </a:cubicBezTo>
                  <a:cubicBezTo>
                    <a:pt x="107671" y="29671"/>
                    <a:pt x="107409" y="54125"/>
                    <a:pt x="100882" y="72813"/>
                  </a:cubicBezTo>
                  <a:cubicBezTo>
                    <a:pt x="93699" y="93321"/>
                    <a:pt x="69495" y="78697"/>
                    <a:pt x="56080" y="83370"/>
                  </a:cubicBezTo>
                  <a:close/>
                </a:path>
              </a:pathLst>
            </a:custGeom>
            <a:solidFill>
              <a:srgbClr val="71808E"/>
            </a:solidFill>
            <a:ln w="32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94124918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31B9B879-55D9-35AE-7F17-EBA5C16BFA98}"/>
              </a:ext>
            </a:extLst>
          </p:cNvPr>
          <p:cNvCxnSpPr/>
          <p:nvPr/>
        </p:nvCxnSpPr>
        <p:spPr>
          <a:xfrm flipH="1">
            <a:off x="8563470" y="3004923"/>
            <a:ext cx="225236" cy="2130748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54700A9D-A5FB-240B-912E-FBB6E804EDA2}"/>
              </a:ext>
            </a:extLst>
          </p:cNvPr>
          <p:cNvCxnSpPr/>
          <p:nvPr/>
        </p:nvCxnSpPr>
        <p:spPr>
          <a:xfrm>
            <a:off x="8968981" y="3227224"/>
            <a:ext cx="1165619" cy="1908447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8CFCF44A-C2D9-22FB-95C4-77BFB3D313F7}"/>
              </a:ext>
            </a:extLst>
          </p:cNvPr>
          <p:cNvCxnSpPr/>
          <p:nvPr/>
        </p:nvCxnSpPr>
        <p:spPr>
          <a:xfrm>
            <a:off x="6810722" y="4221912"/>
            <a:ext cx="2017995" cy="1179217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74ACBB46-C13B-064B-3403-22E974365D80}"/>
              </a:ext>
            </a:extLst>
          </p:cNvPr>
          <p:cNvCxnSpPr/>
          <p:nvPr/>
        </p:nvCxnSpPr>
        <p:spPr>
          <a:xfrm flipV="1">
            <a:off x="6877051" y="3004923"/>
            <a:ext cx="1686419" cy="1501518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E6F7A549-8BCF-A31A-1F72-65B9E782FACD}"/>
              </a:ext>
            </a:extLst>
          </p:cNvPr>
          <p:cNvCxnSpPr/>
          <p:nvPr/>
        </p:nvCxnSpPr>
        <p:spPr>
          <a:xfrm>
            <a:off x="7033954" y="2373696"/>
            <a:ext cx="2112263" cy="970033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655987A5-B2ED-9917-34E0-616A32DC9B67}"/>
              </a:ext>
            </a:extLst>
          </p:cNvPr>
          <p:cNvCxnSpPr/>
          <p:nvPr/>
        </p:nvCxnSpPr>
        <p:spPr>
          <a:xfrm flipV="1">
            <a:off x="4955343" y="2373696"/>
            <a:ext cx="1855379" cy="761220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D7DA5B84-2EBD-8BB1-42E6-30F2A14BAFF8}"/>
              </a:ext>
            </a:extLst>
          </p:cNvPr>
          <p:cNvCxnSpPr/>
          <p:nvPr/>
        </p:nvCxnSpPr>
        <p:spPr>
          <a:xfrm flipV="1">
            <a:off x="4082559" y="4547902"/>
            <a:ext cx="2285275" cy="546308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EE5CFC35-77ED-A407-5297-D1A7255C20CE}"/>
              </a:ext>
            </a:extLst>
          </p:cNvPr>
          <p:cNvCxnSpPr>
            <a:cxnSpLocks/>
          </p:cNvCxnSpPr>
          <p:nvPr/>
        </p:nvCxnSpPr>
        <p:spPr>
          <a:xfrm flipV="1">
            <a:off x="2333796" y="3449525"/>
            <a:ext cx="2385552" cy="1385031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36F15360-E482-2C30-6210-76E74542FEE5}"/>
              </a:ext>
            </a:extLst>
          </p:cNvPr>
          <p:cNvCxnSpPr/>
          <p:nvPr/>
        </p:nvCxnSpPr>
        <p:spPr>
          <a:xfrm>
            <a:off x="2781301" y="4834556"/>
            <a:ext cx="1301258" cy="259654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직선 연결선 55">
            <a:extLst>
              <a:ext uri="{FF2B5EF4-FFF2-40B4-BE49-F238E27FC236}">
                <a16:creationId xmlns:a16="http://schemas.microsoft.com/office/drawing/2014/main" id="{59EE3EC8-452B-8EC8-80B4-3496CB097EBA}"/>
              </a:ext>
            </a:extLst>
          </p:cNvPr>
          <p:cNvCxnSpPr/>
          <p:nvPr/>
        </p:nvCxnSpPr>
        <p:spPr>
          <a:xfrm>
            <a:off x="3234496" y="3004923"/>
            <a:ext cx="1229288" cy="444602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DAF938A6-D932-C2B5-040F-12E91BA711A3}"/>
              </a:ext>
            </a:extLst>
          </p:cNvPr>
          <p:cNvCxnSpPr/>
          <p:nvPr/>
        </p:nvCxnSpPr>
        <p:spPr>
          <a:xfrm flipH="1">
            <a:off x="2578101" y="2930979"/>
            <a:ext cx="393699" cy="1575462"/>
          </a:xfrm>
          <a:prstGeom prst="line">
            <a:avLst/>
          </a:prstGeom>
          <a:ln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타원 41">
            <a:extLst>
              <a:ext uri="{FF2B5EF4-FFF2-40B4-BE49-F238E27FC236}">
                <a16:creationId xmlns:a16="http://schemas.microsoft.com/office/drawing/2014/main" id="{A737F9F9-A27F-F880-A107-9B0541C6AA7A}"/>
              </a:ext>
            </a:extLst>
          </p:cNvPr>
          <p:cNvSpPr/>
          <p:nvPr/>
        </p:nvSpPr>
        <p:spPr>
          <a:xfrm>
            <a:off x="3946962" y="2677139"/>
            <a:ext cx="1544773" cy="1544773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완벽한</a:t>
            </a:r>
            <a:endParaRPr lang="en-US" altLang="ko-KR">
              <a:ln>
                <a:solidFill>
                  <a:srgbClr val="000000">
                    <a:alpha val="0"/>
                  </a:srgbClr>
                </a:solidFill>
              </a:ln>
            </a:endParaRPr>
          </a:p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키워드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A518CD62-AF58-7BD3-2D5C-AFC2E0CCC046}"/>
              </a:ext>
            </a:extLst>
          </p:cNvPr>
          <p:cNvSpPr/>
          <p:nvPr/>
        </p:nvSpPr>
        <p:spPr>
          <a:xfrm>
            <a:off x="3639671" y="4506441"/>
            <a:ext cx="1175538" cy="1175538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내용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6E4863B5-CA65-D51E-F867-5D59EF26E6A2}"/>
              </a:ext>
            </a:extLst>
          </p:cNvPr>
          <p:cNvSpPr/>
          <p:nvPr/>
        </p:nvSpPr>
        <p:spPr>
          <a:xfrm>
            <a:off x="8016320" y="2308992"/>
            <a:ext cx="1544773" cy="154477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너무나도</a:t>
            </a:r>
            <a:endParaRPr lang="en-US" altLang="ko-KR">
              <a:ln>
                <a:solidFill>
                  <a:srgbClr val="000000">
                    <a:alpha val="0"/>
                  </a:srgbClr>
                </a:solidFill>
              </a:ln>
            </a:endParaRPr>
          </a:p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중요한 내용</a:t>
            </a: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6955B5A4-53F5-117D-932D-3DD4E74285BB}"/>
              </a:ext>
            </a:extLst>
          </p:cNvPr>
          <p:cNvSpPr/>
          <p:nvPr/>
        </p:nvSpPr>
        <p:spPr>
          <a:xfrm>
            <a:off x="7975701" y="4547902"/>
            <a:ext cx="1175538" cy="1175538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내용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CFC84AF5-4A78-1BA6-3BD9-9D6CED55C095}"/>
              </a:ext>
            </a:extLst>
          </p:cNvPr>
          <p:cNvSpPr/>
          <p:nvPr/>
        </p:nvSpPr>
        <p:spPr>
          <a:xfrm>
            <a:off x="8968981" y="4037915"/>
            <a:ext cx="1544773" cy="154477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중요 포인트</a:t>
            </a:r>
            <a:endParaRPr lang="en-US" altLang="ko-KR">
              <a:ln>
                <a:solidFill>
                  <a:srgbClr val="000000">
                    <a:alpha val="0"/>
                  </a:srgbClr>
                </a:solidFill>
              </a:ln>
            </a:endParaRPr>
          </a:p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입력하기</a:t>
            </a: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EAFD0E3A-EA37-15CF-FC91-0247810B9B56}"/>
              </a:ext>
            </a:extLst>
          </p:cNvPr>
          <p:cNvSpPr/>
          <p:nvPr/>
        </p:nvSpPr>
        <p:spPr>
          <a:xfrm>
            <a:off x="2333796" y="2417154"/>
            <a:ext cx="1175538" cy="117553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키워드</a:t>
            </a: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8C6E0D04-1303-8A03-CB9B-CFD61C1D8033}"/>
              </a:ext>
            </a:extLst>
          </p:cNvPr>
          <p:cNvSpPr/>
          <p:nvPr/>
        </p:nvSpPr>
        <p:spPr>
          <a:xfrm>
            <a:off x="6446185" y="1931055"/>
            <a:ext cx="1175538" cy="1175538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키워드</a:t>
            </a: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AEC4C1B-FA67-4CF2-FFFF-0807FDC77CB6}"/>
              </a:ext>
            </a:extLst>
          </p:cNvPr>
          <p:cNvSpPr/>
          <p:nvPr/>
        </p:nvSpPr>
        <p:spPr>
          <a:xfrm>
            <a:off x="1678247" y="4062170"/>
            <a:ext cx="1544773" cy="1544773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중요한</a:t>
            </a:r>
            <a:endParaRPr lang="en-US" altLang="ko-KR">
              <a:ln>
                <a:solidFill>
                  <a:srgbClr val="000000">
                    <a:alpha val="0"/>
                  </a:srgbClr>
                </a:solidFill>
              </a:ln>
            </a:endParaRPr>
          </a:p>
          <a:p>
            <a:pPr algn="ctr">
              <a:lnSpc>
                <a:spcPct val="110000"/>
              </a:lnSpc>
            </a:pPr>
            <a:r>
              <a:rPr lang="ko-KR" altLang="en-US">
                <a:ln>
                  <a:solidFill>
                    <a:srgbClr val="000000">
                      <a:alpha val="0"/>
                    </a:srgbClr>
                  </a:solidFill>
                </a:ln>
              </a:rPr>
              <a:t>내용 입력</a:t>
            </a:r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A72EC826-E267-FE33-7500-278B0A0BC624}"/>
              </a:ext>
            </a:extLst>
          </p:cNvPr>
          <p:cNvSpPr/>
          <p:nvPr/>
        </p:nvSpPr>
        <p:spPr>
          <a:xfrm>
            <a:off x="5055067" y="3141543"/>
            <a:ext cx="2625535" cy="262553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>
              <a:lnSpc>
                <a:spcPct val="110000"/>
              </a:lnSpc>
            </a:pPr>
            <a:r>
              <a:rPr lang="ko-KR" altLang="en-US" sz="2800">
                <a:ln>
                  <a:solidFill>
                    <a:srgbClr val="000000"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가장 중요한</a:t>
            </a:r>
            <a:endParaRPr lang="en-US" altLang="ko-KR" sz="2800">
              <a:ln>
                <a:solidFill>
                  <a:srgbClr val="000000">
                    <a:alpha val="0"/>
                  </a:srgb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  <a:p>
            <a:pPr algn="ctr">
              <a:lnSpc>
                <a:spcPct val="110000"/>
              </a:lnSpc>
            </a:pPr>
            <a:r>
              <a:rPr lang="ko-KR" altLang="en-US" sz="2800">
                <a:ln>
                  <a:solidFill>
                    <a:srgbClr val="000000"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내용 강조</a:t>
            </a:r>
            <a:endParaRPr lang="en-US" altLang="ko-KR" sz="2800">
              <a:ln>
                <a:solidFill>
                  <a:srgbClr val="000000">
                    <a:alpha val="0"/>
                  </a:srgbClr>
                </a:solidFill>
              </a:ln>
              <a:latin typeface="페이퍼로지 8 ExtraBold" pitchFamily="2" charset="-127"/>
              <a:ea typeface="페이퍼로지 8 ExtraBold" pitchFamily="2" charset="-127"/>
            </a:endParaRPr>
          </a:p>
        </p:txBody>
      </p:sp>
      <p:pic>
        <p:nvPicPr>
          <p:cNvPr id="377" name="그림 376">
            <a:extLst>
              <a:ext uri="{FF2B5EF4-FFF2-40B4-BE49-F238E27FC236}">
                <a16:creationId xmlns:a16="http://schemas.microsoft.com/office/drawing/2014/main" id="{2B367A37-7A86-E2E3-E6E3-485430D7342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723902" y="1931054"/>
            <a:ext cx="2864503" cy="4926945"/>
          </a:xfrm>
          <a:prstGeom prst="rect">
            <a:avLst/>
          </a:prstGeom>
        </p:spPr>
      </p:pic>
      <p:pic>
        <p:nvPicPr>
          <p:cNvPr id="378" name="그림 377">
            <a:extLst>
              <a:ext uri="{FF2B5EF4-FFF2-40B4-BE49-F238E27FC236}">
                <a16:creationId xmlns:a16="http://schemas.microsoft.com/office/drawing/2014/main" id="{5ECA1585-3537-0B5C-B107-E00C6904DA78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43961" y="1950295"/>
            <a:ext cx="1804572" cy="49077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9055742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D5A77781-05FB-D6DA-434A-C51AB6C43BB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9" name="Rectangle 16">
            <a:extLst>
              <a:ext uri="{FF2B5EF4-FFF2-40B4-BE49-F238E27FC236}">
                <a16:creationId xmlns:a16="http://schemas.microsoft.com/office/drawing/2014/main" id="{E6E72813-EDE2-9F30-6735-51AA614DB273}"/>
              </a:ext>
            </a:extLst>
          </p:cNvPr>
          <p:cNvSpPr/>
          <p:nvPr/>
        </p:nvSpPr>
        <p:spPr>
          <a:xfrm>
            <a:off x="1078426" y="3830901"/>
            <a:ext cx="2352052" cy="102883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1">
            <a:noAutofit/>
          </a:bodyPr>
          <a:lstStyle/>
          <a:p>
            <a:pPr algn="ctr" defTabSz="1219170" latinLnBrk="0">
              <a:lnSpc>
                <a:spcPct val="120000"/>
              </a:lnSpc>
            </a:pPr>
            <a:r>
              <a:rPr lang="en-US" altLang="ko-KR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SNS</a:t>
            </a: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 계정은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인스타그램 유튜브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82DCC51-FEFB-A2D0-DCD6-C2F080AA6348}"/>
              </a:ext>
            </a:extLst>
          </p:cNvPr>
          <p:cNvSpPr txBox="1"/>
          <p:nvPr/>
        </p:nvSpPr>
        <p:spPr>
          <a:xfrm>
            <a:off x="1078426" y="5059147"/>
            <a:ext cx="2352052" cy="102883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ctr"/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>
                <a:solidFill>
                  <a:schemeClr val="accent2"/>
                </a:solidFill>
                <a:sym typeface="+mn-ea"/>
              </a:rPr>
              <a:t>무료 </a:t>
            </a:r>
            <a:r>
              <a:rPr lang="en-US" altLang="ko-KR">
                <a:solidFill>
                  <a:schemeClr val="accent2"/>
                </a:solidFill>
                <a:sym typeface="+mn-ea"/>
              </a:rPr>
              <a:t>PPT </a:t>
            </a:r>
            <a:r>
              <a:rPr lang="ko-KR" altLang="en-US">
                <a:solidFill>
                  <a:schemeClr val="accent2"/>
                </a:solidFill>
                <a:sym typeface="+mn-ea"/>
              </a:rPr>
              <a:t>템플릿도</a:t>
            </a:r>
            <a:endParaRPr lang="en-US" altLang="ko-KR">
              <a:solidFill>
                <a:schemeClr val="accent2"/>
              </a:solidFill>
              <a:sym typeface="+mn-ea"/>
            </a:endParaRPr>
          </a:p>
          <a:p>
            <a:r>
              <a:rPr lang="ko-KR" altLang="en-US">
                <a:solidFill>
                  <a:schemeClr val="accent2"/>
                </a:solidFill>
                <a:sym typeface="+mn-ea"/>
              </a:rPr>
              <a:t>다운로드 가능</a:t>
            </a:r>
            <a:endParaRPr lang="en-US" altLang="ko-KR">
              <a:solidFill>
                <a:schemeClr val="accent2"/>
              </a:solidFill>
              <a:sym typeface="+mn-ea"/>
            </a:endParaRPr>
          </a:p>
        </p:txBody>
      </p:sp>
      <p:sp>
        <p:nvSpPr>
          <p:cNvPr id="15" name="Rectangle 13">
            <a:extLst>
              <a:ext uri="{FF2B5EF4-FFF2-40B4-BE49-F238E27FC236}">
                <a16:creationId xmlns:a16="http://schemas.microsoft.com/office/drawing/2014/main" id="{57025FDD-7D42-ACEA-A12F-8B70E3805C30}"/>
              </a:ext>
            </a:extLst>
          </p:cNvPr>
          <p:cNvSpPr/>
          <p:nvPr/>
        </p:nvSpPr>
        <p:spPr>
          <a:xfrm>
            <a:off x="3639458" y="5059147"/>
            <a:ext cx="2352052" cy="102883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파란펭귄에 입점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준비 중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1D0E83AC-4453-31EB-3152-BFFEE374AF38}"/>
              </a:ext>
            </a:extLst>
          </p:cNvPr>
          <p:cNvSpPr/>
          <p:nvPr/>
        </p:nvSpPr>
        <p:spPr>
          <a:xfrm>
            <a:off x="6200490" y="5059147"/>
            <a:ext cx="2352052" cy="102883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>
                <a:solidFill>
                  <a:schemeClr val="accent2"/>
                </a:solidFill>
                <a:sym typeface="+mn-ea"/>
              </a:rPr>
              <a:t>중요 키워드</a:t>
            </a:r>
            <a:endParaRPr lang="en-US" altLang="ko-KR">
              <a:solidFill>
                <a:schemeClr val="accent2"/>
              </a:solidFill>
              <a:sym typeface="+mn-ea"/>
            </a:endParaRPr>
          </a:p>
          <a:p>
            <a:pPr algn="ctr"/>
            <a:r>
              <a:rPr lang="ko-KR" altLang="en-US">
                <a:solidFill>
                  <a:schemeClr val="accent2"/>
                </a:solidFill>
                <a:sym typeface="+mn-ea"/>
              </a:rPr>
              <a:t>멋지게 작성하기</a:t>
            </a:r>
            <a:endParaRPr lang="en-US" altLang="ko-KR">
              <a:solidFill>
                <a:schemeClr val="accent2"/>
              </a:solidFill>
              <a:sym typeface="+mn-ea"/>
            </a:endParaRPr>
          </a:p>
        </p:txBody>
      </p:sp>
      <p:sp>
        <p:nvSpPr>
          <p:cNvPr id="10" name="Rectangle 20">
            <a:extLst>
              <a:ext uri="{FF2B5EF4-FFF2-40B4-BE49-F238E27FC236}">
                <a16:creationId xmlns:a16="http://schemas.microsoft.com/office/drawing/2014/main" id="{EE620EFE-F6F5-EF70-927C-B43C3F87520E}"/>
              </a:ext>
            </a:extLst>
          </p:cNvPr>
          <p:cNvSpPr/>
          <p:nvPr/>
        </p:nvSpPr>
        <p:spPr>
          <a:xfrm>
            <a:off x="6200491" y="3830901"/>
            <a:ext cx="2352052" cy="102883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여기에는 중요한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내용을 입력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</p:txBody>
      </p:sp>
      <p:sp>
        <p:nvSpPr>
          <p:cNvPr id="19" name="Rectangle 22">
            <a:extLst>
              <a:ext uri="{FF2B5EF4-FFF2-40B4-BE49-F238E27FC236}">
                <a16:creationId xmlns:a16="http://schemas.microsoft.com/office/drawing/2014/main" id="{1495B52D-9F31-0355-E94A-379FE0A21C17}"/>
              </a:ext>
            </a:extLst>
          </p:cNvPr>
          <p:cNvSpPr/>
          <p:nvPr/>
        </p:nvSpPr>
        <p:spPr>
          <a:xfrm>
            <a:off x="8761523" y="5059147"/>
            <a:ext cx="2352052" cy="1028836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파워포인트 디자인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  <a:p>
            <a:pPr algn="ctr" defTabSz="1219170" latinLnBrk="0">
              <a:lnSpc>
                <a:spcPct val="120000"/>
              </a:lnSpc>
            </a:pPr>
            <a:r>
              <a:rPr lang="ko-KR" altLang="en-US" sz="1600" kern="0" spc="-93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sym typeface="+mn-ea"/>
              </a:rPr>
              <a:t>미스터 피피티</a:t>
            </a:r>
            <a:endParaRPr lang="en-US" altLang="ko-KR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sym typeface="+mn-ea"/>
            </a:endParaRPr>
          </a:p>
        </p:txBody>
      </p:sp>
      <p:sp>
        <p:nvSpPr>
          <p:cNvPr id="20" name="Rectangle 24">
            <a:extLst>
              <a:ext uri="{FF2B5EF4-FFF2-40B4-BE49-F238E27FC236}">
                <a16:creationId xmlns:a16="http://schemas.microsoft.com/office/drawing/2014/main" id="{F732A04C-611E-B7A7-DE6B-131A90AA8F30}"/>
              </a:ext>
            </a:extLst>
          </p:cNvPr>
          <p:cNvSpPr/>
          <p:nvPr/>
        </p:nvSpPr>
        <p:spPr>
          <a:xfrm>
            <a:off x="8761522" y="3830901"/>
            <a:ext cx="2352052" cy="102883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>
                <a:solidFill>
                  <a:schemeClr val="accent2"/>
                </a:solidFill>
                <a:sym typeface="+mn-ea"/>
              </a:rPr>
              <a:t>파워포인트 템플릿</a:t>
            </a:r>
            <a:endParaRPr lang="en-US" altLang="ko-KR">
              <a:solidFill>
                <a:schemeClr val="accent2"/>
              </a:solidFill>
              <a:sym typeface="+mn-ea"/>
            </a:endParaRPr>
          </a:p>
          <a:p>
            <a:pPr algn="ctr"/>
            <a:r>
              <a:rPr lang="ko-KR" altLang="en-US">
                <a:solidFill>
                  <a:schemeClr val="accent2"/>
                </a:solidFill>
                <a:sym typeface="+mn-ea"/>
              </a:rPr>
              <a:t>판매 진행 중</a:t>
            </a:r>
            <a:endParaRPr lang="en-US" altLang="ko-KR">
              <a:solidFill>
                <a:schemeClr val="accent2"/>
              </a:solidFill>
              <a:sym typeface="+mn-ea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E8E9FA7-FCC6-91EE-109B-553497BCC519}"/>
              </a:ext>
            </a:extLst>
          </p:cNvPr>
          <p:cNvSpPr txBox="1"/>
          <p:nvPr/>
        </p:nvSpPr>
        <p:spPr>
          <a:xfrm>
            <a:off x="3639459" y="3830901"/>
            <a:ext cx="2352052" cy="102883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algn="ctr"/>
            <a:lvl2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>
              <a:defRPr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ko-KR" altLang="en-US">
                <a:solidFill>
                  <a:schemeClr val="accent2"/>
                </a:solidFill>
                <a:sym typeface="+mn-ea"/>
              </a:rPr>
              <a:t>영어 계정도 함께</a:t>
            </a:r>
            <a:endParaRPr lang="en-US" altLang="ko-KR">
              <a:solidFill>
                <a:schemeClr val="accent2"/>
              </a:solidFill>
              <a:sym typeface="+mn-ea"/>
            </a:endParaRPr>
          </a:p>
          <a:p>
            <a:r>
              <a:rPr lang="ko-KR" altLang="en-US">
                <a:solidFill>
                  <a:schemeClr val="accent2"/>
                </a:solidFill>
                <a:sym typeface="+mn-ea"/>
              </a:rPr>
              <a:t>운영하고 있음</a:t>
            </a:r>
            <a:endParaRPr lang="en-US" altLang="ko-KR">
              <a:solidFill>
                <a:schemeClr val="accent2"/>
              </a:solidFill>
              <a:sym typeface="+mn-ea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0FC6618-40AA-EEAD-3673-903C78A42192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5F0688-8333-ACF2-19D4-AC7FB378481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49014126-4427-85BE-EF0D-A438CB0DCF00}"/>
              </a:ext>
            </a:extLst>
          </p:cNvPr>
          <p:cNvSpPr/>
          <p:nvPr/>
        </p:nvSpPr>
        <p:spPr>
          <a:xfrm>
            <a:off x="1181100" y="1875972"/>
            <a:ext cx="9829800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75851163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53B1DBEC-CF1C-DC64-D2C3-F13A7A8EC911}"/>
              </a:ext>
            </a:extLst>
          </p:cNvPr>
          <p:cNvSpPr/>
          <p:nvPr/>
        </p:nvSpPr>
        <p:spPr>
          <a:xfrm>
            <a:off x="6413063" y="2012487"/>
            <a:ext cx="4511040" cy="4124960"/>
          </a:xfrm>
          <a:prstGeom prst="roundRect">
            <a:avLst>
              <a:gd name="adj" fmla="val 923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ym typeface="Arial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B5509CD-ECF1-0E72-5314-DA71FE2604A1}"/>
              </a:ext>
            </a:extLst>
          </p:cNvPr>
          <p:cNvSpPr txBox="1"/>
          <p:nvPr/>
        </p:nvSpPr>
        <p:spPr>
          <a:xfrm>
            <a:off x="7674723" y="2368379"/>
            <a:ext cx="1987724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cxnSp>
        <p:nvCxnSpPr>
          <p:cNvPr id="61" name="직선 연결선 60">
            <a:extLst>
              <a:ext uri="{FF2B5EF4-FFF2-40B4-BE49-F238E27FC236}">
                <a16:creationId xmlns:a16="http://schemas.microsoft.com/office/drawing/2014/main" id="{BC56673E-3DC1-1BF8-983D-BE100A40CE50}"/>
              </a:ext>
            </a:extLst>
          </p:cNvPr>
          <p:cNvCxnSpPr>
            <a:cxnSpLocks/>
          </p:cNvCxnSpPr>
          <p:nvPr/>
        </p:nvCxnSpPr>
        <p:spPr>
          <a:xfrm>
            <a:off x="6722825" y="2915090"/>
            <a:ext cx="3891516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2" name="Rectangle 5">
            <a:extLst>
              <a:ext uri="{FF2B5EF4-FFF2-40B4-BE49-F238E27FC236}">
                <a16:creationId xmlns:a16="http://schemas.microsoft.com/office/drawing/2014/main" id="{D45C7A3F-5589-2323-2947-0C4D2C25D1D9}"/>
              </a:ext>
            </a:extLst>
          </p:cNvPr>
          <p:cNvSpPr/>
          <p:nvPr/>
        </p:nvSpPr>
        <p:spPr>
          <a:xfrm>
            <a:off x="7236520" y="3239876"/>
            <a:ext cx="2864126" cy="1093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D1B27E6C-2780-C032-9E32-7C88ABBB8105}"/>
              </a:ext>
            </a:extLst>
          </p:cNvPr>
          <p:cNvSpPr/>
          <p:nvPr/>
        </p:nvSpPr>
        <p:spPr>
          <a:xfrm>
            <a:off x="7056176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키워드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4BE9E8C-A4A1-E847-C459-5718E663ECD8}"/>
              </a:ext>
            </a:extLst>
          </p:cNvPr>
          <p:cNvSpPr/>
          <p:nvPr/>
        </p:nvSpPr>
        <p:spPr>
          <a:xfrm>
            <a:off x="8165263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중요</a:t>
            </a: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19E5168F-5175-059D-97C3-956B0581306F}"/>
              </a:ext>
            </a:extLst>
          </p:cNvPr>
          <p:cNvSpPr/>
          <p:nvPr/>
        </p:nvSpPr>
        <p:spPr>
          <a:xfrm>
            <a:off x="9274351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핵심</a:t>
            </a:r>
          </a:p>
        </p:txBody>
      </p:sp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8C2799D7-B225-12FF-AB7D-32B21AE9C5B4}"/>
              </a:ext>
            </a:extLst>
          </p:cNvPr>
          <p:cNvSpPr/>
          <p:nvPr/>
        </p:nvSpPr>
        <p:spPr>
          <a:xfrm>
            <a:off x="7056175" y="5259143"/>
            <a:ext cx="1550296" cy="40894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중요한 내용</a:t>
            </a:r>
          </a:p>
        </p:txBody>
      </p: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75A8D413-A684-6D60-44FA-F9C9B2B800FD}"/>
              </a:ext>
            </a:extLst>
          </p:cNvPr>
          <p:cNvSpPr/>
          <p:nvPr/>
        </p:nvSpPr>
        <p:spPr>
          <a:xfrm>
            <a:off x="8730697" y="5259143"/>
            <a:ext cx="1550296" cy="408948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3"/>
                </a:solidFill>
              </a:rPr>
              <a:t>매우 중요한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0FC6618-40AA-EEAD-3673-903C78A42192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05F0688-8333-ACF2-19D4-AC7FB378481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4638D45A-05F2-46D6-EFD5-C8044B843A28}"/>
              </a:ext>
            </a:extLst>
          </p:cNvPr>
          <p:cNvSpPr/>
          <p:nvPr/>
        </p:nvSpPr>
        <p:spPr>
          <a:xfrm>
            <a:off x="1394024" y="2012487"/>
            <a:ext cx="4511040" cy="4124960"/>
          </a:xfrm>
          <a:prstGeom prst="roundRect">
            <a:avLst>
              <a:gd name="adj" fmla="val 9235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13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ym typeface="Arial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11E7DF9-516C-D000-7654-ACB093E8465E}"/>
              </a:ext>
            </a:extLst>
          </p:cNvPr>
          <p:cNvSpPr txBox="1"/>
          <p:nvPr/>
        </p:nvSpPr>
        <p:spPr>
          <a:xfrm>
            <a:off x="2655684" y="2368379"/>
            <a:ext cx="1987724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EF3C87C6-1F5F-2CE6-3D90-B8838FCAD9F0}"/>
              </a:ext>
            </a:extLst>
          </p:cNvPr>
          <p:cNvCxnSpPr>
            <a:cxnSpLocks/>
          </p:cNvCxnSpPr>
          <p:nvPr/>
        </p:nvCxnSpPr>
        <p:spPr>
          <a:xfrm>
            <a:off x="1703786" y="2915090"/>
            <a:ext cx="3891516" cy="0"/>
          </a:xfrm>
          <a:prstGeom prst="line">
            <a:avLst/>
          </a:prstGeom>
          <a:ln w="1905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Rectangle 5">
            <a:extLst>
              <a:ext uri="{FF2B5EF4-FFF2-40B4-BE49-F238E27FC236}">
                <a16:creationId xmlns:a16="http://schemas.microsoft.com/office/drawing/2014/main" id="{00822F71-D2D1-9554-78B6-103D01A30A83}"/>
              </a:ext>
            </a:extLst>
          </p:cNvPr>
          <p:cNvSpPr/>
          <p:nvPr/>
        </p:nvSpPr>
        <p:spPr>
          <a:xfrm>
            <a:off x="2217481" y="3239876"/>
            <a:ext cx="2864126" cy="10931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4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A247FB7C-16DD-CFA1-6CD8-127E9FC69E87}"/>
              </a:ext>
            </a:extLst>
          </p:cNvPr>
          <p:cNvSpPr/>
          <p:nvPr/>
        </p:nvSpPr>
        <p:spPr>
          <a:xfrm>
            <a:off x="2037137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키워드</a:t>
            </a:r>
          </a:p>
        </p:txBody>
      </p:sp>
      <p:sp>
        <p:nvSpPr>
          <p:cNvPr id="49" name="사각형: 둥근 모서리 48">
            <a:extLst>
              <a:ext uri="{FF2B5EF4-FFF2-40B4-BE49-F238E27FC236}">
                <a16:creationId xmlns:a16="http://schemas.microsoft.com/office/drawing/2014/main" id="{6BC89DD8-444A-4727-C61F-8072C2EEBD88}"/>
              </a:ext>
            </a:extLst>
          </p:cNvPr>
          <p:cNvSpPr/>
          <p:nvPr/>
        </p:nvSpPr>
        <p:spPr>
          <a:xfrm>
            <a:off x="3146224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중요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0F8C4F87-900B-86E2-E019-5D73AFAC5210}"/>
              </a:ext>
            </a:extLst>
          </p:cNvPr>
          <p:cNvSpPr/>
          <p:nvPr/>
        </p:nvSpPr>
        <p:spPr>
          <a:xfrm>
            <a:off x="4255312" y="4743373"/>
            <a:ext cx="1006642" cy="40894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핵심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8CAE5D61-A1F6-B0BF-5EAB-D00099F58358}"/>
              </a:ext>
            </a:extLst>
          </p:cNvPr>
          <p:cNvSpPr/>
          <p:nvPr/>
        </p:nvSpPr>
        <p:spPr>
          <a:xfrm>
            <a:off x="2037136" y="5259143"/>
            <a:ext cx="1550296" cy="40894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중요한 내용</a:t>
            </a:r>
          </a:p>
        </p:txBody>
      </p:sp>
      <p:sp>
        <p:nvSpPr>
          <p:cNvPr id="54" name="사각형: 둥근 모서리 53">
            <a:extLst>
              <a:ext uri="{FF2B5EF4-FFF2-40B4-BE49-F238E27FC236}">
                <a16:creationId xmlns:a16="http://schemas.microsoft.com/office/drawing/2014/main" id="{C1FAD103-07BB-82B7-6447-D991228952D1}"/>
              </a:ext>
            </a:extLst>
          </p:cNvPr>
          <p:cNvSpPr/>
          <p:nvPr/>
        </p:nvSpPr>
        <p:spPr>
          <a:xfrm>
            <a:off x="3711658" y="5259143"/>
            <a:ext cx="1550296" cy="408948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algn="ctr"/>
            <a:r>
              <a:rPr lang="en-US" altLang="ko-KR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#</a:t>
            </a:r>
            <a:r>
              <a:rPr lang="ko-KR" altLang="en-US" sz="1400">
                <a:ln>
                  <a:solidFill>
                    <a:schemeClr val="accent2">
                      <a:alpha val="0"/>
                    </a:schemeClr>
                  </a:solidFill>
                </a:ln>
              </a:rPr>
              <a:t>매우 중요한</a:t>
            </a:r>
          </a:p>
        </p:txBody>
      </p:sp>
    </p:spTree>
    <p:extLst>
      <p:ext uri="{BB962C8B-B14F-4D97-AF65-F5344CB8AC3E}">
        <p14:creationId xmlns:p14="http://schemas.microsoft.com/office/powerpoint/2010/main" val="1826627898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47C3CC6-02DE-9CDA-C801-1EE153006122}"/>
              </a:ext>
            </a:extLst>
          </p:cNvPr>
          <p:cNvSpPr txBox="1"/>
          <p:nvPr/>
        </p:nvSpPr>
        <p:spPr>
          <a:xfrm>
            <a:off x="712220" y="36351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73BA244F-BE0A-FD2E-DFB8-A7C4F570FB9B}"/>
              </a:ext>
            </a:extLst>
          </p:cNvPr>
          <p:cNvSpPr/>
          <p:nvPr/>
        </p:nvSpPr>
        <p:spPr>
          <a:xfrm>
            <a:off x="712220" y="4107589"/>
            <a:ext cx="2841126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61C9293-8112-7272-D8DE-6899E1A47189}"/>
              </a:ext>
            </a:extLst>
          </p:cNvPr>
          <p:cNvSpPr txBox="1"/>
          <p:nvPr/>
        </p:nvSpPr>
        <p:spPr>
          <a:xfrm>
            <a:off x="712220" y="2751809"/>
            <a:ext cx="1285608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+50</a:t>
            </a: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4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4142666C-2369-E463-D9CE-3AF9CD445653}"/>
              </a:ext>
            </a:extLst>
          </p:cNvPr>
          <p:cNvSpPr txBox="1"/>
          <p:nvPr/>
        </p:nvSpPr>
        <p:spPr>
          <a:xfrm>
            <a:off x="4114800" y="36351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0" name="Rectangle 5">
            <a:extLst>
              <a:ext uri="{FF2B5EF4-FFF2-40B4-BE49-F238E27FC236}">
                <a16:creationId xmlns:a16="http://schemas.microsoft.com/office/drawing/2014/main" id="{FA69B27B-CD8E-DEB7-4B05-B0B297B66089}"/>
              </a:ext>
            </a:extLst>
          </p:cNvPr>
          <p:cNvSpPr/>
          <p:nvPr/>
        </p:nvSpPr>
        <p:spPr>
          <a:xfrm>
            <a:off x="4114800" y="4107589"/>
            <a:ext cx="2841126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80CC41C-A045-9ACD-1D48-ADE8B483FCE9}"/>
              </a:ext>
            </a:extLst>
          </p:cNvPr>
          <p:cNvSpPr txBox="1"/>
          <p:nvPr/>
        </p:nvSpPr>
        <p:spPr>
          <a:xfrm>
            <a:off x="4114800" y="2751809"/>
            <a:ext cx="1740861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2,320</a:t>
            </a:r>
            <a:r>
              <a:rPr lang="ko-KR" altLang="en-US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명</a:t>
            </a:r>
            <a:endParaRPr lang="ko-KR" altLang="en-US" sz="4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D4123201-220B-3C70-808F-891265CF44EB}"/>
              </a:ext>
            </a:extLst>
          </p:cNvPr>
          <p:cNvSpPr/>
          <p:nvPr/>
        </p:nvSpPr>
        <p:spPr>
          <a:xfrm>
            <a:off x="7455122" y="0"/>
            <a:ext cx="3994081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 anchorCtr="1">
            <a:noAutofit/>
          </a:bodyPr>
          <a:lstStyle/>
          <a:p>
            <a:pPr defTabSz="1219170" latinLnBrk="0"/>
            <a:endParaRPr lang="ru-RU" sz="1600" kern="0" spc="-93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34414597-8483-67F3-49E9-C1B8F23043AA}"/>
              </a:ext>
            </a:extLst>
          </p:cNvPr>
          <p:cNvSpPr txBox="1"/>
          <p:nvPr/>
        </p:nvSpPr>
        <p:spPr>
          <a:xfrm>
            <a:off x="8048171" y="36351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4" name="Rectangle 5">
            <a:extLst>
              <a:ext uri="{FF2B5EF4-FFF2-40B4-BE49-F238E27FC236}">
                <a16:creationId xmlns:a16="http://schemas.microsoft.com/office/drawing/2014/main" id="{DA1AD5CC-0BB8-7779-EBF5-6E06ACD05DCA}"/>
              </a:ext>
            </a:extLst>
          </p:cNvPr>
          <p:cNvSpPr/>
          <p:nvPr/>
        </p:nvSpPr>
        <p:spPr>
          <a:xfrm>
            <a:off x="8048171" y="4107589"/>
            <a:ext cx="2901836" cy="14171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AD28D17-07BA-A663-3015-0096F5520C38}"/>
              </a:ext>
            </a:extLst>
          </p:cNvPr>
          <p:cNvSpPr txBox="1"/>
          <p:nvPr/>
        </p:nvSpPr>
        <p:spPr>
          <a:xfrm>
            <a:off x="8048171" y="2751809"/>
            <a:ext cx="1627048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+999</a:t>
            </a: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4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44469439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4C5D613A-1A84-F482-DB5A-E637C483789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6D298076-5705-F95C-6A09-9ACD22673951}"/>
              </a:ext>
            </a:extLst>
          </p:cNvPr>
          <p:cNvSpPr/>
          <p:nvPr/>
        </p:nvSpPr>
        <p:spPr>
          <a:xfrm>
            <a:off x="697706" y="4184650"/>
            <a:ext cx="2717800" cy="2071360"/>
          </a:xfrm>
          <a:prstGeom prst="roundRect">
            <a:avLst>
              <a:gd name="adj" fmla="val 563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C12A119-C7FF-7369-113B-C511BDCC4955}"/>
              </a:ext>
            </a:extLst>
          </p:cNvPr>
          <p:cNvSpPr txBox="1"/>
          <p:nvPr/>
        </p:nvSpPr>
        <p:spPr>
          <a:xfrm>
            <a:off x="935831" y="2238389"/>
            <a:ext cx="38985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3B9110B3-19D8-95E2-CDA2-AC6415BF9386}"/>
              </a:ext>
            </a:extLst>
          </p:cNvPr>
          <p:cNvSpPr/>
          <p:nvPr/>
        </p:nvSpPr>
        <p:spPr>
          <a:xfrm>
            <a:off x="935832" y="3112405"/>
            <a:ext cx="23288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8FF616B-1713-2CC7-CE6B-8D67D6067403}"/>
              </a:ext>
            </a:extLst>
          </p:cNvPr>
          <p:cNvSpPr txBox="1"/>
          <p:nvPr/>
        </p:nvSpPr>
        <p:spPr>
          <a:xfrm>
            <a:off x="935831" y="279783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D61F21C-09AA-9092-E86C-42B132B33F68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5B081DD-A845-1D4D-7B86-934D1EDA7FA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E976677-65F8-A8DB-6AF5-49173B178F12}"/>
              </a:ext>
            </a:extLst>
          </p:cNvPr>
          <p:cNvSpPr txBox="1"/>
          <p:nvPr/>
        </p:nvSpPr>
        <p:spPr>
          <a:xfrm>
            <a:off x="4136335" y="2238389"/>
            <a:ext cx="40107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352C1123-4512-BA24-A064-D513203FF0A4}"/>
              </a:ext>
            </a:extLst>
          </p:cNvPr>
          <p:cNvSpPr/>
          <p:nvPr/>
        </p:nvSpPr>
        <p:spPr>
          <a:xfrm>
            <a:off x="4136336" y="3112405"/>
            <a:ext cx="23288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C594F27-3F98-7233-6A53-271B6C710865}"/>
              </a:ext>
            </a:extLst>
          </p:cNvPr>
          <p:cNvSpPr txBox="1"/>
          <p:nvPr/>
        </p:nvSpPr>
        <p:spPr>
          <a:xfrm>
            <a:off x="4136335" y="279783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DFFB6AF-2743-6EFC-C9A3-0967AC9BF75D}"/>
              </a:ext>
            </a:extLst>
          </p:cNvPr>
          <p:cNvSpPr txBox="1"/>
          <p:nvPr/>
        </p:nvSpPr>
        <p:spPr>
          <a:xfrm>
            <a:off x="935831" y="4428696"/>
            <a:ext cx="40267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C78E8AAB-1E72-B788-D04B-C8CCE9662105}"/>
              </a:ext>
            </a:extLst>
          </p:cNvPr>
          <p:cNvSpPr/>
          <p:nvPr/>
        </p:nvSpPr>
        <p:spPr>
          <a:xfrm>
            <a:off x="935832" y="5302712"/>
            <a:ext cx="23288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C7A1C1E-B38B-0D22-13C8-0354C03FCBE3}"/>
              </a:ext>
            </a:extLst>
          </p:cNvPr>
          <p:cNvSpPr txBox="1"/>
          <p:nvPr/>
        </p:nvSpPr>
        <p:spPr>
          <a:xfrm>
            <a:off x="935831" y="498814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AC8C80C-D090-A060-C5C5-4702519FA808}"/>
              </a:ext>
            </a:extLst>
          </p:cNvPr>
          <p:cNvSpPr txBox="1"/>
          <p:nvPr/>
        </p:nvSpPr>
        <p:spPr>
          <a:xfrm>
            <a:off x="4136335" y="4428696"/>
            <a:ext cx="38985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2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B25F19BB-4CA8-DCE5-E57E-CD65FEF74DB5}"/>
              </a:ext>
            </a:extLst>
          </p:cNvPr>
          <p:cNvSpPr/>
          <p:nvPr/>
        </p:nvSpPr>
        <p:spPr>
          <a:xfrm>
            <a:off x="4136336" y="5302712"/>
            <a:ext cx="2328820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10BE266-6FF4-2821-EC00-9935228C1062}"/>
              </a:ext>
            </a:extLst>
          </p:cNvPr>
          <p:cNvSpPr txBox="1"/>
          <p:nvPr/>
        </p:nvSpPr>
        <p:spPr>
          <a:xfrm>
            <a:off x="4136335" y="498814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5767996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5">
            <a:extLst>
              <a:ext uri="{FF2B5EF4-FFF2-40B4-BE49-F238E27FC236}">
                <a16:creationId xmlns:a16="http://schemas.microsoft.com/office/drawing/2014/main" id="{0E6EA7AE-6430-ED08-5170-C07E4FD30A64}"/>
              </a:ext>
            </a:extLst>
          </p:cNvPr>
          <p:cNvSpPr/>
          <p:nvPr/>
        </p:nvSpPr>
        <p:spPr>
          <a:xfrm>
            <a:off x="1736317" y="1783542"/>
            <a:ext cx="8719371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55" name="사각형: 둥근 모서리 154">
            <a:extLst>
              <a:ext uri="{FF2B5EF4-FFF2-40B4-BE49-F238E27FC236}">
                <a16:creationId xmlns:a16="http://schemas.microsoft.com/office/drawing/2014/main" id="{D49AACA9-D688-1D4B-4D79-932F3CBF760B}"/>
              </a:ext>
            </a:extLst>
          </p:cNvPr>
          <p:cNvSpPr/>
          <p:nvPr/>
        </p:nvSpPr>
        <p:spPr>
          <a:xfrm>
            <a:off x="8306325" y="32260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5B330370-6415-87CC-4989-080454DB7DAE}"/>
              </a:ext>
            </a:extLst>
          </p:cNvPr>
          <p:cNvSpPr/>
          <p:nvPr/>
        </p:nvSpPr>
        <p:spPr>
          <a:xfrm>
            <a:off x="1092173" y="3226097"/>
            <a:ext cx="2793507" cy="255240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8" name="사각형: 둥근 모서리 157">
            <a:extLst>
              <a:ext uri="{FF2B5EF4-FFF2-40B4-BE49-F238E27FC236}">
                <a16:creationId xmlns:a16="http://schemas.microsoft.com/office/drawing/2014/main" id="{4E548226-A471-190E-A9DC-5C6CE8794AE7}"/>
              </a:ext>
            </a:extLst>
          </p:cNvPr>
          <p:cNvSpPr/>
          <p:nvPr/>
        </p:nvSpPr>
        <p:spPr>
          <a:xfrm>
            <a:off x="4699250" y="3226099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0" name="그래픽 33">
            <a:extLst>
              <a:ext uri="{FF2B5EF4-FFF2-40B4-BE49-F238E27FC236}">
                <a16:creationId xmlns:a16="http://schemas.microsoft.com/office/drawing/2014/main" id="{119E46EB-4533-1DAD-C076-609A67BD2F4B}"/>
              </a:ext>
            </a:extLst>
          </p:cNvPr>
          <p:cNvGrpSpPr/>
          <p:nvPr/>
        </p:nvGrpSpPr>
        <p:grpSpPr>
          <a:xfrm>
            <a:off x="2266740" y="3629626"/>
            <a:ext cx="444375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AF1624AA-A96C-C7EA-2EDC-1CCC8C5A5733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FBBD6994-EADC-A6B9-2DD0-EA06D3030F2B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9C284715-FD63-8A01-44AB-1B67C9FD1A2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4" name="그래픽 47">
            <a:extLst>
              <a:ext uri="{FF2B5EF4-FFF2-40B4-BE49-F238E27FC236}">
                <a16:creationId xmlns:a16="http://schemas.microsoft.com/office/drawing/2014/main" id="{A1E3EA58-0929-1355-DD2E-0A7B53E54CB4}"/>
              </a:ext>
            </a:extLst>
          </p:cNvPr>
          <p:cNvGrpSpPr/>
          <p:nvPr/>
        </p:nvGrpSpPr>
        <p:grpSpPr>
          <a:xfrm>
            <a:off x="5875969" y="3611255"/>
            <a:ext cx="440067" cy="444387"/>
            <a:chOff x="5676075" y="3152409"/>
            <a:chExt cx="839849" cy="848092"/>
          </a:xfrm>
          <a:solidFill>
            <a:schemeClr val="accent3"/>
          </a:solidFill>
        </p:grpSpPr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EEF57B74-86FD-59B8-6271-3BAF4CB9F62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B154B5DA-3E2E-32B9-DABF-835314B1B5E3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01D4CA78-CE0C-1463-9B19-51D979783A81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EEE2478D-7AB0-6F4B-9B3D-06775F874313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9" name="그래픽 47">
              <a:extLst>
                <a:ext uri="{FF2B5EF4-FFF2-40B4-BE49-F238E27FC236}">
                  <a16:creationId xmlns:a16="http://schemas.microsoft.com/office/drawing/2014/main" id="{A25898DD-AC6E-D1EF-7174-2AFADED35328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171" name="자유형: 도형 170">
                <a:extLst>
                  <a:ext uri="{FF2B5EF4-FFF2-40B4-BE49-F238E27FC236}">
                    <a16:creationId xmlns:a16="http://schemas.microsoft.com/office/drawing/2014/main" id="{7A520F84-0E38-A90F-B1F7-20964EE5F277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2" name="자유형: 도형 171">
                <a:extLst>
                  <a:ext uri="{FF2B5EF4-FFF2-40B4-BE49-F238E27FC236}">
                    <a16:creationId xmlns:a16="http://schemas.microsoft.com/office/drawing/2014/main" id="{37F2667F-5129-9F52-8F4E-662987B47DFA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3" name="자유형: 도형 172">
                <a:extLst>
                  <a:ext uri="{FF2B5EF4-FFF2-40B4-BE49-F238E27FC236}">
                    <a16:creationId xmlns:a16="http://schemas.microsoft.com/office/drawing/2014/main" id="{1FC19CF7-0096-ABA6-1F8F-584583498B21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4" name="자유형: 도형 173">
                <a:extLst>
                  <a:ext uri="{FF2B5EF4-FFF2-40B4-BE49-F238E27FC236}">
                    <a16:creationId xmlns:a16="http://schemas.microsoft.com/office/drawing/2014/main" id="{25CB6D60-2ED5-7CA9-0DAD-6CDE7312B195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9FCC1E8C-5884-C2E2-32D6-1E5C0EA611CC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5" name="그래픽 52">
            <a:extLst>
              <a:ext uri="{FF2B5EF4-FFF2-40B4-BE49-F238E27FC236}">
                <a16:creationId xmlns:a16="http://schemas.microsoft.com/office/drawing/2014/main" id="{CAA8819B-BEAC-87D5-64B5-D68CF30023C5}"/>
              </a:ext>
            </a:extLst>
          </p:cNvPr>
          <p:cNvGrpSpPr/>
          <p:nvPr/>
        </p:nvGrpSpPr>
        <p:grpSpPr>
          <a:xfrm>
            <a:off x="9480883" y="3628295"/>
            <a:ext cx="444387" cy="410307"/>
            <a:chOff x="9258116" y="3184928"/>
            <a:chExt cx="848092" cy="783053"/>
          </a:xfrm>
          <a:solidFill>
            <a:schemeClr val="accent3"/>
          </a:solidFill>
        </p:grpSpPr>
        <p:grpSp>
          <p:nvGrpSpPr>
            <p:cNvPr id="176" name="그래픽 52">
              <a:extLst>
                <a:ext uri="{FF2B5EF4-FFF2-40B4-BE49-F238E27FC236}">
                  <a16:creationId xmlns:a16="http://schemas.microsoft.com/office/drawing/2014/main" id="{4B0B42A4-1C7D-8AB8-42D5-BF363874E80D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89" name="그래픽 52">
                <a:extLst>
                  <a:ext uri="{FF2B5EF4-FFF2-40B4-BE49-F238E27FC236}">
                    <a16:creationId xmlns:a16="http://schemas.microsoft.com/office/drawing/2014/main" id="{A5780075-E8F5-5344-F7D4-73CF0F0E2E6C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ABAC47D9-8764-0C77-37FC-DC11FAE40679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886E1AC3-42D5-8FF9-7DBB-F301381E869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8" name="자유형: 도형 197">
                  <a:extLst>
                    <a:ext uri="{FF2B5EF4-FFF2-40B4-BE49-F238E27FC236}">
                      <a16:creationId xmlns:a16="http://schemas.microsoft.com/office/drawing/2014/main" id="{940A487C-1C0D-FBF6-18BC-942B54E0134F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9" name="자유형: 도형 198">
                  <a:extLst>
                    <a:ext uri="{FF2B5EF4-FFF2-40B4-BE49-F238E27FC236}">
                      <a16:creationId xmlns:a16="http://schemas.microsoft.com/office/drawing/2014/main" id="{87675C18-5C85-D830-9681-72BA6AC5DA80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90" name="그래픽 52">
                <a:extLst>
                  <a:ext uri="{FF2B5EF4-FFF2-40B4-BE49-F238E27FC236}">
                    <a16:creationId xmlns:a16="http://schemas.microsoft.com/office/drawing/2014/main" id="{2B0DA81F-7315-2587-049E-36031AA0806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91" name="그래픽 52">
                  <a:extLst>
                    <a:ext uri="{FF2B5EF4-FFF2-40B4-BE49-F238E27FC236}">
                      <a16:creationId xmlns:a16="http://schemas.microsoft.com/office/drawing/2014/main" id="{7BF63B9C-645F-F1A5-9D5B-8046B3BEF668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94" name="자유형: 도형 193">
                    <a:extLst>
                      <a:ext uri="{FF2B5EF4-FFF2-40B4-BE49-F238E27FC236}">
                        <a16:creationId xmlns:a16="http://schemas.microsoft.com/office/drawing/2014/main" id="{806D4D61-B681-21E1-8236-0BBC72DE718B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95" name="자유형: 도형 194">
                    <a:extLst>
                      <a:ext uri="{FF2B5EF4-FFF2-40B4-BE49-F238E27FC236}">
                        <a16:creationId xmlns:a16="http://schemas.microsoft.com/office/drawing/2014/main" id="{A25FDE1E-B546-90E0-237B-A0A25658B256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92" name="자유형: 도형 191">
                  <a:extLst>
                    <a:ext uri="{FF2B5EF4-FFF2-40B4-BE49-F238E27FC236}">
                      <a16:creationId xmlns:a16="http://schemas.microsoft.com/office/drawing/2014/main" id="{412E6BEE-18FD-EE60-52A3-76551B23BBCC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3" name="자유형: 도형 192">
                  <a:extLst>
                    <a:ext uri="{FF2B5EF4-FFF2-40B4-BE49-F238E27FC236}">
                      <a16:creationId xmlns:a16="http://schemas.microsoft.com/office/drawing/2014/main" id="{22C343B1-FD3C-6517-D5E8-752A260F064C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77" name="그래픽 52">
              <a:extLst>
                <a:ext uri="{FF2B5EF4-FFF2-40B4-BE49-F238E27FC236}">
                  <a16:creationId xmlns:a16="http://schemas.microsoft.com/office/drawing/2014/main" id="{4CE8CDD3-F126-33A4-0713-E7D740E5439A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78" name="그래픽 52">
                <a:extLst>
                  <a:ext uri="{FF2B5EF4-FFF2-40B4-BE49-F238E27FC236}">
                    <a16:creationId xmlns:a16="http://schemas.microsoft.com/office/drawing/2014/main" id="{7C3F44AB-7B34-181A-424D-594545D3580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DDA9F7DF-D387-43A2-377F-4245330A174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6" name="자유형: 도형 185">
                  <a:extLst>
                    <a:ext uri="{FF2B5EF4-FFF2-40B4-BE49-F238E27FC236}">
                      <a16:creationId xmlns:a16="http://schemas.microsoft.com/office/drawing/2014/main" id="{D884CAB0-31E0-D97F-E87F-51C307B8BED6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7" name="자유형: 도형 186">
                  <a:extLst>
                    <a:ext uri="{FF2B5EF4-FFF2-40B4-BE49-F238E27FC236}">
                      <a16:creationId xmlns:a16="http://schemas.microsoft.com/office/drawing/2014/main" id="{36993DA3-499C-FEDF-59B3-4797DD95EB69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8" name="자유형: 도형 187">
                  <a:extLst>
                    <a:ext uri="{FF2B5EF4-FFF2-40B4-BE49-F238E27FC236}">
                      <a16:creationId xmlns:a16="http://schemas.microsoft.com/office/drawing/2014/main" id="{6082BED7-2641-215F-AE03-B160671DDD64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79" name="그래픽 52">
                <a:extLst>
                  <a:ext uri="{FF2B5EF4-FFF2-40B4-BE49-F238E27FC236}">
                    <a16:creationId xmlns:a16="http://schemas.microsoft.com/office/drawing/2014/main" id="{F18690A2-BCDE-6DFC-156B-B45541DAF7DF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80" name="그래픽 52">
                  <a:extLst>
                    <a:ext uri="{FF2B5EF4-FFF2-40B4-BE49-F238E27FC236}">
                      <a16:creationId xmlns:a16="http://schemas.microsoft.com/office/drawing/2014/main" id="{D14331AB-494F-809B-3B28-EA6885767733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83" name="자유형: 도형 182">
                    <a:extLst>
                      <a:ext uri="{FF2B5EF4-FFF2-40B4-BE49-F238E27FC236}">
                        <a16:creationId xmlns:a16="http://schemas.microsoft.com/office/drawing/2014/main" id="{1838BADB-38C7-EAA0-E0A4-B55AB27A6A56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84" name="자유형: 도형 183">
                    <a:extLst>
                      <a:ext uri="{FF2B5EF4-FFF2-40B4-BE49-F238E27FC236}">
                        <a16:creationId xmlns:a16="http://schemas.microsoft.com/office/drawing/2014/main" id="{59AEC14A-32FE-5F96-3C17-DF89FED2552D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81" name="자유형: 도형 180">
                  <a:extLst>
                    <a:ext uri="{FF2B5EF4-FFF2-40B4-BE49-F238E27FC236}">
                      <a16:creationId xmlns:a16="http://schemas.microsoft.com/office/drawing/2014/main" id="{1F5FFD99-B2B3-FF61-0E6D-B359D0C5C4F2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92C19152-3590-1B92-CB15-F2612F85035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00" name="TextBox 199">
            <a:extLst>
              <a:ext uri="{FF2B5EF4-FFF2-40B4-BE49-F238E27FC236}">
                <a16:creationId xmlns:a16="http://schemas.microsoft.com/office/drawing/2014/main" id="{F3683C81-FC25-90CF-A907-0C7A40A3F3C8}"/>
              </a:ext>
            </a:extLst>
          </p:cNvPr>
          <p:cNvSpPr txBox="1"/>
          <p:nvPr/>
        </p:nvSpPr>
        <p:spPr>
          <a:xfrm>
            <a:off x="1806046" y="448474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1" name="Rectangle 5">
            <a:extLst>
              <a:ext uri="{FF2B5EF4-FFF2-40B4-BE49-F238E27FC236}">
                <a16:creationId xmlns:a16="http://schemas.microsoft.com/office/drawing/2014/main" id="{336111D9-B223-131E-6A4B-157E885F3689}"/>
              </a:ext>
            </a:extLst>
          </p:cNvPr>
          <p:cNvSpPr/>
          <p:nvPr/>
        </p:nvSpPr>
        <p:spPr>
          <a:xfrm>
            <a:off x="1460489" y="4801531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466971C7-DB54-A8CB-327E-3C4C709F9E1C}"/>
              </a:ext>
            </a:extLst>
          </p:cNvPr>
          <p:cNvSpPr txBox="1"/>
          <p:nvPr/>
        </p:nvSpPr>
        <p:spPr>
          <a:xfrm>
            <a:off x="5413121" y="44847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6" name="Rectangle 5">
            <a:extLst>
              <a:ext uri="{FF2B5EF4-FFF2-40B4-BE49-F238E27FC236}">
                <a16:creationId xmlns:a16="http://schemas.microsoft.com/office/drawing/2014/main" id="{F0EF3C0F-734E-2ACA-2D0B-4ECBDFA0566B}"/>
              </a:ext>
            </a:extLst>
          </p:cNvPr>
          <p:cNvSpPr/>
          <p:nvPr/>
        </p:nvSpPr>
        <p:spPr>
          <a:xfrm>
            <a:off x="5067564" y="48015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08" name="TextBox 207">
            <a:extLst>
              <a:ext uri="{FF2B5EF4-FFF2-40B4-BE49-F238E27FC236}">
                <a16:creationId xmlns:a16="http://schemas.microsoft.com/office/drawing/2014/main" id="{01A0C97B-1250-899E-E6ED-71F64A670D6C}"/>
              </a:ext>
            </a:extLst>
          </p:cNvPr>
          <p:cNvSpPr txBox="1"/>
          <p:nvPr/>
        </p:nvSpPr>
        <p:spPr>
          <a:xfrm>
            <a:off x="9020196" y="448474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ctr"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9" name="Rectangle 5">
            <a:extLst>
              <a:ext uri="{FF2B5EF4-FFF2-40B4-BE49-F238E27FC236}">
                <a16:creationId xmlns:a16="http://schemas.microsoft.com/office/drawing/2014/main" id="{35EEB091-ABCF-447B-F920-5B5F0945CFA1}"/>
              </a:ext>
            </a:extLst>
          </p:cNvPr>
          <p:cNvSpPr/>
          <p:nvPr/>
        </p:nvSpPr>
        <p:spPr>
          <a:xfrm>
            <a:off x="8674639" y="4801533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07F8871-7FE7-CB11-74AC-4C2D6CB8085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67A36F2-D53F-8800-96CF-64113A29E5E6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325807677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직사각형 34">
            <a:extLst>
              <a:ext uri="{FF2B5EF4-FFF2-40B4-BE49-F238E27FC236}">
                <a16:creationId xmlns:a16="http://schemas.microsoft.com/office/drawing/2014/main" id="{69521F67-FAB5-D947-1D80-4AE256818B64}"/>
              </a:ext>
            </a:extLst>
          </p:cNvPr>
          <p:cNvSpPr/>
          <p:nvPr/>
        </p:nvSpPr>
        <p:spPr>
          <a:xfrm>
            <a:off x="5202736" y="2718890"/>
            <a:ext cx="1852855" cy="1574800"/>
          </a:xfrm>
          <a:prstGeom prst="rect">
            <a:avLst/>
          </a:prstGeom>
          <a:gradFill>
            <a:gsLst>
              <a:gs pos="0">
                <a:schemeClr val="accent2">
                  <a:lumMod val="10000"/>
                  <a:lumOff val="90000"/>
                  <a:alpha val="1000"/>
                </a:schemeClr>
              </a:gs>
              <a:gs pos="22950">
                <a:srgbClr val="BDBDBD">
                  <a:alpha val="47000"/>
                </a:srgbClr>
              </a:gs>
              <a:gs pos="76138">
                <a:srgbClr val="B6B6B6">
                  <a:alpha val="38000"/>
                </a:srgbClr>
              </a:gs>
              <a:gs pos="100000">
                <a:schemeClr val="accent2">
                  <a:lumMod val="10000"/>
                  <a:lumOff val="90000"/>
                  <a:alpha val="33000"/>
                </a:schemeClr>
              </a:gs>
              <a:gs pos="59000">
                <a:schemeClr val="accent2">
                  <a:lumMod val="50000"/>
                  <a:lumOff val="50000"/>
                  <a:alpha val="40000"/>
                </a:schemeClr>
              </a:gs>
              <a:gs pos="45000">
                <a:schemeClr val="accent2">
                  <a:lumMod val="50000"/>
                  <a:lumOff val="50000"/>
                  <a:alpha val="40000"/>
                </a:schemeClr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20D62C6D-4978-8529-ED48-106B9835AE47}"/>
              </a:ext>
            </a:extLst>
          </p:cNvPr>
          <p:cNvSpPr/>
          <p:nvPr/>
        </p:nvSpPr>
        <p:spPr>
          <a:xfrm>
            <a:off x="4270064" y="2709726"/>
            <a:ext cx="1586896" cy="159312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E62483D9-A3F8-A96A-5517-C51CF4E84BB2}"/>
              </a:ext>
            </a:extLst>
          </p:cNvPr>
          <p:cNvSpPr/>
          <p:nvPr/>
        </p:nvSpPr>
        <p:spPr>
          <a:xfrm>
            <a:off x="6552412" y="2709726"/>
            <a:ext cx="1586896" cy="159312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41" name="그래픽 40" descr="나뭇잎 단색으로 채워진">
            <a:extLst>
              <a:ext uri="{FF2B5EF4-FFF2-40B4-BE49-F238E27FC236}">
                <a16:creationId xmlns:a16="http://schemas.microsoft.com/office/drawing/2014/main" id="{169363CC-B07E-22AD-4DEA-542C9F793B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4860293" y="3053453"/>
            <a:ext cx="420453" cy="420453"/>
          </a:xfrm>
          <a:prstGeom prst="rect">
            <a:avLst/>
          </a:prstGeom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23EFBEE7-DB31-209C-FC4E-0558FA414E01}"/>
              </a:ext>
            </a:extLst>
          </p:cNvPr>
          <p:cNvSpPr txBox="1"/>
          <p:nvPr/>
        </p:nvSpPr>
        <p:spPr>
          <a:xfrm>
            <a:off x="4847863" y="3528241"/>
            <a:ext cx="445314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입력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44" name="그래픽 43" descr="흐린녹색 단색으로 채워진">
            <a:extLst>
              <a:ext uri="{FF2B5EF4-FFF2-40B4-BE49-F238E27FC236}">
                <a16:creationId xmlns:a16="http://schemas.microsoft.com/office/drawing/2014/main" id="{B8C795FA-1F08-3418-84F0-52C9FCF194D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 flipH="1">
            <a:off x="7135634" y="3053453"/>
            <a:ext cx="420453" cy="420453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DFD488F4-CF1D-D82B-B981-236861CD7066}"/>
              </a:ext>
            </a:extLst>
          </p:cNvPr>
          <p:cNvSpPr txBox="1"/>
          <p:nvPr/>
        </p:nvSpPr>
        <p:spPr>
          <a:xfrm>
            <a:off x="7123203" y="3528241"/>
            <a:ext cx="445314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입력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1" name="자유형: 도형 50">
            <a:extLst>
              <a:ext uri="{FF2B5EF4-FFF2-40B4-BE49-F238E27FC236}">
                <a16:creationId xmlns:a16="http://schemas.microsoft.com/office/drawing/2014/main" id="{BF12FE48-FF07-B675-8766-22414B34CE6F}"/>
              </a:ext>
            </a:extLst>
          </p:cNvPr>
          <p:cNvSpPr/>
          <p:nvPr/>
        </p:nvSpPr>
        <p:spPr>
          <a:xfrm>
            <a:off x="5962581" y="3368239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id="{C8CC52C5-76E5-BB53-522C-06CE7CE65EE1}"/>
              </a:ext>
            </a:extLst>
          </p:cNvPr>
          <p:cNvSpPr/>
          <p:nvPr/>
        </p:nvSpPr>
        <p:spPr>
          <a:xfrm flipH="1" flipV="1">
            <a:off x="5962581" y="3535368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67C56101-E892-DF33-E24E-E6EC0BC8CB8C}"/>
              </a:ext>
            </a:extLst>
          </p:cNvPr>
          <p:cNvSpPr/>
          <p:nvPr/>
        </p:nvSpPr>
        <p:spPr>
          <a:xfrm>
            <a:off x="8645326" y="1890966"/>
            <a:ext cx="2411780" cy="1307134"/>
          </a:xfrm>
          <a:prstGeom prst="rect">
            <a:avLst/>
          </a:prstGeom>
          <a:solidFill>
            <a:schemeClr val="accent3">
              <a:lumMod val="60000"/>
              <a:lumOff val="4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자유형: 도형 67">
            <a:extLst>
              <a:ext uri="{FF2B5EF4-FFF2-40B4-BE49-F238E27FC236}">
                <a16:creationId xmlns:a16="http://schemas.microsoft.com/office/drawing/2014/main" id="{FFBB97F0-71B1-6285-19C2-E09D9AD126C6}"/>
              </a:ext>
            </a:extLst>
          </p:cNvPr>
          <p:cNvSpPr/>
          <p:nvPr/>
        </p:nvSpPr>
        <p:spPr>
          <a:xfrm rot="19426573">
            <a:off x="7976920" y="2554840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id="{0B53C64C-2E5F-7A08-88ED-33382478D48F}"/>
              </a:ext>
            </a:extLst>
          </p:cNvPr>
          <p:cNvSpPr/>
          <p:nvPr/>
        </p:nvSpPr>
        <p:spPr>
          <a:xfrm rot="19464433">
            <a:off x="8112150" y="2677977"/>
            <a:ext cx="34624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2" name="직사각형 81">
            <a:extLst>
              <a:ext uri="{FF2B5EF4-FFF2-40B4-BE49-F238E27FC236}">
                <a16:creationId xmlns:a16="http://schemas.microsoft.com/office/drawing/2014/main" id="{A8F0DADB-5EED-6FB5-D8D7-DD937D9E3512}"/>
              </a:ext>
            </a:extLst>
          </p:cNvPr>
          <p:cNvSpPr/>
          <p:nvPr/>
        </p:nvSpPr>
        <p:spPr>
          <a:xfrm flipV="1">
            <a:off x="8645326" y="3814481"/>
            <a:ext cx="2411780" cy="1307134"/>
          </a:xfrm>
          <a:prstGeom prst="rect">
            <a:avLst/>
          </a:prstGeom>
          <a:solidFill>
            <a:schemeClr val="accent3">
              <a:lumMod val="60000"/>
              <a:lumOff val="4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2F8EDDE8-3294-00E0-23B7-B3FD2A829C83}"/>
              </a:ext>
            </a:extLst>
          </p:cNvPr>
          <p:cNvSpPr/>
          <p:nvPr/>
        </p:nvSpPr>
        <p:spPr>
          <a:xfrm flipH="1" flipV="1">
            <a:off x="8645325" y="3814481"/>
            <a:ext cx="101871" cy="130713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자유형: 도형 79">
            <a:extLst>
              <a:ext uri="{FF2B5EF4-FFF2-40B4-BE49-F238E27FC236}">
                <a16:creationId xmlns:a16="http://schemas.microsoft.com/office/drawing/2014/main" id="{8A214DE8-3740-48CE-4BA2-4883818E5456}"/>
              </a:ext>
            </a:extLst>
          </p:cNvPr>
          <p:cNvSpPr/>
          <p:nvPr/>
        </p:nvSpPr>
        <p:spPr>
          <a:xfrm rot="2173427" flipV="1">
            <a:off x="7976920" y="4348768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B8CF36F1-1009-F524-C28E-31F7BFDD666F}"/>
              </a:ext>
            </a:extLst>
          </p:cNvPr>
          <p:cNvSpPr/>
          <p:nvPr/>
        </p:nvSpPr>
        <p:spPr>
          <a:xfrm rot="12935567" flipV="1">
            <a:off x="8112150" y="4117750"/>
            <a:ext cx="34624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8BCF4AB-BB7D-036F-3EC8-006BFA0317D3}"/>
              </a:ext>
            </a:extLst>
          </p:cNvPr>
          <p:cNvSpPr/>
          <p:nvPr/>
        </p:nvSpPr>
        <p:spPr>
          <a:xfrm flipH="1">
            <a:off x="8645325" y="1890966"/>
            <a:ext cx="101871" cy="130713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F2FF431-5120-8BD8-022E-5FC41613A5BF}"/>
              </a:ext>
            </a:extLst>
          </p:cNvPr>
          <p:cNvSpPr txBox="1"/>
          <p:nvPr/>
        </p:nvSpPr>
        <p:spPr>
          <a:xfrm>
            <a:off x="9004832" y="2196444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87" name="Rectangle 5">
            <a:extLst>
              <a:ext uri="{FF2B5EF4-FFF2-40B4-BE49-F238E27FC236}">
                <a16:creationId xmlns:a16="http://schemas.microsoft.com/office/drawing/2014/main" id="{97C3DBC0-B962-AC81-EC00-CC41AAC43267}"/>
              </a:ext>
            </a:extLst>
          </p:cNvPr>
          <p:cNvSpPr/>
          <p:nvPr/>
        </p:nvSpPr>
        <p:spPr>
          <a:xfrm>
            <a:off x="9004832" y="243570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7E5ADE2-0253-A0B6-66B9-5A3F679C3F88}"/>
              </a:ext>
            </a:extLst>
          </p:cNvPr>
          <p:cNvSpPr txBox="1"/>
          <p:nvPr/>
        </p:nvSpPr>
        <p:spPr>
          <a:xfrm>
            <a:off x="9004832" y="4119959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95" name="Rectangle 5">
            <a:extLst>
              <a:ext uri="{FF2B5EF4-FFF2-40B4-BE49-F238E27FC236}">
                <a16:creationId xmlns:a16="http://schemas.microsoft.com/office/drawing/2014/main" id="{0CC326F0-3F75-D921-45C2-22E5F281F6FC}"/>
              </a:ext>
            </a:extLst>
          </p:cNvPr>
          <p:cNvSpPr/>
          <p:nvPr/>
        </p:nvSpPr>
        <p:spPr>
          <a:xfrm>
            <a:off x="9004832" y="4359218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3A3E4AF7-6D7B-2DA9-F4CE-0C4CBF0B1192}"/>
              </a:ext>
            </a:extLst>
          </p:cNvPr>
          <p:cNvSpPr/>
          <p:nvPr/>
        </p:nvSpPr>
        <p:spPr>
          <a:xfrm flipH="1">
            <a:off x="1134894" y="1890966"/>
            <a:ext cx="2411780" cy="1307134"/>
          </a:xfrm>
          <a:prstGeom prst="rect">
            <a:avLst/>
          </a:prstGeom>
          <a:solidFill>
            <a:schemeClr val="accent3">
              <a:lumMod val="60000"/>
              <a:lumOff val="4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0" name="자유형: 도형 99">
            <a:extLst>
              <a:ext uri="{FF2B5EF4-FFF2-40B4-BE49-F238E27FC236}">
                <a16:creationId xmlns:a16="http://schemas.microsoft.com/office/drawing/2014/main" id="{DE617C47-9FE7-EECF-1F12-4875FD1B3CD5}"/>
              </a:ext>
            </a:extLst>
          </p:cNvPr>
          <p:cNvSpPr/>
          <p:nvPr/>
        </p:nvSpPr>
        <p:spPr>
          <a:xfrm rot="2173427" flipH="1">
            <a:off x="3764542" y="2554840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1" name="Rectangle 5">
            <a:extLst>
              <a:ext uri="{FF2B5EF4-FFF2-40B4-BE49-F238E27FC236}">
                <a16:creationId xmlns:a16="http://schemas.microsoft.com/office/drawing/2014/main" id="{93B74950-B005-743C-C272-5631BFEF1390}"/>
              </a:ext>
            </a:extLst>
          </p:cNvPr>
          <p:cNvSpPr/>
          <p:nvPr/>
        </p:nvSpPr>
        <p:spPr>
          <a:xfrm rot="2135567" flipH="1">
            <a:off x="3733600" y="2677977"/>
            <a:ext cx="34624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1D05C76-9F90-E4CC-7D9E-9F2B125E0D55}"/>
              </a:ext>
            </a:extLst>
          </p:cNvPr>
          <p:cNvSpPr/>
          <p:nvPr/>
        </p:nvSpPr>
        <p:spPr>
          <a:xfrm flipH="1" flipV="1">
            <a:off x="1134894" y="3814481"/>
            <a:ext cx="2411780" cy="1307134"/>
          </a:xfrm>
          <a:prstGeom prst="rect">
            <a:avLst/>
          </a:prstGeom>
          <a:solidFill>
            <a:schemeClr val="accent3">
              <a:lumMod val="60000"/>
              <a:lumOff val="4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568E53D0-A123-2A80-DEBA-EBEBA308B720}"/>
              </a:ext>
            </a:extLst>
          </p:cNvPr>
          <p:cNvSpPr/>
          <p:nvPr/>
        </p:nvSpPr>
        <p:spPr>
          <a:xfrm flipV="1">
            <a:off x="3444804" y="3814481"/>
            <a:ext cx="101871" cy="130713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자유형: 도형 103">
            <a:extLst>
              <a:ext uri="{FF2B5EF4-FFF2-40B4-BE49-F238E27FC236}">
                <a16:creationId xmlns:a16="http://schemas.microsoft.com/office/drawing/2014/main" id="{C67C51F1-21B4-54D5-4E7C-1117DE3E9173}"/>
              </a:ext>
            </a:extLst>
          </p:cNvPr>
          <p:cNvSpPr/>
          <p:nvPr/>
        </p:nvSpPr>
        <p:spPr>
          <a:xfrm rot="19426573" flipH="1" flipV="1">
            <a:off x="3764542" y="4348768"/>
            <a:ext cx="450538" cy="108973"/>
          </a:xfrm>
          <a:custGeom>
            <a:avLst/>
            <a:gdLst>
              <a:gd name="connsiteX0" fmla="*/ 0 w 593889"/>
              <a:gd name="connsiteY0" fmla="*/ 150829 h 160255"/>
              <a:gd name="connsiteX1" fmla="*/ 593889 w 593889"/>
              <a:gd name="connsiteY1" fmla="*/ 160255 h 160255"/>
              <a:gd name="connsiteX2" fmla="*/ 452487 w 593889"/>
              <a:gd name="connsiteY2" fmla="*/ 0 h 160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3889" h="160255">
                <a:moveTo>
                  <a:pt x="0" y="150829"/>
                </a:moveTo>
                <a:lnTo>
                  <a:pt x="593889" y="160255"/>
                </a:lnTo>
                <a:lnTo>
                  <a:pt x="452487" y="0"/>
                </a:lnTo>
              </a:path>
            </a:pathLst>
          </a:custGeom>
          <a:ln w="12700"/>
        </p:spPr>
        <p:style>
          <a:lnRef idx="1">
            <a:schemeClr val="accent3"/>
          </a:lnRef>
          <a:fillRef idx="0">
            <a:schemeClr val="accent3"/>
          </a:fillRef>
          <a:effectRef idx="0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5" name="Rectangle 5">
            <a:extLst>
              <a:ext uri="{FF2B5EF4-FFF2-40B4-BE49-F238E27FC236}">
                <a16:creationId xmlns:a16="http://schemas.microsoft.com/office/drawing/2014/main" id="{E715E934-A80B-7FCF-1295-3D0B3994FFF5}"/>
              </a:ext>
            </a:extLst>
          </p:cNvPr>
          <p:cNvSpPr/>
          <p:nvPr/>
        </p:nvSpPr>
        <p:spPr>
          <a:xfrm rot="8664433" flipH="1" flipV="1">
            <a:off x="3733600" y="4117750"/>
            <a:ext cx="34624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6F0500D1-A3B4-AF6A-FD7A-0BDCBAEBA7A7}"/>
              </a:ext>
            </a:extLst>
          </p:cNvPr>
          <p:cNvSpPr/>
          <p:nvPr/>
        </p:nvSpPr>
        <p:spPr>
          <a:xfrm>
            <a:off x="3444804" y="1890966"/>
            <a:ext cx="101871" cy="130713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DF12200B-9234-7EFB-D5A9-06636DE12059}"/>
              </a:ext>
            </a:extLst>
          </p:cNvPr>
          <p:cNvSpPr txBox="1"/>
          <p:nvPr/>
        </p:nvSpPr>
        <p:spPr>
          <a:xfrm flipH="1">
            <a:off x="2333408" y="2196444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111" name="Rectangle 5">
            <a:extLst>
              <a:ext uri="{FF2B5EF4-FFF2-40B4-BE49-F238E27FC236}">
                <a16:creationId xmlns:a16="http://schemas.microsoft.com/office/drawing/2014/main" id="{139A7478-710F-99A3-0F2C-076B49A0F021}"/>
              </a:ext>
            </a:extLst>
          </p:cNvPr>
          <p:cNvSpPr/>
          <p:nvPr/>
        </p:nvSpPr>
        <p:spPr>
          <a:xfrm flipH="1">
            <a:off x="1194773" y="2435703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0D39E262-42DC-B5F4-AAB3-11E08D9C4A0C}"/>
              </a:ext>
            </a:extLst>
          </p:cNvPr>
          <p:cNvSpPr txBox="1"/>
          <p:nvPr/>
        </p:nvSpPr>
        <p:spPr>
          <a:xfrm flipH="1">
            <a:off x="2333408" y="4119959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109" name="Rectangle 5">
            <a:extLst>
              <a:ext uri="{FF2B5EF4-FFF2-40B4-BE49-F238E27FC236}">
                <a16:creationId xmlns:a16="http://schemas.microsoft.com/office/drawing/2014/main" id="{30F89683-DE25-169B-BE79-D711A92F8290}"/>
              </a:ext>
            </a:extLst>
          </p:cNvPr>
          <p:cNvSpPr/>
          <p:nvPr/>
        </p:nvSpPr>
        <p:spPr>
          <a:xfrm flipH="1">
            <a:off x="1194773" y="4359218"/>
            <a:ext cx="19923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7D7AE8D7-F631-1757-33F4-656860031E79}"/>
              </a:ext>
            </a:extLst>
          </p:cNvPr>
          <p:cNvSpPr/>
          <p:nvPr/>
        </p:nvSpPr>
        <p:spPr>
          <a:xfrm>
            <a:off x="2938199" y="5668709"/>
            <a:ext cx="6315602" cy="611242"/>
          </a:xfrm>
          <a:prstGeom prst="rect">
            <a:avLst/>
          </a:prstGeom>
          <a:noFill/>
          <a:ln w="19050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F3968012-2709-95D7-51E9-6C8740FED984}"/>
              </a:ext>
            </a:extLst>
          </p:cNvPr>
          <p:cNvSpPr/>
          <p:nvPr/>
        </p:nvSpPr>
        <p:spPr>
          <a:xfrm>
            <a:off x="3239722" y="5814759"/>
            <a:ext cx="2708653" cy="319142"/>
          </a:xfrm>
          <a:prstGeom prst="rect">
            <a:avLst/>
          </a:prstGeom>
          <a:gradFill flip="none" rotWithShape="1">
            <a:gsLst>
              <a:gs pos="0">
                <a:schemeClr val="accent3"/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FE453008-96F8-6325-D578-5E93096E62A2}"/>
              </a:ext>
            </a:extLst>
          </p:cNvPr>
          <p:cNvSpPr txBox="1"/>
          <p:nvPr/>
        </p:nvSpPr>
        <p:spPr>
          <a:xfrm>
            <a:off x="3820599" y="5851220"/>
            <a:ext cx="1546898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적어주세요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A03892BB-90E4-5DA7-E416-884D585D1944}"/>
              </a:ext>
            </a:extLst>
          </p:cNvPr>
          <p:cNvSpPr txBox="1"/>
          <p:nvPr/>
        </p:nvSpPr>
        <p:spPr>
          <a:xfrm>
            <a:off x="6319886" y="5866608"/>
            <a:ext cx="231601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중요한 텍스트를 여기에 적어주세요</a:t>
            </a: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26B6B115-1038-B9B9-06A7-EC18C1DB1361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D2F7D385-3107-FC20-1F2F-1615BA423626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517918769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39" name="Rectangle 5">
            <a:extLst>
              <a:ext uri="{FF2B5EF4-FFF2-40B4-BE49-F238E27FC236}">
                <a16:creationId xmlns:a16="http://schemas.microsoft.com/office/drawing/2014/main" id="{576327F6-093B-4206-796D-F330BA0F1D47}"/>
              </a:ext>
            </a:extLst>
          </p:cNvPr>
          <p:cNvSpPr/>
          <p:nvPr/>
        </p:nvSpPr>
        <p:spPr>
          <a:xfrm>
            <a:off x="6815412" y="3670598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" name="사각형: 둥근 위쪽 모서리 3">
            <a:extLst>
              <a:ext uri="{FF2B5EF4-FFF2-40B4-BE49-F238E27FC236}">
                <a16:creationId xmlns:a16="http://schemas.microsoft.com/office/drawing/2014/main" id="{0813B68B-4A98-64CC-B4F0-6CE07CFA998E}"/>
              </a:ext>
            </a:extLst>
          </p:cNvPr>
          <p:cNvSpPr/>
          <p:nvPr/>
        </p:nvSpPr>
        <p:spPr>
          <a:xfrm rot="5400000">
            <a:off x="2017067" y="514455"/>
            <a:ext cx="1320799" cy="393566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7808D01-6182-D590-388D-736008670E5F}"/>
              </a:ext>
            </a:extLst>
          </p:cNvPr>
          <p:cNvCxnSpPr>
            <a:cxnSpLocks/>
          </p:cNvCxnSpPr>
          <p:nvPr/>
        </p:nvCxnSpPr>
        <p:spPr>
          <a:xfrm>
            <a:off x="4516234" y="2235316"/>
            <a:ext cx="1303995" cy="0"/>
          </a:xfrm>
          <a:prstGeom prst="line">
            <a:avLst/>
          </a:prstGeom>
          <a:ln>
            <a:solidFill>
              <a:schemeClr val="accent3">
                <a:lumMod val="40000"/>
                <a:lumOff val="6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EE22193D-61CD-87CF-600D-E70524AA77FB}"/>
              </a:ext>
            </a:extLst>
          </p:cNvPr>
          <p:cNvSpPr txBox="1"/>
          <p:nvPr/>
        </p:nvSpPr>
        <p:spPr>
          <a:xfrm>
            <a:off x="4769815" y="1974332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pic>
        <p:nvPicPr>
          <p:cNvPr id="17" name="그래픽 16" descr="비즈니스 성장 단색으로 채워진">
            <a:extLst>
              <a:ext uri="{FF2B5EF4-FFF2-40B4-BE49-F238E27FC236}">
                <a16:creationId xmlns:a16="http://schemas.microsoft.com/office/drawing/2014/main" id="{E6C51BB1-4CCE-1F26-9E17-57B77014400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3225647" y="2061146"/>
            <a:ext cx="1231021" cy="1231021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CFC2790C-125F-39F8-A827-2A95DEF3B495}"/>
              </a:ext>
            </a:extLst>
          </p:cNvPr>
          <p:cNvSpPr txBox="1"/>
          <p:nvPr/>
        </p:nvSpPr>
        <p:spPr>
          <a:xfrm>
            <a:off x="1655704" y="2177260"/>
            <a:ext cx="1367362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latin typeface="페이퍼로지 8 ExtraBold" pitchFamily="2" charset="-127"/>
                <a:ea typeface="페이퍼로지 8 ExtraBold" pitchFamily="2" charset="-127"/>
              </a:rPr>
              <a:t>01. </a:t>
            </a:r>
            <a:r>
              <a:rPr lang="ko-KR" altLang="en-US" sz="1800"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89B600BB-97EE-DD16-A115-F2986B0C1560}"/>
              </a:ext>
            </a:extLst>
          </p:cNvPr>
          <p:cNvSpPr/>
          <p:nvPr/>
        </p:nvSpPr>
        <p:spPr>
          <a:xfrm>
            <a:off x="4769815" y="2368283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사각형: 둥근 위쪽 모서리 28">
            <a:extLst>
              <a:ext uri="{FF2B5EF4-FFF2-40B4-BE49-F238E27FC236}">
                <a16:creationId xmlns:a16="http://schemas.microsoft.com/office/drawing/2014/main" id="{D3C053E6-334D-D276-3DB7-030249AB6308}"/>
              </a:ext>
            </a:extLst>
          </p:cNvPr>
          <p:cNvSpPr/>
          <p:nvPr/>
        </p:nvSpPr>
        <p:spPr>
          <a:xfrm rot="5400000">
            <a:off x="3008498" y="829308"/>
            <a:ext cx="1320799" cy="591852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06864A2A-7567-A902-02D6-CBF45F79B04F}"/>
              </a:ext>
            </a:extLst>
          </p:cNvPr>
          <p:cNvCxnSpPr>
            <a:cxnSpLocks/>
          </p:cNvCxnSpPr>
          <p:nvPr/>
        </p:nvCxnSpPr>
        <p:spPr>
          <a:xfrm>
            <a:off x="6434072" y="3541601"/>
            <a:ext cx="1960973" cy="0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15D91643-6C30-EF5C-253C-05A50B4E78EE}"/>
              </a:ext>
            </a:extLst>
          </p:cNvPr>
          <p:cNvSpPr txBox="1"/>
          <p:nvPr/>
        </p:nvSpPr>
        <p:spPr>
          <a:xfrm>
            <a:off x="6815412" y="328061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C41E709-F841-3B57-069E-91F0C4618E84}"/>
              </a:ext>
            </a:extLst>
          </p:cNvPr>
          <p:cNvSpPr txBox="1"/>
          <p:nvPr/>
        </p:nvSpPr>
        <p:spPr>
          <a:xfrm>
            <a:off x="3312388" y="3498059"/>
            <a:ext cx="1510735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02. </a:t>
            </a:r>
            <a:r>
              <a:rPr lang="ko-KR" altLang="en-US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40" name="그래픽 39" descr="과녁 단색으로 채워진">
            <a:extLst>
              <a:ext uri="{FF2B5EF4-FFF2-40B4-BE49-F238E27FC236}">
                <a16:creationId xmlns:a16="http://schemas.microsoft.com/office/drawing/2014/main" id="{B6D87C27-B943-47D8-356F-EB15A488ADE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280972" y="3220286"/>
            <a:ext cx="1078514" cy="1078514"/>
          </a:xfrm>
          <a:prstGeom prst="rect">
            <a:avLst/>
          </a:prstGeom>
        </p:spPr>
      </p:pic>
      <p:sp>
        <p:nvSpPr>
          <p:cNvPr id="55" name="사각형: 둥근 위쪽 모서리 54">
            <a:extLst>
              <a:ext uri="{FF2B5EF4-FFF2-40B4-BE49-F238E27FC236}">
                <a16:creationId xmlns:a16="http://schemas.microsoft.com/office/drawing/2014/main" id="{AF590386-DA7B-27EA-D648-4E54A3695FF1}"/>
              </a:ext>
            </a:extLst>
          </p:cNvPr>
          <p:cNvSpPr/>
          <p:nvPr/>
        </p:nvSpPr>
        <p:spPr>
          <a:xfrm rot="5400000">
            <a:off x="2580827" y="2563265"/>
            <a:ext cx="1320799" cy="5063183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516B1656-A613-F8FC-FC6A-D5240F4FB2D5}"/>
              </a:ext>
            </a:extLst>
          </p:cNvPr>
          <p:cNvCxnSpPr>
            <a:cxnSpLocks/>
          </p:cNvCxnSpPr>
          <p:nvPr/>
        </p:nvCxnSpPr>
        <p:spPr>
          <a:xfrm>
            <a:off x="5606779" y="4847886"/>
            <a:ext cx="1677574" cy="0"/>
          </a:xfrm>
          <a:prstGeom prst="line">
            <a:avLst/>
          </a:prstGeom>
          <a:ln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48DB8FCC-2F7C-F10C-4412-AA33975C0105}"/>
              </a:ext>
            </a:extLst>
          </p:cNvPr>
          <p:cNvSpPr txBox="1"/>
          <p:nvPr/>
        </p:nvSpPr>
        <p:spPr>
          <a:xfrm>
            <a:off x="5933008" y="4586902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텍스트 입력</a:t>
            </a:r>
          </a:p>
        </p:txBody>
      </p:sp>
      <p:sp>
        <p:nvSpPr>
          <p:cNvPr id="61" name="Rectangle 5">
            <a:extLst>
              <a:ext uri="{FF2B5EF4-FFF2-40B4-BE49-F238E27FC236}">
                <a16:creationId xmlns:a16="http://schemas.microsoft.com/office/drawing/2014/main" id="{92FB8D2E-6B99-DE47-3ADE-9D39F938A7E3}"/>
              </a:ext>
            </a:extLst>
          </p:cNvPr>
          <p:cNvSpPr/>
          <p:nvPr/>
        </p:nvSpPr>
        <p:spPr>
          <a:xfrm>
            <a:off x="5933008" y="4980853"/>
            <a:ext cx="2159245" cy="4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0" marR="0" lvl="0" indent="0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 디자인 관련 내용을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C139D8D-69AC-442E-A943-B49CC275E5D1}"/>
              </a:ext>
            </a:extLst>
          </p:cNvPr>
          <p:cNvSpPr txBox="1"/>
          <p:nvPr/>
        </p:nvSpPr>
        <p:spPr>
          <a:xfrm>
            <a:off x="2861139" y="4751940"/>
            <a:ext cx="1510735" cy="2963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03. </a:t>
            </a:r>
            <a:r>
              <a:rPr lang="ko-KR" altLang="en-US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65" name="그래픽 64" descr="클라우드 컴퓨팅 단색으로 채워진">
            <a:extLst>
              <a:ext uri="{FF2B5EF4-FFF2-40B4-BE49-F238E27FC236}">
                <a16:creationId xmlns:a16="http://schemas.microsoft.com/office/drawing/2014/main" id="{E1E19295-B241-0B96-2920-B69FAA64B67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495561" y="4579295"/>
            <a:ext cx="1060151" cy="1060151"/>
          </a:xfrm>
          <a:prstGeom prst="rect">
            <a:avLst/>
          </a:prstGeom>
        </p:spPr>
      </p:pic>
      <p:sp>
        <p:nvSpPr>
          <p:cNvPr id="77" name="TextBox 76">
            <a:extLst>
              <a:ext uri="{FF2B5EF4-FFF2-40B4-BE49-F238E27FC236}">
                <a16:creationId xmlns:a16="http://schemas.microsoft.com/office/drawing/2014/main" id="{35B93818-9192-4EEF-F390-7B3261262C99}"/>
              </a:ext>
            </a:extLst>
          </p:cNvPr>
          <p:cNvSpPr txBox="1"/>
          <p:nvPr/>
        </p:nvSpPr>
        <p:spPr>
          <a:xfrm rot="5400000">
            <a:off x="8893459" y="3511572"/>
            <a:ext cx="450318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>
                    <a:alpha val="31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PRESENTATION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accent3">
                  <a:alpha val="31000"/>
                </a:schemeClr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3823700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A3C31676-304E-8DFA-24C7-EDFB36E3074E}"/>
              </a:ext>
            </a:extLst>
          </p:cNvPr>
          <p:cNvSpPr/>
          <p:nvPr/>
        </p:nvSpPr>
        <p:spPr>
          <a:xfrm>
            <a:off x="612426" y="3029813"/>
            <a:ext cx="3088595" cy="2405743"/>
          </a:xfrm>
          <a:prstGeom prst="rect">
            <a:avLst/>
          </a:prstGeom>
          <a:gradFill>
            <a:gsLst>
              <a:gs pos="0">
                <a:schemeClr val="accent3">
                  <a:lumMod val="0"/>
                  <a:lumOff val="100000"/>
                </a:schemeClr>
              </a:gs>
              <a:gs pos="84000">
                <a:schemeClr val="accent3">
                  <a:lumMod val="40000"/>
                  <a:lumOff val="60000"/>
                  <a:alpha val="67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E8BE9A40-16C3-0B21-F81C-E108201FD143}"/>
              </a:ext>
            </a:extLst>
          </p:cNvPr>
          <p:cNvSpPr/>
          <p:nvPr/>
        </p:nvSpPr>
        <p:spPr>
          <a:xfrm flipH="1">
            <a:off x="612426" y="2634342"/>
            <a:ext cx="1753282" cy="406400"/>
          </a:xfrm>
          <a:custGeom>
            <a:avLst/>
            <a:gdLst>
              <a:gd name="connsiteX0" fmla="*/ 1449923 w 1517658"/>
              <a:gd name="connsiteY0" fmla="*/ 0 h 406400"/>
              <a:gd name="connsiteX1" fmla="*/ 349832 w 1517658"/>
              <a:gd name="connsiteY1" fmla="*/ 0 h 406400"/>
              <a:gd name="connsiteX2" fmla="*/ 0 w 1517658"/>
              <a:gd name="connsiteY2" fmla="*/ 406400 h 406400"/>
              <a:gd name="connsiteX3" fmla="*/ 1517658 w 1517658"/>
              <a:gd name="connsiteY3" fmla="*/ 406400 h 406400"/>
              <a:gd name="connsiteX4" fmla="*/ 1517658 w 1517658"/>
              <a:gd name="connsiteY4" fmla="*/ 67735 h 406400"/>
              <a:gd name="connsiteX5" fmla="*/ 1449923 w 1517658"/>
              <a:gd name="connsiteY5" fmla="*/ 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7658" h="406400">
                <a:moveTo>
                  <a:pt x="1449923" y="0"/>
                </a:moveTo>
                <a:lnTo>
                  <a:pt x="349832" y="0"/>
                </a:lnTo>
                <a:lnTo>
                  <a:pt x="0" y="406400"/>
                </a:lnTo>
                <a:lnTo>
                  <a:pt x="1517658" y="406400"/>
                </a:lnTo>
                <a:lnTo>
                  <a:pt x="1517658" y="67735"/>
                </a:lnTo>
                <a:cubicBezTo>
                  <a:pt x="1517658" y="30326"/>
                  <a:pt x="1487332" y="0"/>
                  <a:pt x="1449923" y="0"/>
                </a:cubicBezTo>
                <a:close/>
              </a:path>
            </a:pathLst>
          </a:cu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3FB6D32-27A3-AE3A-A75F-ABEF0E775FF5}"/>
              </a:ext>
            </a:extLst>
          </p:cNvPr>
          <p:cNvSpPr txBox="1"/>
          <p:nvPr/>
        </p:nvSpPr>
        <p:spPr>
          <a:xfrm>
            <a:off x="762098" y="2671343"/>
            <a:ext cx="8848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STEP 01</a:t>
            </a:r>
            <a:endParaRPr lang="ko-KR" altLang="en-US" sz="1800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88E92B5-76D0-3B26-CF79-A201305F2652}"/>
              </a:ext>
            </a:extLst>
          </p:cNvPr>
          <p:cNvSpPr txBox="1"/>
          <p:nvPr/>
        </p:nvSpPr>
        <p:spPr>
          <a:xfrm>
            <a:off x="1168687" y="3501996"/>
            <a:ext cx="992259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cxnSp>
        <p:nvCxnSpPr>
          <p:cNvPr id="53" name="직선 연결선 52">
            <a:extLst>
              <a:ext uri="{FF2B5EF4-FFF2-40B4-BE49-F238E27FC236}">
                <a16:creationId xmlns:a16="http://schemas.microsoft.com/office/drawing/2014/main" id="{7C6A16F5-1014-AEA1-B068-B37C6C98A2F2}"/>
              </a:ext>
            </a:extLst>
          </p:cNvPr>
          <p:cNvCxnSpPr>
            <a:cxnSpLocks/>
          </p:cNvCxnSpPr>
          <p:nvPr/>
        </p:nvCxnSpPr>
        <p:spPr>
          <a:xfrm>
            <a:off x="1168687" y="3868982"/>
            <a:ext cx="1101264" cy="0"/>
          </a:xfrm>
          <a:prstGeom prst="line">
            <a:avLst/>
          </a:prstGeom>
          <a:ln>
            <a:solidFill>
              <a:schemeClr val="accent2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Rectangle 5">
            <a:extLst>
              <a:ext uri="{FF2B5EF4-FFF2-40B4-BE49-F238E27FC236}">
                <a16:creationId xmlns:a16="http://schemas.microsoft.com/office/drawing/2014/main" id="{84BF9AFC-B3B5-D079-5980-9898B3A4D4E7}"/>
              </a:ext>
            </a:extLst>
          </p:cNvPr>
          <p:cNvSpPr/>
          <p:nvPr/>
        </p:nvSpPr>
        <p:spPr>
          <a:xfrm>
            <a:off x="1168687" y="4026321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4" name="직사각형 83">
            <a:extLst>
              <a:ext uri="{FF2B5EF4-FFF2-40B4-BE49-F238E27FC236}">
                <a16:creationId xmlns:a16="http://schemas.microsoft.com/office/drawing/2014/main" id="{8BAF225E-DBBA-325F-FCAF-168E071BD67F}"/>
              </a:ext>
            </a:extLst>
          </p:cNvPr>
          <p:cNvSpPr/>
          <p:nvPr/>
        </p:nvSpPr>
        <p:spPr>
          <a:xfrm>
            <a:off x="3241326" y="2423864"/>
            <a:ext cx="3088595" cy="2405743"/>
          </a:xfrm>
          <a:prstGeom prst="rect">
            <a:avLst/>
          </a:prstGeom>
          <a:gradFill>
            <a:gsLst>
              <a:gs pos="0">
                <a:schemeClr val="accent3">
                  <a:lumMod val="0"/>
                  <a:lumOff val="100000"/>
                </a:schemeClr>
              </a:gs>
              <a:gs pos="84000">
                <a:schemeClr val="accent3">
                  <a:lumMod val="40000"/>
                  <a:lumOff val="60000"/>
                  <a:alpha val="67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자유형: 도형 84">
            <a:extLst>
              <a:ext uri="{FF2B5EF4-FFF2-40B4-BE49-F238E27FC236}">
                <a16:creationId xmlns:a16="http://schemas.microsoft.com/office/drawing/2014/main" id="{ED1B744E-07FB-30D9-590A-C1B8DC700A04}"/>
              </a:ext>
            </a:extLst>
          </p:cNvPr>
          <p:cNvSpPr/>
          <p:nvPr/>
        </p:nvSpPr>
        <p:spPr>
          <a:xfrm flipH="1">
            <a:off x="3241326" y="2028393"/>
            <a:ext cx="1753282" cy="406400"/>
          </a:xfrm>
          <a:custGeom>
            <a:avLst/>
            <a:gdLst>
              <a:gd name="connsiteX0" fmla="*/ 1449923 w 1517658"/>
              <a:gd name="connsiteY0" fmla="*/ 0 h 406400"/>
              <a:gd name="connsiteX1" fmla="*/ 349832 w 1517658"/>
              <a:gd name="connsiteY1" fmla="*/ 0 h 406400"/>
              <a:gd name="connsiteX2" fmla="*/ 0 w 1517658"/>
              <a:gd name="connsiteY2" fmla="*/ 406400 h 406400"/>
              <a:gd name="connsiteX3" fmla="*/ 1517658 w 1517658"/>
              <a:gd name="connsiteY3" fmla="*/ 406400 h 406400"/>
              <a:gd name="connsiteX4" fmla="*/ 1517658 w 1517658"/>
              <a:gd name="connsiteY4" fmla="*/ 67735 h 406400"/>
              <a:gd name="connsiteX5" fmla="*/ 1449923 w 1517658"/>
              <a:gd name="connsiteY5" fmla="*/ 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7658" h="406400">
                <a:moveTo>
                  <a:pt x="1449923" y="0"/>
                </a:moveTo>
                <a:lnTo>
                  <a:pt x="349832" y="0"/>
                </a:lnTo>
                <a:lnTo>
                  <a:pt x="0" y="406400"/>
                </a:lnTo>
                <a:lnTo>
                  <a:pt x="1517658" y="406400"/>
                </a:lnTo>
                <a:lnTo>
                  <a:pt x="1517658" y="67735"/>
                </a:lnTo>
                <a:cubicBezTo>
                  <a:pt x="1517658" y="30326"/>
                  <a:pt x="1487332" y="0"/>
                  <a:pt x="1449923" y="0"/>
                </a:cubicBezTo>
                <a:close/>
              </a:path>
            </a:pathLst>
          </a:cu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A4B14306-1EF6-2372-6580-0F1CA11F4030}"/>
              </a:ext>
            </a:extLst>
          </p:cNvPr>
          <p:cNvSpPr txBox="1"/>
          <p:nvPr/>
        </p:nvSpPr>
        <p:spPr>
          <a:xfrm>
            <a:off x="3390998" y="2065394"/>
            <a:ext cx="8848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STEP 02</a:t>
            </a:r>
            <a:endParaRPr lang="ko-KR" altLang="en-US" sz="1800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DADCF2BA-A096-F137-8CBD-770AC8ED4AEB}"/>
              </a:ext>
            </a:extLst>
          </p:cNvPr>
          <p:cNvSpPr txBox="1"/>
          <p:nvPr/>
        </p:nvSpPr>
        <p:spPr>
          <a:xfrm>
            <a:off x="3797587" y="2896047"/>
            <a:ext cx="992259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DEC59A12-B967-D488-5942-37DD8CC6570A}"/>
              </a:ext>
            </a:extLst>
          </p:cNvPr>
          <p:cNvCxnSpPr>
            <a:cxnSpLocks/>
          </p:cNvCxnSpPr>
          <p:nvPr/>
        </p:nvCxnSpPr>
        <p:spPr>
          <a:xfrm>
            <a:off x="3797587" y="3263033"/>
            <a:ext cx="1101264" cy="0"/>
          </a:xfrm>
          <a:prstGeom prst="line">
            <a:avLst/>
          </a:prstGeom>
          <a:ln>
            <a:solidFill>
              <a:schemeClr val="accent2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5">
            <a:extLst>
              <a:ext uri="{FF2B5EF4-FFF2-40B4-BE49-F238E27FC236}">
                <a16:creationId xmlns:a16="http://schemas.microsoft.com/office/drawing/2014/main" id="{35DF2A6C-CE49-FB87-A665-990CAFC9805E}"/>
              </a:ext>
            </a:extLst>
          </p:cNvPr>
          <p:cNvSpPr/>
          <p:nvPr/>
        </p:nvSpPr>
        <p:spPr>
          <a:xfrm>
            <a:off x="3797587" y="3420372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91" name="직사각형 90">
            <a:extLst>
              <a:ext uri="{FF2B5EF4-FFF2-40B4-BE49-F238E27FC236}">
                <a16:creationId xmlns:a16="http://schemas.microsoft.com/office/drawing/2014/main" id="{75CDA9B5-884A-580D-F883-DE2DA8180192}"/>
              </a:ext>
            </a:extLst>
          </p:cNvPr>
          <p:cNvSpPr/>
          <p:nvPr/>
        </p:nvSpPr>
        <p:spPr>
          <a:xfrm>
            <a:off x="5823792" y="3029813"/>
            <a:ext cx="3088595" cy="2405743"/>
          </a:xfrm>
          <a:prstGeom prst="rect">
            <a:avLst/>
          </a:prstGeom>
          <a:gradFill>
            <a:gsLst>
              <a:gs pos="0">
                <a:schemeClr val="accent3">
                  <a:lumMod val="0"/>
                  <a:lumOff val="100000"/>
                </a:schemeClr>
              </a:gs>
              <a:gs pos="84000">
                <a:schemeClr val="accent3">
                  <a:lumMod val="40000"/>
                  <a:lumOff val="60000"/>
                  <a:alpha val="67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자유형: 도형 91">
            <a:extLst>
              <a:ext uri="{FF2B5EF4-FFF2-40B4-BE49-F238E27FC236}">
                <a16:creationId xmlns:a16="http://schemas.microsoft.com/office/drawing/2014/main" id="{F34798D3-82B6-AF42-28C3-4F1A6B74F6E2}"/>
              </a:ext>
            </a:extLst>
          </p:cNvPr>
          <p:cNvSpPr/>
          <p:nvPr/>
        </p:nvSpPr>
        <p:spPr>
          <a:xfrm flipH="1">
            <a:off x="5823792" y="2634342"/>
            <a:ext cx="1753282" cy="406400"/>
          </a:xfrm>
          <a:custGeom>
            <a:avLst/>
            <a:gdLst>
              <a:gd name="connsiteX0" fmla="*/ 1449923 w 1517658"/>
              <a:gd name="connsiteY0" fmla="*/ 0 h 406400"/>
              <a:gd name="connsiteX1" fmla="*/ 349832 w 1517658"/>
              <a:gd name="connsiteY1" fmla="*/ 0 h 406400"/>
              <a:gd name="connsiteX2" fmla="*/ 0 w 1517658"/>
              <a:gd name="connsiteY2" fmla="*/ 406400 h 406400"/>
              <a:gd name="connsiteX3" fmla="*/ 1517658 w 1517658"/>
              <a:gd name="connsiteY3" fmla="*/ 406400 h 406400"/>
              <a:gd name="connsiteX4" fmla="*/ 1517658 w 1517658"/>
              <a:gd name="connsiteY4" fmla="*/ 67735 h 406400"/>
              <a:gd name="connsiteX5" fmla="*/ 1449923 w 1517658"/>
              <a:gd name="connsiteY5" fmla="*/ 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7658" h="406400">
                <a:moveTo>
                  <a:pt x="1449923" y="0"/>
                </a:moveTo>
                <a:lnTo>
                  <a:pt x="349832" y="0"/>
                </a:lnTo>
                <a:lnTo>
                  <a:pt x="0" y="406400"/>
                </a:lnTo>
                <a:lnTo>
                  <a:pt x="1517658" y="406400"/>
                </a:lnTo>
                <a:lnTo>
                  <a:pt x="1517658" y="67735"/>
                </a:lnTo>
                <a:cubicBezTo>
                  <a:pt x="1517658" y="30326"/>
                  <a:pt x="1487332" y="0"/>
                  <a:pt x="1449923" y="0"/>
                </a:cubicBezTo>
                <a:close/>
              </a:path>
            </a:pathLst>
          </a:cu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B22DC679-227B-4B56-5A57-82B936BC27A3}"/>
              </a:ext>
            </a:extLst>
          </p:cNvPr>
          <p:cNvSpPr txBox="1"/>
          <p:nvPr/>
        </p:nvSpPr>
        <p:spPr>
          <a:xfrm>
            <a:off x="5973464" y="2671343"/>
            <a:ext cx="8848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STEP 03</a:t>
            </a:r>
            <a:endParaRPr lang="ko-KR" altLang="en-US" sz="1800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A42FFFF6-379C-AEE2-5EEA-A3AC747D991A}"/>
              </a:ext>
            </a:extLst>
          </p:cNvPr>
          <p:cNvSpPr txBox="1"/>
          <p:nvPr/>
        </p:nvSpPr>
        <p:spPr>
          <a:xfrm>
            <a:off x="6380053" y="3501996"/>
            <a:ext cx="992259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0F251C6A-2B4B-2CD3-6A3E-58E19F8CD5AA}"/>
              </a:ext>
            </a:extLst>
          </p:cNvPr>
          <p:cNvCxnSpPr>
            <a:cxnSpLocks/>
          </p:cNvCxnSpPr>
          <p:nvPr/>
        </p:nvCxnSpPr>
        <p:spPr>
          <a:xfrm>
            <a:off x="6380053" y="3868982"/>
            <a:ext cx="1101264" cy="0"/>
          </a:xfrm>
          <a:prstGeom prst="line">
            <a:avLst/>
          </a:prstGeom>
          <a:ln>
            <a:solidFill>
              <a:schemeClr val="accent2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" name="Rectangle 5">
            <a:extLst>
              <a:ext uri="{FF2B5EF4-FFF2-40B4-BE49-F238E27FC236}">
                <a16:creationId xmlns:a16="http://schemas.microsoft.com/office/drawing/2014/main" id="{1400887C-BFA6-F5F0-0D63-8F5D078331A3}"/>
              </a:ext>
            </a:extLst>
          </p:cNvPr>
          <p:cNvSpPr/>
          <p:nvPr/>
        </p:nvSpPr>
        <p:spPr>
          <a:xfrm>
            <a:off x="6380053" y="4026321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C0ABE1EC-1330-7A91-82AA-7E7D8A35830B}"/>
              </a:ext>
            </a:extLst>
          </p:cNvPr>
          <p:cNvSpPr/>
          <p:nvPr/>
        </p:nvSpPr>
        <p:spPr>
          <a:xfrm>
            <a:off x="8490980" y="2423864"/>
            <a:ext cx="3088595" cy="2405743"/>
          </a:xfrm>
          <a:prstGeom prst="rect">
            <a:avLst/>
          </a:prstGeom>
          <a:gradFill>
            <a:gsLst>
              <a:gs pos="0">
                <a:schemeClr val="accent3">
                  <a:lumMod val="0"/>
                  <a:lumOff val="100000"/>
                </a:schemeClr>
              </a:gs>
              <a:gs pos="84000">
                <a:schemeClr val="accent3">
                  <a:lumMod val="40000"/>
                  <a:lumOff val="60000"/>
                  <a:alpha val="67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9" name="자유형: 도형 98">
            <a:extLst>
              <a:ext uri="{FF2B5EF4-FFF2-40B4-BE49-F238E27FC236}">
                <a16:creationId xmlns:a16="http://schemas.microsoft.com/office/drawing/2014/main" id="{A425AFC4-1C0E-13EE-00A1-A8241B6D4DE3}"/>
              </a:ext>
            </a:extLst>
          </p:cNvPr>
          <p:cNvSpPr/>
          <p:nvPr/>
        </p:nvSpPr>
        <p:spPr>
          <a:xfrm flipH="1">
            <a:off x="8490980" y="2028393"/>
            <a:ext cx="1753282" cy="406400"/>
          </a:xfrm>
          <a:custGeom>
            <a:avLst/>
            <a:gdLst>
              <a:gd name="connsiteX0" fmla="*/ 1449923 w 1517658"/>
              <a:gd name="connsiteY0" fmla="*/ 0 h 406400"/>
              <a:gd name="connsiteX1" fmla="*/ 349832 w 1517658"/>
              <a:gd name="connsiteY1" fmla="*/ 0 h 406400"/>
              <a:gd name="connsiteX2" fmla="*/ 0 w 1517658"/>
              <a:gd name="connsiteY2" fmla="*/ 406400 h 406400"/>
              <a:gd name="connsiteX3" fmla="*/ 1517658 w 1517658"/>
              <a:gd name="connsiteY3" fmla="*/ 406400 h 406400"/>
              <a:gd name="connsiteX4" fmla="*/ 1517658 w 1517658"/>
              <a:gd name="connsiteY4" fmla="*/ 67735 h 406400"/>
              <a:gd name="connsiteX5" fmla="*/ 1449923 w 1517658"/>
              <a:gd name="connsiteY5" fmla="*/ 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7658" h="406400">
                <a:moveTo>
                  <a:pt x="1449923" y="0"/>
                </a:moveTo>
                <a:lnTo>
                  <a:pt x="349832" y="0"/>
                </a:lnTo>
                <a:lnTo>
                  <a:pt x="0" y="406400"/>
                </a:lnTo>
                <a:lnTo>
                  <a:pt x="1517658" y="406400"/>
                </a:lnTo>
                <a:lnTo>
                  <a:pt x="1517658" y="67735"/>
                </a:lnTo>
                <a:cubicBezTo>
                  <a:pt x="1517658" y="30326"/>
                  <a:pt x="1487332" y="0"/>
                  <a:pt x="1449923" y="0"/>
                </a:cubicBezTo>
                <a:close/>
              </a:path>
            </a:pathLst>
          </a:cu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050919EF-A146-4CE6-A442-F5411D02CC59}"/>
              </a:ext>
            </a:extLst>
          </p:cNvPr>
          <p:cNvSpPr txBox="1"/>
          <p:nvPr/>
        </p:nvSpPr>
        <p:spPr>
          <a:xfrm>
            <a:off x="8640652" y="2065394"/>
            <a:ext cx="884858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18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STEP 04</a:t>
            </a:r>
            <a:endParaRPr lang="ko-KR" altLang="en-US" sz="1800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59A9EA88-7AF7-4D25-D4E4-FD74F7232871}"/>
              </a:ext>
            </a:extLst>
          </p:cNvPr>
          <p:cNvSpPr txBox="1"/>
          <p:nvPr/>
        </p:nvSpPr>
        <p:spPr>
          <a:xfrm>
            <a:off x="9047241" y="2896047"/>
            <a:ext cx="992259" cy="2963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1800"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0ADA8B68-05EE-1294-DF4C-B92CADF3AFEB}"/>
              </a:ext>
            </a:extLst>
          </p:cNvPr>
          <p:cNvCxnSpPr>
            <a:cxnSpLocks/>
          </p:cNvCxnSpPr>
          <p:nvPr/>
        </p:nvCxnSpPr>
        <p:spPr>
          <a:xfrm>
            <a:off x="9047241" y="3263033"/>
            <a:ext cx="1101264" cy="0"/>
          </a:xfrm>
          <a:prstGeom prst="line">
            <a:avLst/>
          </a:prstGeom>
          <a:ln>
            <a:solidFill>
              <a:schemeClr val="accent2"/>
            </a:solidFill>
            <a:prstDash val="sysDot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Rectangle 5">
            <a:extLst>
              <a:ext uri="{FF2B5EF4-FFF2-40B4-BE49-F238E27FC236}">
                <a16:creationId xmlns:a16="http://schemas.microsoft.com/office/drawing/2014/main" id="{59DC3620-4D9C-C1B2-2B6D-8C6D1917FBBF}"/>
              </a:ext>
            </a:extLst>
          </p:cNvPr>
          <p:cNvSpPr/>
          <p:nvPr/>
        </p:nvSpPr>
        <p:spPr>
          <a:xfrm>
            <a:off x="9047241" y="3420372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0905E445-23EF-C9C9-DAAD-1E14C9A4F253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067BF4F4-F95A-9A32-CE8F-365A3CEB46D2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011100760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직사각형 64">
            <a:extLst>
              <a:ext uri="{FF2B5EF4-FFF2-40B4-BE49-F238E27FC236}">
                <a16:creationId xmlns:a16="http://schemas.microsoft.com/office/drawing/2014/main" id="{668BA8FE-FDFB-0CDA-8FD0-468782B6E993}"/>
              </a:ext>
            </a:extLst>
          </p:cNvPr>
          <p:cNvSpPr/>
          <p:nvPr/>
        </p:nvSpPr>
        <p:spPr>
          <a:xfrm>
            <a:off x="8166940" y="2380983"/>
            <a:ext cx="2848398" cy="3261446"/>
          </a:xfrm>
          <a:prstGeom prst="rect">
            <a:avLst/>
          </a:prstGeom>
          <a:solidFill>
            <a:schemeClr val="accent1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97CA5E6-C5E0-55BB-6031-040C24553C37}"/>
              </a:ext>
            </a:extLst>
          </p:cNvPr>
          <p:cNvSpPr/>
          <p:nvPr/>
        </p:nvSpPr>
        <p:spPr>
          <a:xfrm>
            <a:off x="1065372" y="2380983"/>
            <a:ext cx="2848398" cy="3261446"/>
          </a:xfrm>
          <a:prstGeom prst="rect">
            <a:avLst/>
          </a:prstGeom>
          <a:solidFill>
            <a:schemeClr val="accent1"/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CA9D1D8B-DEB0-5630-F88F-E3F8F3312EF7}"/>
              </a:ext>
            </a:extLst>
          </p:cNvPr>
          <p:cNvSpPr/>
          <p:nvPr/>
        </p:nvSpPr>
        <p:spPr>
          <a:xfrm>
            <a:off x="4616156" y="2380983"/>
            <a:ext cx="2848398" cy="3261446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이등변 삼각형 8">
            <a:extLst>
              <a:ext uri="{FF2B5EF4-FFF2-40B4-BE49-F238E27FC236}">
                <a16:creationId xmlns:a16="http://schemas.microsoft.com/office/drawing/2014/main" id="{6F8827A4-02B9-9F79-5235-C5C242DBBBEC}"/>
              </a:ext>
            </a:extLst>
          </p:cNvPr>
          <p:cNvSpPr/>
          <p:nvPr/>
        </p:nvSpPr>
        <p:spPr>
          <a:xfrm rot="10595059" flipH="1">
            <a:off x="1512484" y="2646102"/>
            <a:ext cx="69170" cy="84853"/>
          </a:xfrm>
          <a:prstGeom prst="triangle">
            <a:avLst>
              <a:gd name="adj" fmla="val 66575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이등변 삼각형 6">
            <a:extLst>
              <a:ext uri="{FF2B5EF4-FFF2-40B4-BE49-F238E27FC236}">
                <a16:creationId xmlns:a16="http://schemas.microsoft.com/office/drawing/2014/main" id="{B83EE228-C61D-8C1A-1285-6D04FA648919}"/>
              </a:ext>
            </a:extLst>
          </p:cNvPr>
          <p:cNvSpPr/>
          <p:nvPr/>
        </p:nvSpPr>
        <p:spPr>
          <a:xfrm>
            <a:off x="2194637" y="1867354"/>
            <a:ext cx="69170" cy="84853"/>
          </a:xfrm>
          <a:prstGeom prst="triangle">
            <a:avLst>
              <a:gd name="adj" fmla="val 27500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사각형: 잘린 한쪽 모서리 4">
            <a:extLst>
              <a:ext uri="{FF2B5EF4-FFF2-40B4-BE49-F238E27FC236}">
                <a16:creationId xmlns:a16="http://schemas.microsoft.com/office/drawing/2014/main" id="{A753491C-8737-2083-F05E-63DE7D314755}"/>
              </a:ext>
            </a:extLst>
          </p:cNvPr>
          <p:cNvSpPr/>
          <p:nvPr/>
        </p:nvSpPr>
        <p:spPr>
          <a:xfrm>
            <a:off x="1415515" y="1924872"/>
            <a:ext cx="2148112" cy="749810"/>
          </a:xfrm>
          <a:prstGeom prst="snip1Rect">
            <a:avLst>
              <a:gd name="adj" fmla="val 44545"/>
            </a:avLst>
          </a:prstGeom>
          <a:solidFill>
            <a:schemeClr val="accent1"/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평행 사변형 5">
            <a:extLst>
              <a:ext uri="{FF2B5EF4-FFF2-40B4-BE49-F238E27FC236}">
                <a16:creationId xmlns:a16="http://schemas.microsoft.com/office/drawing/2014/main" id="{2D70FC5F-CCE7-746B-43D0-55900D803829}"/>
              </a:ext>
            </a:extLst>
          </p:cNvPr>
          <p:cNvSpPr/>
          <p:nvPr/>
        </p:nvSpPr>
        <p:spPr>
          <a:xfrm>
            <a:off x="1560656" y="1870340"/>
            <a:ext cx="653143" cy="858874"/>
          </a:xfrm>
          <a:prstGeom prst="parallelogram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2" name="그래픽 11" descr="나뭇잎 단색으로 채워진">
            <a:extLst>
              <a:ext uri="{FF2B5EF4-FFF2-40B4-BE49-F238E27FC236}">
                <a16:creationId xmlns:a16="http://schemas.microsoft.com/office/drawing/2014/main" id="{2B031AF8-5774-718B-E822-1B5F507702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1749074" y="2161624"/>
            <a:ext cx="276306" cy="276306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F68E9794-050F-54E0-6142-79BBD1B5DD74}"/>
              </a:ext>
            </a:extLst>
          </p:cNvPr>
          <p:cNvSpPr txBox="1"/>
          <p:nvPr/>
        </p:nvSpPr>
        <p:spPr>
          <a:xfrm>
            <a:off x="2194637" y="2211105"/>
            <a:ext cx="11459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입력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5E405835-D2D2-BBA5-C614-B27BE013E0C2}"/>
              </a:ext>
            </a:extLst>
          </p:cNvPr>
          <p:cNvSpPr/>
          <p:nvPr/>
        </p:nvSpPr>
        <p:spPr>
          <a:xfrm>
            <a:off x="1501535" y="4260663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8" name="이등변 삼각형 57">
            <a:extLst>
              <a:ext uri="{FF2B5EF4-FFF2-40B4-BE49-F238E27FC236}">
                <a16:creationId xmlns:a16="http://schemas.microsoft.com/office/drawing/2014/main" id="{8CEA7E27-2424-B229-B13F-AC01EBFE068E}"/>
              </a:ext>
            </a:extLst>
          </p:cNvPr>
          <p:cNvSpPr/>
          <p:nvPr/>
        </p:nvSpPr>
        <p:spPr>
          <a:xfrm rot="10595059" flipH="1">
            <a:off x="5063268" y="2646102"/>
            <a:ext cx="69170" cy="84853"/>
          </a:xfrm>
          <a:prstGeom prst="triangle">
            <a:avLst>
              <a:gd name="adj" fmla="val 66575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이등변 삼각형 58">
            <a:extLst>
              <a:ext uri="{FF2B5EF4-FFF2-40B4-BE49-F238E27FC236}">
                <a16:creationId xmlns:a16="http://schemas.microsoft.com/office/drawing/2014/main" id="{FC8353B1-53D2-5EAA-C7E3-BA3C490EF6C5}"/>
              </a:ext>
            </a:extLst>
          </p:cNvPr>
          <p:cNvSpPr/>
          <p:nvPr/>
        </p:nvSpPr>
        <p:spPr>
          <a:xfrm>
            <a:off x="5745421" y="1867354"/>
            <a:ext cx="69170" cy="84853"/>
          </a:xfrm>
          <a:prstGeom prst="triangle">
            <a:avLst>
              <a:gd name="adj" fmla="val 27500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사각형: 잘린 한쪽 모서리 59">
            <a:extLst>
              <a:ext uri="{FF2B5EF4-FFF2-40B4-BE49-F238E27FC236}">
                <a16:creationId xmlns:a16="http://schemas.microsoft.com/office/drawing/2014/main" id="{34CEEFB9-32F1-4795-3F69-070BA43D0A80}"/>
              </a:ext>
            </a:extLst>
          </p:cNvPr>
          <p:cNvSpPr/>
          <p:nvPr/>
        </p:nvSpPr>
        <p:spPr>
          <a:xfrm>
            <a:off x="4966299" y="1924872"/>
            <a:ext cx="2148112" cy="749810"/>
          </a:xfrm>
          <a:prstGeom prst="snip1Rect">
            <a:avLst>
              <a:gd name="adj" fmla="val 44545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1" name="평행 사변형 60">
            <a:extLst>
              <a:ext uri="{FF2B5EF4-FFF2-40B4-BE49-F238E27FC236}">
                <a16:creationId xmlns:a16="http://schemas.microsoft.com/office/drawing/2014/main" id="{96B98A44-4B4A-62B5-B675-09F32FF6C0E6}"/>
              </a:ext>
            </a:extLst>
          </p:cNvPr>
          <p:cNvSpPr/>
          <p:nvPr/>
        </p:nvSpPr>
        <p:spPr>
          <a:xfrm>
            <a:off x="5111440" y="1870340"/>
            <a:ext cx="653143" cy="858874"/>
          </a:xfrm>
          <a:prstGeom prst="parallelogram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2" name="그래픽 61" descr="사과 단색으로 채워진">
            <a:extLst>
              <a:ext uri="{FF2B5EF4-FFF2-40B4-BE49-F238E27FC236}">
                <a16:creationId xmlns:a16="http://schemas.microsoft.com/office/drawing/2014/main" id="{C5E9532C-BC5B-F47D-BE3C-E49B19BA43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 flipH="1">
            <a:off x="5299858" y="2161624"/>
            <a:ext cx="276306" cy="276306"/>
          </a:xfrm>
          <a:prstGeom prst="rect">
            <a:avLst/>
          </a:prstGeom>
        </p:spPr>
      </p:pic>
      <p:sp>
        <p:nvSpPr>
          <p:cNvPr id="63" name="TextBox 62">
            <a:extLst>
              <a:ext uri="{FF2B5EF4-FFF2-40B4-BE49-F238E27FC236}">
                <a16:creationId xmlns:a16="http://schemas.microsoft.com/office/drawing/2014/main" id="{D69D0E2B-96C4-4B90-7E42-836D5310FDEB}"/>
              </a:ext>
            </a:extLst>
          </p:cNvPr>
          <p:cNvSpPr txBox="1"/>
          <p:nvPr/>
        </p:nvSpPr>
        <p:spPr>
          <a:xfrm>
            <a:off x="5745421" y="2211105"/>
            <a:ext cx="11459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입력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AE2F170E-A14C-EC8C-3782-521DB5A2FE07}"/>
              </a:ext>
            </a:extLst>
          </p:cNvPr>
          <p:cNvSpPr/>
          <p:nvPr/>
        </p:nvSpPr>
        <p:spPr>
          <a:xfrm>
            <a:off x="5052319" y="4260663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70" name="이등변 삼각형 69">
            <a:extLst>
              <a:ext uri="{FF2B5EF4-FFF2-40B4-BE49-F238E27FC236}">
                <a16:creationId xmlns:a16="http://schemas.microsoft.com/office/drawing/2014/main" id="{F020028C-72D1-5E6F-5882-637DBE55F10A}"/>
              </a:ext>
            </a:extLst>
          </p:cNvPr>
          <p:cNvSpPr/>
          <p:nvPr/>
        </p:nvSpPr>
        <p:spPr>
          <a:xfrm rot="10595059" flipH="1">
            <a:off x="8614052" y="2646102"/>
            <a:ext cx="69170" cy="84853"/>
          </a:xfrm>
          <a:prstGeom prst="triangle">
            <a:avLst>
              <a:gd name="adj" fmla="val 66575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1" name="이등변 삼각형 70">
            <a:extLst>
              <a:ext uri="{FF2B5EF4-FFF2-40B4-BE49-F238E27FC236}">
                <a16:creationId xmlns:a16="http://schemas.microsoft.com/office/drawing/2014/main" id="{944F7724-CA89-E298-D8D3-E194D4A3C21B}"/>
              </a:ext>
            </a:extLst>
          </p:cNvPr>
          <p:cNvSpPr/>
          <p:nvPr/>
        </p:nvSpPr>
        <p:spPr>
          <a:xfrm>
            <a:off x="9296205" y="1867354"/>
            <a:ext cx="69170" cy="84853"/>
          </a:xfrm>
          <a:prstGeom prst="triangle">
            <a:avLst>
              <a:gd name="adj" fmla="val 27500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사각형: 잘린 한쪽 모서리 71">
            <a:extLst>
              <a:ext uri="{FF2B5EF4-FFF2-40B4-BE49-F238E27FC236}">
                <a16:creationId xmlns:a16="http://schemas.microsoft.com/office/drawing/2014/main" id="{F027F078-2294-A4C1-CDE9-A3F2FBFD6B0B}"/>
              </a:ext>
            </a:extLst>
          </p:cNvPr>
          <p:cNvSpPr/>
          <p:nvPr/>
        </p:nvSpPr>
        <p:spPr>
          <a:xfrm>
            <a:off x="8517083" y="1924872"/>
            <a:ext cx="2148112" cy="749810"/>
          </a:xfrm>
          <a:prstGeom prst="snip1Rect">
            <a:avLst>
              <a:gd name="adj" fmla="val 44545"/>
            </a:avLst>
          </a:prstGeom>
          <a:solidFill>
            <a:schemeClr val="accent1"/>
          </a:solidFill>
          <a:ln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평행 사변형 72">
            <a:extLst>
              <a:ext uri="{FF2B5EF4-FFF2-40B4-BE49-F238E27FC236}">
                <a16:creationId xmlns:a16="http://schemas.microsoft.com/office/drawing/2014/main" id="{B7AF6358-BCC3-C229-AF60-AE55E013FA22}"/>
              </a:ext>
            </a:extLst>
          </p:cNvPr>
          <p:cNvSpPr/>
          <p:nvPr/>
        </p:nvSpPr>
        <p:spPr>
          <a:xfrm>
            <a:off x="8662224" y="1870340"/>
            <a:ext cx="653143" cy="858874"/>
          </a:xfrm>
          <a:prstGeom prst="parallelogram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4" name="그래픽 73" descr="조리개 단색으로 채워진">
            <a:extLst>
              <a:ext uri="{FF2B5EF4-FFF2-40B4-BE49-F238E27FC236}">
                <a16:creationId xmlns:a16="http://schemas.microsoft.com/office/drawing/2014/main" id="{0F53ADAC-08B2-827E-5C1C-91EF147D91E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 flipH="1">
            <a:off x="8850642" y="2161624"/>
            <a:ext cx="276306" cy="276306"/>
          </a:xfrm>
          <a:prstGeom prst="rect">
            <a:avLst/>
          </a:prstGeom>
        </p:spPr>
      </p:pic>
      <p:sp>
        <p:nvSpPr>
          <p:cNvPr id="75" name="TextBox 74">
            <a:extLst>
              <a:ext uri="{FF2B5EF4-FFF2-40B4-BE49-F238E27FC236}">
                <a16:creationId xmlns:a16="http://schemas.microsoft.com/office/drawing/2014/main" id="{A071C049-4D71-321F-597C-90C0DDFB8092}"/>
              </a:ext>
            </a:extLst>
          </p:cNvPr>
          <p:cNvSpPr txBox="1"/>
          <p:nvPr/>
        </p:nvSpPr>
        <p:spPr>
          <a:xfrm>
            <a:off x="9296205" y="2211105"/>
            <a:ext cx="114595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입력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5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69" name="Rectangle 5">
            <a:extLst>
              <a:ext uri="{FF2B5EF4-FFF2-40B4-BE49-F238E27FC236}">
                <a16:creationId xmlns:a16="http://schemas.microsoft.com/office/drawing/2014/main" id="{610C91CC-4B06-3549-84A3-E1F1DD9FE5E7}"/>
              </a:ext>
            </a:extLst>
          </p:cNvPr>
          <p:cNvSpPr/>
          <p:nvPr/>
        </p:nvSpPr>
        <p:spPr>
          <a:xfrm>
            <a:off x="8603103" y="4260663"/>
            <a:ext cx="1976072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A26FD555-FF73-FDC0-4125-7EC56EE51B94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011D0EF9-A7CC-088E-C143-73F263AADCCE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pic>
        <p:nvPicPr>
          <p:cNvPr id="17" name="그림 개체 틀 16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42434F29-5F86-47CA-F47D-63CAE849D9B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그림 개체 틀 18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23B31F83-F3BF-AD9B-FEAE-88152E36EA31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5" name="그림 개체 틀 14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4F677F4A-03F6-30D9-960F-37F9DD7B0C5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638075053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65263732-B1DF-55DF-5393-1621D1841289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231227-A54B-1CEE-36FC-7F98251BB576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05DB080-A2D9-DCC3-AD0F-6D06C2D9D07A}"/>
              </a:ext>
            </a:extLst>
          </p:cNvPr>
          <p:cNvSpPr txBox="1"/>
          <p:nvPr/>
        </p:nvSpPr>
        <p:spPr>
          <a:xfrm>
            <a:off x="9127295" y="4299803"/>
            <a:ext cx="10241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9C14C2BD-6E38-26F6-D57A-80517DA5F801}"/>
              </a:ext>
            </a:extLst>
          </p:cNvPr>
          <p:cNvGrpSpPr/>
          <p:nvPr/>
        </p:nvGrpSpPr>
        <p:grpSpPr>
          <a:xfrm>
            <a:off x="8899132" y="4597689"/>
            <a:ext cx="1480458" cy="185148"/>
            <a:chOff x="8708571" y="3336426"/>
            <a:chExt cx="1480458" cy="185148"/>
          </a:xfrm>
        </p:grpSpPr>
        <p:cxnSp>
          <p:nvCxnSpPr>
            <p:cNvPr id="48" name="직선 연결선 47">
              <a:extLst>
                <a:ext uri="{FF2B5EF4-FFF2-40B4-BE49-F238E27FC236}">
                  <a16:creationId xmlns:a16="http://schemas.microsoft.com/office/drawing/2014/main" id="{9223AB39-68C0-01E7-6431-01D491F25E36}"/>
                </a:ext>
              </a:extLst>
            </p:cNvPr>
            <p:cNvCxnSpPr>
              <a:cxnSpLocks/>
            </p:cNvCxnSpPr>
            <p:nvPr/>
          </p:nvCxnSpPr>
          <p:spPr>
            <a:xfrm>
              <a:off x="8708571" y="3429000"/>
              <a:ext cx="1480458" cy="0"/>
            </a:xfrm>
            <a:prstGeom prst="line">
              <a:avLst/>
            </a:prstGeom>
            <a:ln w="1905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F9B17028-D079-F21B-7D57-10F7C899F4A8}"/>
                </a:ext>
              </a:extLst>
            </p:cNvPr>
            <p:cNvGrpSpPr/>
            <p:nvPr/>
          </p:nvGrpSpPr>
          <p:grpSpPr>
            <a:xfrm>
              <a:off x="9356226" y="3336426"/>
              <a:ext cx="185148" cy="185148"/>
              <a:chOff x="10003882" y="4374714"/>
              <a:chExt cx="185148" cy="185148"/>
            </a:xfrm>
          </p:grpSpPr>
          <p:sp>
            <p:nvSpPr>
              <p:cNvPr id="49" name="타원 48">
                <a:extLst>
                  <a:ext uri="{FF2B5EF4-FFF2-40B4-BE49-F238E27FC236}">
                    <a16:creationId xmlns:a16="http://schemas.microsoft.com/office/drawing/2014/main" id="{9B334B80-223E-BB3D-804A-52B6B0BF3ED5}"/>
                  </a:ext>
                </a:extLst>
              </p:cNvPr>
              <p:cNvSpPr/>
              <p:nvPr/>
            </p:nvSpPr>
            <p:spPr>
              <a:xfrm flipV="1">
                <a:off x="10003882" y="4374714"/>
                <a:ext cx="185148" cy="185148"/>
              </a:xfrm>
              <a:prstGeom prst="ellipse">
                <a:avLst/>
              </a:prstGeom>
              <a:solidFill>
                <a:schemeClr val="accent3">
                  <a:alpha val="8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0" name="타원 49">
                <a:extLst>
                  <a:ext uri="{FF2B5EF4-FFF2-40B4-BE49-F238E27FC236}">
                    <a16:creationId xmlns:a16="http://schemas.microsoft.com/office/drawing/2014/main" id="{A874E3C7-41F5-CA11-D526-BD1B54C303E2}"/>
                  </a:ext>
                </a:extLst>
              </p:cNvPr>
              <p:cNvSpPr/>
              <p:nvPr/>
            </p:nvSpPr>
            <p:spPr>
              <a:xfrm flipV="1">
                <a:off x="10063074" y="4433906"/>
                <a:ext cx="66764" cy="6676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53" name="Rectangle 5">
            <a:extLst>
              <a:ext uri="{FF2B5EF4-FFF2-40B4-BE49-F238E27FC236}">
                <a16:creationId xmlns:a16="http://schemas.microsoft.com/office/drawing/2014/main" id="{8E270AD6-2D82-27F8-EB59-860442420D62}"/>
              </a:ext>
            </a:extLst>
          </p:cNvPr>
          <p:cNvSpPr/>
          <p:nvPr/>
        </p:nvSpPr>
        <p:spPr>
          <a:xfrm>
            <a:off x="8675536" y="4792638"/>
            <a:ext cx="193971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EFC6164-F94C-E2B8-A376-ED734CC5C66C}"/>
              </a:ext>
            </a:extLst>
          </p:cNvPr>
          <p:cNvSpPr txBox="1"/>
          <p:nvPr/>
        </p:nvSpPr>
        <p:spPr>
          <a:xfrm>
            <a:off x="9127295" y="2102703"/>
            <a:ext cx="10241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</a:p>
        </p:txBody>
      </p: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4EB6A6AA-B327-D25F-54DA-C6BFFC2907AB}"/>
              </a:ext>
            </a:extLst>
          </p:cNvPr>
          <p:cNvGrpSpPr/>
          <p:nvPr/>
        </p:nvGrpSpPr>
        <p:grpSpPr>
          <a:xfrm>
            <a:off x="8899132" y="2400589"/>
            <a:ext cx="1480458" cy="185148"/>
            <a:chOff x="8708571" y="3336426"/>
            <a:chExt cx="1480458" cy="185148"/>
          </a:xfrm>
        </p:grpSpPr>
        <p:cxnSp>
          <p:nvCxnSpPr>
            <p:cNvPr id="59" name="직선 연결선 58">
              <a:extLst>
                <a:ext uri="{FF2B5EF4-FFF2-40B4-BE49-F238E27FC236}">
                  <a16:creationId xmlns:a16="http://schemas.microsoft.com/office/drawing/2014/main" id="{3FBD9C20-1304-E964-ADDC-727706008191}"/>
                </a:ext>
              </a:extLst>
            </p:cNvPr>
            <p:cNvCxnSpPr>
              <a:cxnSpLocks/>
            </p:cNvCxnSpPr>
            <p:nvPr/>
          </p:nvCxnSpPr>
          <p:spPr>
            <a:xfrm>
              <a:off x="8708571" y="3429000"/>
              <a:ext cx="1480458" cy="0"/>
            </a:xfrm>
            <a:prstGeom prst="line">
              <a:avLst/>
            </a:prstGeom>
            <a:ln w="1905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5D23BF87-0F15-3E55-E798-FC78BB35DF0A}"/>
                </a:ext>
              </a:extLst>
            </p:cNvPr>
            <p:cNvGrpSpPr/>
            <p:nvPr/>
          </p:nvGrpSpPr>
          <p:grpSpPr>
            <a:xfrm>
              <a:off x="9356226" y="3336426"/>
              <a:ext cx="185148" cy="185148"/>
              <a:chOff x="10003882" y="4374714"/>
              <a:chExt cx="185148" cy="185148"/>
            </a:xfrm>
          </p:grpSpPr>
          <p:sp>
            <p:nvSpPr>
              <p:cNvPr id="61" name="타원 60">
                <a:extLst>
                  <a:ext uri="{FF2B5EF4-FFF2-40B4-BE49-F238E27FC236}">
                    <a16:creationId xmlns:a16="http://schemas.microsoft.com/office/drawing/2014/main" id="{CFDBC38E-5EF6-E821-4C86-A73F32513B5E}"/>
                  </a:ext>
                </a:extLst>
              </p:cNvPr>
              <p:cNvSpPr/>
              <p:nvPr/>
            </p:nvSpPr>
            <p:spPr>
              <a:xfrm flipV="1">
                <a:off x="10003882" y="4374714"/>
                <a:ext cx="185148" cy="185148"/>
              </a:xfrm>
              <a:prstGeom prst="ellipse">
                <a:avLst/>
              </a:prstGeom>
              <a:solidFill>
                <a:schemeClr val="accent3">
                  <a:alpha val="8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타원 61">
                <a:extLst>
                  <a:ext uri="{FF2B5EF4-FFF2-40B4-BE49-F238E27FC236}">
                    <a16:creationId xmlns:a16="http://schemas.microsoft.com/office/drawing/2014/main" id="{B99BA590-847D-EE15-31B0-286092CA6968}"/>
                  </a:ext>
                </a:extLst>
              </p:cNvPr>
              <p:cNvSpPr/>
              <p:nvPr/>
            </p:nvSpPr>
            <p:spPr>
              <a:xfrm flipV="1">
                <a:off x="10063074" y="4433906"/>
                <a:ext cx="66764" cy="6676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58" name="Rectangle 5">
            <a:extLst>
              <a:ext uri="{FF2B5EF4-FFF2-40B4-BE49-F238E27FC236}">
                <a16:creationId xmlns:a16="http://schemas.microsoft.com/office/drawing/2014/main" id="{756883A6-241B-902A-9A50-701EED284A16}"/>
              </a:ext>
            </a:extLst>
          </p:cNvPr>
          <p:cNvSpPr/>
          <p:nvPr/>
        </p:nvSpPr>
        <p:spPr>
          <a:xfrm>
            <a:off x="8675536" y="2595538"/>
            <a:ext cx="193971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2CC05051-085F-49C7-A6C6-138480BA2285}"/>
              </a:ext>
            </a:extLst>
          </p:cNvPr>
          <p:cNvSpPr txBox="1"/>
          <p:nvPr/>
        </p:nvSpPr>
        <p:spPr>
          <a:xfrm>
            <a:off x="2244590" y="2054421"/>
            <a:ext cx="10241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8304DB60-CCB5-EED0-F09B-21A6E3BFF018}"/>
              </a:ext>
            </a:extLst>
          </p:cNvPr>
          <p:cNvGrpSpPr/>
          <p:nvPr/>
        </p:nvGrpSpPr>
        <p:grpSpPr>
          <a:xfrm>
            <a:off x="2016427" y="2352307"/>
            <a:ext cx="1480458" cy="185148"/>
            <a:chOff x="8708571" y="3336426"/>
            <a:chExt cx="1480458" cy="185148"/>
          </a:xfrm>
        </p:grpSpPr>
        <p:cxnSp>
          <p:nvCxnSpPr>
            <p:cNvPr id="67" name="직선 연결선 66">
              <a:extLst>
                <a:ext uri="{FF2B5EF4-FFF2-40B4-BE49-F238E27FC236}">
                  <a16:creationId xmlns:a16="http://schemas.microsoft.com/office/drawing/2014/main" id="{D79E5869-5E0F-AD67-283C-3CA926970FCE}"/>
                </a:ext>
              </a:extLst>
            </p:cNvPr>
            <p:cNvCxnSpPr>
              <a:cxnSpLocks/>
            </p:cNvCxnSpPr>
            <p:nvPr/>
          </p:nvCxnSpPr>
          <p:spPr>
            <a:xfrm>
              <a:off x="8708571" y="3429000"/>
              <a:ext cx="1480458" cy="0"/>
            </a:xfrm>
            <a:prstGeom prst="line">
              <a:avLst/>
            </a:prstGeom>
            <a:ln w="1905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FE566D19-1F9C-4744-9E73-162B226B0FE1}"/>
                </a:ext>
              </a:extLst>
            </p:cNvPr>
            <p:cNvGrpSpPr/>
            <p:nvPr/>
          </p:nvGrpSpPr>
          <p:grpSpPr>
            <a:xfrm>
              <a:off x="9356226" y="3336426"/>
              <a:ext cx="185148" cy="185148"/>
              <a:chOff x="10003882" y="4374714"/>
              <a:chExt cx="185148" cy="185148"/>
            </a:xfrm>
          </p:grpSpPr>
          <p:sp>
            <p:nvSpPr>
              <p:cNvPr id="69" name="타원 68">
                <a:extLst>
                  <a:ext uri="{FF2B5EF4-FFF2-40B4-BE49-F238E27FC236}">
                    <a16:creationId xmlns:a16="http://schemas.microsoft.com/office/drawing/2014/main" id="{F8DBD424-1838-953A-05E1-CDBF4D0D8D8A}"/>
                  </a:ext>
                </a:extLst>
              </p:cNvPr>
              <p:cNvSpPr/>
              <p:nvPr/>
            </p:nvSpPr>
            <p:spPr>
              <a:xfrm flipV="1">
                <a:off x="10003882" y="4374714"/>
                <a:ext cx="185148" cy="185148"/>
              </a:xfrm>
              <a:prstGeom prst="ellipse">
                <a:avLst/>
              </a:prstGeom>
              <a:solidFill>
                <a:schemeClr val="accent3">
                  <a:alpha val="8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타원 69">
                <a:extLst>
                  <a:ext uri="{FF2B5EF4-FFF2-40B4-BE49-F238E27FC236}">
                    <a16:creationId xmlns:a16="http://schemas.microsoft.com/office/drawing/2014/main" id="{E2F363BF-92EF-B4B4-5717-74A2C9A82119}"/>
                  </a:ext>
                </a:extLst>
              </p:cNvPr>
              <p:cNvSpPr/>
              <p:nvPr/>
            </p:nvSpPr>
            <p:spPr>
              <a:xfrm flipV="1">
                <a:off x="10063074" y="4433906"/>
                <a:ext cx="66764" cy="6676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66" name="Rectangle 5">
            <a:extLst>
              <a:ext uri="{FF2B5EF4-FFF2-40B4-BE49-F238E27FC236}">
                <a16:creationId xmlns:a16="http://schemas.microsoft.com/office/drawing/2014/main" id="{A3B829E9-ABA0-F527-5BEE-CEA839938134}"/>
              </a:ext>
            </a:extLst>
          </p:cNvPr>
          <p:cNvSpPr/>
          <p:nvPr/>
        </p:nvSpPr>
        <p:spPr>
          <a:xfrm>
            <a:off x="1792831" y="2547256"/>
            <a:ext cx="193971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5D1341B-5BB1-AF98-EE83-E43381ED2656}"/>
              </a:ext>
            </a:extLst>
          </p:cNvPr>
          <p:cNvSpPr txBox="1"/>
          <p:nvPr/>
        </p:nvSpPr>
        <p:spPr>
          <a:xfrm>
            <a:off x="2028508" y="4348085"/>
            <a:ext cx="1024132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</a:p>
        </p:txBody>
      </p: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6B7185CD-E9A9-7B28-DAE7-1875CC19E763}"/>
              </a:ext>
            </a:extLst>
          </p:cNvPr>
          <p:cNvGrpSpPr/>
          <p:nvPr/>
        </p:nvGrpSpPr>
        <p:grpSpPr>
          <a:xfrm>
            <a:off x="1800345" y="4645971"/>
            <a:ext cx="1480458" cy="185148"/>
            <a:chOff x="8708571" y="3336426"/>
            <a:chExt cx="1480458" cy="185148"/>
          </a:xfrm>
        </p:grpSpPr>
        <p:cxnSp>
          <p:nvCxnSpPr>
            <p:cNvPr id="75" name="직선 연결선 74">
              <a:extLst>
                <a:ext uri="{FF2B5EF4-FFF2-40B4-BE49-F238E27FC236}">
                  <a16:creationId xmlns:a16="http://schemas.microsoft.com/office/drawing/2014/main" id="{04948FBA-C984-EB8F-6742-2A9138E93A53}"/>
                </a:ext>
              </a:extLst>
            </p:cNvPr>
            <p:cNvCxnSpPr>
              <a:cxnSpLocks/>
            </p:cNvCxnSpPr>
            <p:nvPr/>
          </p:nvCxnSpPr>
          <p:spPr>
            <a:xfrm>
              <a:off x="8708571" y="3429000"/>
              <a:ext cx="1480458" cy="0"/>
            </a:xfrm>
            <a:prstGeom prst="line">
              <a:avLst/>
            </a:prstGeom>
            <a:ln w="1905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그룹 75">
              <a:extLst>
                <a:ext uri="{FF2B5EF4-FFF2-40B4-BE49-F238E27FC236}">
                  <a16:creationId xmlns:a16="http://schemas.microsoft.com/office/drawing/2014/main" id="{DDA1373C-31AF-BAAB-0137-32926AC0B4FC}"/>
                </a:ext>
              </a:extLst>
            </p:cNvPr>
            <p:cNvGrpSpPr/>
            <p:nvPr/>
          </p:nvGrpSpPr>
          <p:grpSpPr>
            <a:xfrm>
              <a:off x="9356226" y="3336426"/>
              <a:ext cx="185148" cy="185148"/>
              <a:chOff x="10003882" y="4374714"/>
              <a:chExt cx="185148" cy="185148"/>
            </a:xfrm>
          </p:grpSpPr>
          <p:sp>
            <p:nvSpPr>
              <p:cNvPr id="77" name="타원 76">
                <a:extLst>
                  <a:ext uri="{FF2B5EF4-FFF2-40B4-BE49-F238E27FC236}">
                    <a16:creationId xmlns:a16="http://schemas.microsoft.com/office/drawing/2014/main" id="{D0DFDD45-74D0-4420-DA67-56D206DC9CF6}"/>
                  </a:ext>
                </a:extLst>
              </p:cNvPr>
              <p:cNvSpPr/>
              <p:nvPr/>
            </p:nvSpPr>
            <p:spPr>
              <a:xfrm flipV="1">
                <a:off x="10003882" y="4374714"/>
                <a:ext cx="185148" cy="185148"/>
              </a:xfrm>
              <a:prstGeom prst="ellipse">
                <a:avLst/>
              </a:prstGeom>
              <a:solidFill>
                <a:schemeClr val="accent3">
                  <a:alpha val="83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8" name="타원 77">
                <a:extLst>
                  <a:ext uri="{FF2B5EF4-FFF2-40B4-BE49-F238E27FC236}">
                    <a16:creationId xmlns:a16="http://schemas.microsoft.com/office/drawing/2014/main" id="{843740B2-F45E-7C5B-A61B-084306DB5734}"/>
                  </a:ext>
                </a:extLst>
              </p:cNvPr>
              <p:cNvSpPr/>
              <p:nvPr/>
            </p:nvSpPr>
            <p:spPr>
              <a:xfrm flipV="1">
                <a:off x="10063074" y="4433906"/>
                <a:ext cx="66764" cy="6676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74" name="Rectangle 5">
            <a:extLst>
              <a:ext uri="{FF2B5EF4-FFF2-40B4-BE49-F238E27FC236}">
                <a16:creationId xmlns:a16="http://schemas.microsoft.com/office/drawing/2014/main" id="{CC55A4AB-07E7-C442-B70A-0D6F54283A89}"/>
              </a:ext>
            </a:extLst>
          </p:cNvPr>
          <p:cNvSpPr/>
          <p:nvPr/>
        </p:nvSpPr>
        <p:spPr>
          <a:xfrm>
            <a:off x="1576749" y="4840920"/>
            <a:ext cx="193971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111" name="그림 110" descr="라인, 화이트, 디자인이(가) 표시된 사진&#10;&#10;자동 생성된 설명">
            <a:extLst>
              <a:ext uri="{FF2B5EF4-FFF2-40B4-BE49-F238E27FC236}">
                <a16:creationId xmlns:a16="http://schemas.microsoft.com/office/drawing/2014/main" id="{28F22B42-45EA-8990-14C5-332F4747185A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6259868" y="2834902"/>
            <a:ext cx="2184098" cy="2642004"/>
          </a:xfrm>
          <a:prstGeom prst="rect">
            <a:avLst/>
          </a:prstGeom>
        </p:spPr>
      </p:pic>
      <p:pic>
        <p:nvPicPr>
          <p:cNvPr id="105" name="그림 104" descr="라인, 화이트, 디자인이(가) 표시된 사진&#10;&#10;자동 생성된 설명">
            <a:extLst>
              <a:ext uri="{FF2B5EF4-FFF2-40B4-BE49-F238E27FC236}">
                <a16:creationId xmlns:a16="http://schemas.microsoft.com/office/drawing/2014/main" id="{88871E65-AE1B-F314-8FF6-28EFED320E80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duotone>
              <a:prstClr val="black"/>
              <a:schemeClr val="accent3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25577" y="2855177"/>
            <a:ext cx="2184098" cy="2642004"/>
          </a:xfrm>
          <a:prstGeom prst="rect">
            <a:avLst/>
          </a:prstGeom>
        </p:spPr>
      </p:pic>
      <p:pic>
        <p:nvPicPr>
          <p:cNvPr id="117" name="그림 116" descr="라인, 화이트, 디자인이(가) 표시된 사진&#10;&#10;자동 생성된 설명">
            <a:extLst>
              <a:ext uri="{FF2B5EF4-FFF2-40B4-BE49-F238E27FC236}">
                <a16:creationId xmlns:a16="http://schemas.microsoft.com/office/drawing/2014/main" id="{F2DC2FE1-1E77-08F3-9229-AD91E8F0B7D8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964116" y="4010313"/>
            <a:ext cx="4436524" cy="1832474"/>
          </a:xfrm>
          <a:custGeom>
            <a:avLst/>
            <a:gdLst>
              <a:gd name="connsiteX0" fmla="*/ 2389747 w 4625806"/>
              <a:gd name="connsiteY0" fmla="*/ 17600 h 1935675"/>
              <a:gd name="connsiteX1" fmla="*/ 3650765 w 4625806"/>
              <a:gd name="connsiteY1" fmla="*/ 1882821 h 1935675"/>
              <a:gd name="connsiteX2" fmla="*/ 4625806 w 4625806"/>
              <a:gd name="connsiteY2" fmla="*/ 1223626 h 1935675"/>
              <a:gd name="connsiteX3" fmla="*/ 4625806 w 4625806"/>
              <a:gd name="connsiteY3" fmla="*/ 1935675 h 1935675"/>
              <a:gd name="connsiteX4" fmla="*/ 0 w 4625806"/>
              <a:gd name="connsiteY4" fmla="*/ 1935675 h 1935675"/>
              <a:gd name="connsiteX5" fmla="*/ 0 w 4625806"/>
              <a:gd name="connsiteY5" fmla="*/ 1153673 h 1935675"/>
              <a:gd name="connsiteX6" fmla="*/ 1075743 w 4625806"/>
              <a:gd name="connsiteY6" fmla="*/ 1903284 h 1935675"/>
              <a:gd name="connsiteX7" fmla="*/ 4357602 w 4625806"/>
              <a:gd name="connsiteY7" fmla="*/ 0 h 1935675"/>
              <a:gd name="connsiteX8" fmla="*/ 4625806 w 4625806"/>
              <a:gd name="connsiteY8" fmla="*/ 0 h 1935675"/>
              <a:gd name="connsiteX9" fmla="*/ 4625806 w 4625806"/>
              <a:gd name="connsiteY9" fmla="*/ 396711 h 1935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5806" h="1935675">
                <a:moveTo>
                  <a:pt x="2389747" y="17600"/>
                </a:moveTo>
                <a:lnTo>
                  <a:pt x="3650765" y="1882821"/>
                </a:lnTo>
                <a:lnTo>
                  <a:pt x="4625806" y="1223626"/>
                </a:lnTo>
                <a:lnTo>
                  <a:pt x="4625806" y="1935675"/>
                </a:lnTo>
                <a:lnTo>
                  <a:pt x="0" y="1935675"/>
                </a:lnTo>
                <a:lnTo>
                  <a:pt x="0" y="1153673"/>
                </a:lnTo>
                <a:lnTo>
                  <a:pt x="1075743" y="1903284"/>
                </a:lnTo>
                <a:close/>
                <a:moveTo>
                  <a:pt x="4357602" y="0"/>
                </a:moveTo>
                <a:lnTo>
                  <a:pt x="4625806" y="0"/>
                </a:lnTo>
                <a:lnTo>
                  <a:pt x="4625806" y="396711"/>
                </a:lnTo>
                <a:close/>
              </a:path>
            </a:pathLst>
          </a:custGeom>
        </p:spPr>
      </p:pic>
      <p:pic>
        <p:nvPicPr>
          <p:cNvPr id="109" name="그림 108" descr="라인, 화이트, 디자인이(가) 표시된 사진&#10;&#10;자동 생성된 설명">
            <a:extLst>
              <a:ext uri="{FF2B5EF4-FFF2-40B4-BE49-F238E27FC236}">
                <a16:creationId xmlns:a16="http://schemas.microsoft.com/office/drawing/2014/main" id="{9E8882EF-1A21-A160-680C-3F16EC70DBC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21198" y="1749539"/>
            <a:ext cx="3007757" cy="2385161"/>
          </a:xfrm>
          <a:custGeom>
            <a:avLst/>
            <a:gdLst>
              <a:gd name="connsiteX0" fmla="*/ 0 w 3242734"/>
              <a:gd name="connsiteY0" fmla="*/ 0 h 2571499"/>
              <a:gd name="connsiteX1" fmla="*/ 3242734 w 3242734"/>
              <a:gd name="connsiteY1" fmla="*/ 0 h 2571499"/>
              <a:gd name="connsiteX2" fmla="*/ 3242734 w 3242734"/>
              <a:gd name="connsiteY2" fmla="*/ 1237762 h 2571499"/>
              <a:gd name="connsiteX3" fmla="*/ 2365279 w 3242734"/>
              <a:gd name="connsiteY3" fmla="*/ 2520708 h 2571499"/>
              <a:gd name="connsiteX4" fmla="*/ 1453386 w 3242734"/>
              <a:gd name="connsiteY4" fmla="*/ 1130565 h 2571499"/>
              <a:gd name="connsiteX5" fmla="*/ 200487 w 3242734"/>
              <a:gd name="connsiteY5" fmla="*/ 1952431 h 2571499"/>
              <a:gd name="connsiteX6" fmla="*/ 606578 w 3242734"/>
              <a:gd name="connsiteY6" fmla="*/ 2571499 h 2571499"/>
              <a:gd name="connsiteX7" fmla="*/ 0 w 3242734"/>
              <a:gd name="connsiteY7" fmla="*/ 2571499 h 2571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42734" h="2571499">
                <a:moveTo>
                  <a:pt x="0" y="0"/>
                </a:moveTo>
                <a:lnTo>
                  <a:pt x="3242734" y="0"/>
                </a:lnTo>
                <a:lnTo>
                  <a:pt x="3242734" y="1237762"/>
                </a:lnTo>
                <a:lnTo>
                  <a:pt x="2365279" y="2520708"/>
                </a:lnTo>
                <a:lnTo>
                  <a:pt x="1453386" y="1130565"/>
                </a:lnTo>
                <a:lnTo>
                  <a:pt x="200487" y="1952431"/>
                </a:lnTo>
                <a:lnTo>
                  <a:pt x="606578" y="2571499"/>
                </a:lnTo>
                <a:lnTo>
                  <a:pt x="0" y="2571499"/>
                </a:lnTo>
                <a:close/>
              </a:path>
            </a:pathLst>
          </a:custGeom>
        </p:spPr>
      </p:pic>
      <p:sp>
        <p:nvSpPr>
          <p:cNvPr id="41" name="타원 40">
            <a:extLst>
              <a:ext uri="{FF2B5EF4-FFF2-40B4-BE49-F238E27FC236}">
                <a16:creationId xmlns:a16="http://schemas.microsoft.com/office/drawing/2014/main" id="{83E9B143-3890-87FA-BC18-AF40BBB8E623}"/>
              </a:ext>
            </a:extLst>
          </p:cNvPr>
          <p:cNvSpPr/>
          <p:nvPr/>
        </p:nvSpPr>
        <p:spPr>
          <a:xfrm>
            <a:off x="5710500" y="3494099"/>
            <a:ext cx="1111656" cy="1111654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AAD1356-925E-1FD5-858C-9B3899C87F4C}"/>
              </a:ext>
            </a:extLst>
          </p:cNvPr>
          <p:cNvSpPr txBox="1"/>
          <p:nvPr/>
        </p:nvSpPr>
        <p:spPr>
          <a:xfrm>
            <a:off x="5894358" y="3741614"/>
            <a:ext cx="743941" cy="62876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r>
              <a:rPr lang="en-US" altLang="ko-KR">
                <a:latin typeface="페이퍼로지 8 ExtraBold" pitchFamily="2" charset="-127"/>
                <a:ea typeface="페이퍼로지 8 ExtraBold" pitchFamily="2" charset="-127"/>
              </a:rPr>
              <a:t> </a:t>
            </a:r>
          </a:p>
          <a:p>
            <a:pPr algn="ctr"/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입력</a:t>
            </a:r>
            <a:endParaRPr lang="en-US" altLang="ko-KR">
              <a:latin typeface="페이퍼로지 8 ExtraBold" pitchFamily="2" charset="-127"/>
              <a:ea typeface="페이퍼로지 8 ExtraBold" pitchFamily="2" charset="-127"/>
            </a:endParaRPr>
          </a:p>
        </p:txBody>
      </p:sp>
      <p:pic>
        <p:nvPicPr>
          <p:cNvPr id="130" name="그래픽 129" descr="사과 단색으로 채워진">
            <a:extLst>
              <a:ext uri="{FF2B5EF4-FFF2-40B4-BE49-F238E27FC236}">
                <a16:creationId xmlns:a16="http://schemas.microsoft.com/office/drawing/2014/main" id="{76C6E8CA-C976-26EE-58FE-71297121FCB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5141542" y="3763847"/>
            <a:ext cx="276306" cy="276306"/>
          </a:xfrm>
          <a:prstGeom prst="rect">
            <a:avLst/>
          </a:prstGeom>
        </p:spPr>
      </p:pic>
      <p:sp>
        <p:nvSpPr>
          <p:cNvPr id="131" name="TextBox 130">
            <a:extLst>
              <a:ext uri="{FF2B5EF4-FFF2-40B4-BE49-F238E27FC236}">
                <a16:creationId xmlns:a16="http://schemas.microsoft.com/office/drawing/2014/main" id="{102E7B2A-58AD-C4D5-DAA5-051863740CA6}"/>
              </a:ext>
            </a:extLst>
          </p:cNvPr>
          <p:cNvSpPr txBox="1"/>
          <p:nvPr/>
        </p:nvSpPr>
        <p:spPr>
          <a:xfrm>
            <a:off x="4953721" y="4091533"/>
            <a:ext cx="65194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38" name="그래픽 137" descr="사과 단색으로 채워진">
            <a:extLst>
              <a:ext uri="{FF2B5EF4-FFF2-40B4-BE49-F238E27FC236}">
                <a16:creationId xmlns:a16="http://schemas.microsoft.com/office/drawing/2014/main" id="{C61668E9-474B-4D16-E4D4-775D46F842A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7114808" y="3763847"/>
            <a:ext cx="276306" cy="276306"/>
          </a:xfrm>
          <a:prstGeom prst="rect">
            <a:avLst/>
          </a:prstGeom>
        </p:spPr>
      </p:pic>
      <p:sp>
        <p:nvSpPr>
          <p:cNvPr id="139" name="TextBox 138">
            <a:extLst>
              <a:ext uri="{FF2B5EF4-FFF2-40B4-BE49-F238E27FC236}">
                <a16:creationId xmlns:a16="http://schemas.microsoft.com/office/drawing/2014/main" id="{4F7ADA3B-340B-2328-8EF6-B30AC2A23EF2}"/>
              </a:ext>
            </a:extLst>
          </p:cNvPr>
          <p:cNvSpPr txBox="1"/>
          <p:nvPr/>
        </p:nvSpPr>
        <p:spPr>
          <a:xfrm>
            <a:off x="6926987" y="4091533"/>
            <a:ext cx="65194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42" name="그래픽 141" descr="사과 단색으로 채워진">
            <a:extLst>
              <a:ext uri="{FF2B5EF4-FFF2-40B4-BE49-F238E27FC236}">
                <a16:creationId xmlns:a16="http://schemas.microsoft.com/office/drawing/2014/main" id="{E715EBC6-F3AB-4BEE-9207-940D351A44D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6121715" y="4746706"/>
            <a:ext cx="276306" cy="276306"/>
          </a:xfrm>
          <a:prstGeom prst="rect">
            <a:avLst/>
          </a:prstGeom>
        </p:spPr>
      </p:pic>
      <p:sp>
        <p:nvSpPr>
          <p:cNvPr id="143" name="TextBox 142">
            <a:extLst>
              <a:ext uri="{FF2B5EF4-FFF2-40B4-BE49-F238E27FC236}">
                <a16:creationId xmlns:a16="http://schemas.microsoft.com/office/drawing/2014/main" id="{BCDBB436-46F4-3EDB-4653-B6AD9D260947}"/>
              </a:ext>
            </a:extLst>
          </p:cNvPr>
          <p:cNvSpPr txBox="1"/>
          <p:nvPr/>
        </p:nvSpPr>
        <p:spPr>
          <a:xfrm>
            <a:off x="5933894" y="5074392"/>
            <a:ext cx="65194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45" name="그래픽 144" descr="사과 단색으로 채워진">
            <a:extLst>
              <a:ext uri="{FF2B5EF4-FFF2-40B4-BE49-F238E27FC236}">
                <a16:creationId xmlns:a16="http://schemas.microsoft.com/office/drawing/2014/main" id="{583EA6F4-353E-4119-29B1-837D7CB0F12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flipH="1">
            <a:off x="6121715" y="2615658"/>
            <a:ext cx="276306" cy="276306"/>
          </a:xfrm>
          <a:prstGeom prst="rect">
            <a:avLst/>
          </a:prstGeom>
        </p:spPr>
      </p:pic>
      <p:sp>
        <p:nvSpPr>
          <p:cNvPr id="146" name="TextBox 145">
            <a:extLst>
              <a:ext uri="{FF2B5EF4-FFF2-40B4-BE49-F238E27FC236}">
                <a16:creationId xmlns:a16="http://schemas.microsoft.com/office/drawing/2014/main" id="{C43F3479-59E1-AB7D-CF7E-C04885D0E3B3}"/>
              </a:ext>
            </a:extLst>
          </p:cNvPr>
          <p:cNvSpPr txBox="1"/>
          <p:nvPr/>
        </p:nvSpPr>
        <p:spPr>
          <a:xfrm>
            <a:off x="5933894" y="2943344"/>
            <a:ext cx="65194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31627637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10" descr="사람, 의류, 셔츠, 잡기이(가) 표시된 사진&#10;&#10;자동 생성된 설명">
            <a:extLst>
              <a:ext uri="{FF2B5EF4-FFF2-40B4-BE49-F238E27FC236}">
                <a16:creationId xmlns:a16="http://schemas.microsoft.com/office/drawing/2014/main" id="{7891D0D5-3AD7-FE7E-3D81-3E974EF61E4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alphaModFix amt="4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029325" y="3175"/>
            <a:ext cx="6162675" cy="6851650"/>
          </a:xfrm>
          <a:prstGeom prst="rect">
            <a:avLst/>
          </a:prstGeom>
        </p:spPr>
      </p:pic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D6F028F-B136-6C93-9096-3678C241562B}"/>
              </a:ext>
            </a:extLst>
          </p:cNvPr>
          <p:cNvSpPr/>
          <p:nvPr/>
        </p:nvSpPr>
        <p:spPr>
          <a:xfrm>
            <a:off x="696913" y="3800476"/>
            <a:ext cx="10801351" cy="2508250"/>
          </a:xfrm>
          <a:prstGeom prst="roundRect">
            <a:avLst>
              <a:gd name="adj" fmla="val 805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pic>
        <p:nvPicPr>
          <p:cNvPr id="2" name="그림 1" descr="휴대 전화, 사람, 잡기이(가) 표시된 사진&#10;&#10;자동 생성된 설명">
            <a:extLst>
              <a:ext uri="{FF2B5EF4-FFF2-40B4-BE49-F238E27FC236}">
                <a16:creationId xmlns:a16="http://schemas.microsoft.com/office/drawing/2014/main" id="{39F90390-B13F-18A0-DA91-1ED3D9312D2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76556" y="3934411"/>
            <a:ext cx="2240382" cy="2240380"/>
          </a:xfrm>
          <a:prstGeom prst="rect">
            <a:avLst/>
          </a:prstGeom>
        </p:spPr>
      </p:pic>
      <p:pic>
        <p:nvPicPr>
          <p:cNvPr id="3" name="그림 2" descr="차량, 바퀴, 육상 차량, 교통이(가) 표시된 사진&#10;&#10;자동 생성된 설명">
            <a:extLst>
              <a:ext uri="{FF2B5EF4-FFF2-40B4-BE49-F238E27FC236}">
                <a16:creationId xmlns:a16="http://schemas.microsoft.com/office/drawing/2014/main" id="{8A405A7F-0ECD-93E3-4428-8B4C861DBF61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64351" y="4092600"/>
            <a:ext cx="1613095" cy="1613095"/>
          </a:xfrm>
          <a:prstGeom prst="rect">
            <a:avLst/>
          </a:prstGeom>
        </p:spPr>
      </p:pic>
      <p:pic>
        <p:nvPicPr>
          <p:cNvPr id="4" name="그림 3" descr="만화 영화, 장난감이(가) 표시된 사진&#10;&#10;자동 생성된 설명">
            <a:extLst>
              <a:ext uri="{FF2B5EF4-FFF2-40B4-BE49-F238E27FC236}">
                <a16:creationId xmlns:a16="http://schemas.microsoft.com/office/drawing/2014/main" id="{0B45F36B-21DD-CF48-A276-A2A32B9722CC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143601" y="4202874"/>
            <a:ext cx="1404158" cy="1392548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536E0469-1101-D299-F622-7BD29E2A9B3C}"/>
              </a:ext>
            </a:extLst>
          </p:cNvPr>
          <p:cNvSpPr/>
          <p:nvPr/>
        </p:nvSpPr>
        <p:spPr>
          <a:xfrm>
            <a:off x="696914" y="2604435"/>
            <a:ext cx="26887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AC1B4B-0633-9083-6189-0F37F268F6C0}"/>
              </a:ext>
            </a:extLst>
          </p:cNvPr>
          <p:cNvSpPr txBox="1"/>
          <p:nvPr/>
        </p:nvSpPr>
        <p:spPr>
          <a:xfrm>
            <a:off x="696913" y="2197154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텍스트를 입력해주세요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045E26E8-E604-0E87-F0C4-B3CD96EF01FF}"/>
              </a:ext>
            </a:extLst>
          </p:cNvPr>
          <p:cNvSpPr/>
          <p:nvPr/>
        </p:nvSpPr>
        <p:spPr>
          <a:xfrm>
            <a:off x="1833220" y="5780147"/>
            <a:ext cx="1269822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267A6904-0573-F9BA-5D96-2E1F29400463}"/>
              </a:ext>
            </a:extLst>
          </p:cNvPr>
          <p:cNvSpPr/>
          <p:nvPr/>
        </p:nvSpPr>
        <p:spPr>
          <a:xfrm>
            <a:off x="5462678" y="5780147"/>
            <a:ext cx="1269822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BA6956F5-F5D4-06E6-600D-A1B14309FBBB}"/>
              </a:ext>
            </a:extLst>
          </p:cNvPr>
          <p:cNvSpPr/>
          <p:nvPr/>
        </p:nvSpPr>
        <p:spPr>
          <a:xfrm>
            <a:off x="9231402" y="5780147"/>
            <a:ext cx="1269822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키워드 입력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CA7CE8B4-CD9B-7731-3F15-5F5404F858D8}"/>
              </a:ext>
            </a:extLst>
          </p:cNvPr>
          <p:cNvSpPr/>
          <p:nvPr/>
        </p:nvSpPr>
        <p:spPr>
          <a:xfrm>
            <a:off x="3968947" y="5128908"/>
            <a:ext cx="749985" cy="114300"/>
          </a:xfrm>
          <a:custGeom>
            <a:avLst/>
            <a:gdLst>
              <a:gd name="connsiteX0" fmla="*/ 0 w 1104900"/>
              <a:gd name="connsiteY0" fmla="*/ 0 h 114300"/>
              <a:gd name="connsiteX1" fmla="*/ 1104900 w 1104900"/>
              <a:gd name="connsiteY1" fmla="*/ 0 h 114300"/>
              <a:gd name="connsiteX2" fmla="*/ 889000 w 1104900"/>
              <a:gd name="connsiteY2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114300">
                <a:moveTo>
                  <a:pt x="0" y="0"/>
                </a:moveTo>
                <a:lnTo>
                  <a:pt x="1104900" y="0"/>
                </a:lnTo>
                <a:lnTo>
                  <a:pt x="889000" y="114300"/>
                </a:lnTo>
              </a:path>
            </a:pathLst>
          </a:custGeom>
          <a:noFill/>
          <a:ln w="73025" cap="rnd">
            <a:solidFill>
              <a:schemeClr val="accent3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0D43EBE1-2760-EEA3-D197-375B28972877}"/>
              </a:ext>
            </a:extLst>
          </p:cNvPr>
          <p:cNvSpPr/>
          <p:nvPr/>
        </p:nvSpPr>
        <p:spPr>
          <a:xfrm rot="10800000">
            <a:off x="3968947" y="4891394"/>
            <a:ext cx="749985" cy="114300"/>
          </a:xfrm>
          <a:custGeom>
            <a:avLst/>
            <a:gdLst>
              <a:gd name="connsiteX0" fmla="*/ 0 w 1104900"/>
              <a:gd name="connsiteY0" fmla="*/ 0 h 114300"/>
              <a:gd name="connsiteX1" fmla="*/ 1104900 w 1104900"/>
              <a:gd name="connsiteY1" fmla="*/ 0 h 114300"/>
              <a:gd name="connsiteX2" fmla="*/ 889000 w 1104900"/>
              <a:gd name="connsiteY2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114300">
                <a:moveTo>
                  <a:pt x="0" y="0"/>
                </a:moveTo>
                <a:lnTo>
                  <a:pt x="1104900" y="0"/>
                </a:lnTo>
                <a:lnTo>
                  <a:pt x="889000" y="114300"/>
                </a:lnTo>
              </a:path>
            </a:pathLst>
          </a:custGeom>
          <a:noFill/>
          <a:ln w="73025" cap="rnd">
            <a:solidFill>
              <a:schemeClr val="accent3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6DA6511C-DB02-F664-1E41-ADAFB4CDB954}"/>
              </a:ext>
            </a:extLst>
          </p:cNvPr>
          <p:cNvSpPr/>
          <p:nvPr/>
        </p:nvSpPr>
        <p:spPr>
          <a:xfrm>
            <a:off x="7686331" y="5128908"/>
            <a:ext cx="749985" cy="114300"/>
          </a:xfrm>
          <a:custGeom>
            <a:avLst/>
            <a:gdLst>
              <a:gd name="connsiteX0" fmla="*/ 0 w 1104900"/>
              <a:gd name="connsiteY0" fmla="*/ 0 h 114300"/>
              <a:gd name="connsiteX1" fmla="*/ 1104900 w 1104900"/>
              <a:gd name="connsiteY1" fmla="*/ 0 h 114300"/>
              <a:gd name="connsiteX2" fmla="*/ 889000 w 1104900"/>
              <a:gd name="connsiteY2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114300">
                <a:moveTo>
                  <a:pt x="0" y="0"/>
                </a:moveTo>
                <a:lnTo>
                  <a:pt x="1104900" y="0"/>
                </a:lnTo>
                <a:lnTo>
                  <a:pt x="889000" y="114300"/>
                </a:lnTo>
              </a:path>
            </a:pathLst>
          </a:custGeom>
          <a:noFill/>
          <a:ln w="73025" cap="rnd">
            <a:solidFill>
              <a:schemeClr val="accent3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5BA23041-179C-EDFF-311D-1504D7426AE7}"/>
              </a:ext>
            </a:extLst>
          </p:cNvPr>
          <p:cNvSpPr/>
          <p:nvPr/>
        </p:nvSpPr>
        <p:spPr>
          <a:xfrm rot="10800000">
            <a:off x="7686331" y="4891394"/>
            <a:ext cx="749985" cy="114300"/>
          </a:xfrm>
          <a:custGeom>
            <a:avLst/>
            <a:gdLst>
              <a:gd name="connsiteX0" fmla="*/ 0 w 1104900"/>
              <a:gd name="connsiteY0" fmla="*/ 0 h 114300"/>
              <a:gd name="connsiteX1" fmla="*/ 1104900 w 1104900"/>
              <a:gd name="connsiteY1" fmla="*/ 0 h 114300"/>
              <a:gd name="connsiteX2" fmla="*/ 889000 w 1104900"/>
              <a:gd name="connsiteY2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114300">
                <a:moveTo>
                  <a:pt x="0" y="0"/>
                </a:moveTo>
                <a:lnTo>
                  <a:pt x="1104900" y="0"/>
                </a:lnTo>
                <a:lnTo>
                  <a:pt x="889000" y="114300"/>
                </a:lnTo>
              </a:path>
            </a:pathLst>
          </a:custGeom>
          <a:noFill/>
          <a:ln w="73025" cap="rnd">
            <a:solidFill>
              <a:schemeClr val="accent3"/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983948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개체 틀 24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B02AB5F8-29C4-6398-DB3B-AE1A4282C3D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7" name="그림 개체 틀 26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BA469E36-7F71-452D-115A-EA6BB04B1794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3" name="그림 개체 틀 22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735B260A-5E13-9752-13AB-CE09DDBC930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4" name="Rectangle 5">
            <a:extLst>
              <a:ext uri="{FF2B5EF4-FFF2-40B4-BE49-F238E27FC236}">
                <a16:creationId xmlns:a16="http://schemas.microsoft.com/office/drawing/2014/main" id="{0488985F-415C-7E9A-006F-CF8058C2FDDC}"/>
              </a:ext>
            </a:extLst>
          </p:cNvPr>
          <p:cNvSpPr/>
          <p:nvPr/>
        </p:nvSpPr>
        <p:spPr>
          <a:xfrm>
            <a:off x="1112041" y="3419021"/>
            <a:ext cx="2688784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9BCA50E-116D-7538-87FD-A2860100EB2E}"/>
              </a:ext>
            </a:extLst>
          </p:cNvPr>
          <p:cNvSpPr txBox="1"/>
          <p:nvPr/>
        </p:nvSpPr>
        <p:spPr>
          <a:xfrm>
            <a:off x="1941869" y="3042919"/>
            <a:ext cx="102912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 </a:t>
            </a:r>
            <a:r>
              <a:rPr lang="en-US" altLang="ko-KR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1</a:t>
            </a:r>
            <a:endParaRPr lang="ko-KR" altLang="en-US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4DEAC131-BF0E-15AA-F570-7A526718F44E}"/>
              </a:ext>
            </a:extLst>
          </p:cNvPr>
          <p:cNvSpPr/>
          <p:nvPr/>
        </p:nvSpPr>
        <p:spPr>
          <a:xfrm>
            <a:off x="4760462" y="3419021"/>
            <a:ext cx="2688784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3E5547-762B-7851-DFA9-EA7C18C3E912}"/>
              </a:ext>
            </a:extLst>
          </p:cNvPr>
          <p:cNvSpPr txBox="1"/>
          <p:nvPr/>
        </p:nvSpPr>
        <p:spPr>
          <a:xfrm>
            <a:off x="5590290" y="3042919"/>
            <a:ext cx="102912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 </a:t>
            </a:r>
            <a:r>
              <a:rPr lang="en-US" altLang="ko-KR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</a:t>
            </a:r>
            <a:endParaRPr lang="ko-KR" altLang="en-US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6CA83969-4034-7F3C-14AE-18AB33890C6F}"/>
              </a:ext>
            </a:extLst>
          </p:cNvPr>
          <p:cNvSpPr/>
          <p:nvPr/>
        </p:nvSpPr>
        <p:spPr>
          <a:xfrm>
            <a:off x="8408883" y="3419021"/>
            <a:ext cx="2688784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CCCA1E4-390B-4BC2-588D-7DA25CB11448}"/>
              </a:ext>
            </a:extLst>
          </p:cNvPr>
          <p:cNvSpPr txBox="1"/>
          <p:nvPr/>
        </p:nvSpPr>
        <p:spPr>
          <a:xfrm>
            <a:off x="9238710" y="3042919"/>
            <a:ext cx="102912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 </a:t>
            </a:r>
            <a:r>
              <a:rPr lang="en-US" altLang="ko-KR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3</a:t>
            </a:r>
            <a:endParaRPr lang="ko-KR" altLang="en-US"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57FC40-564E-7D64-F070-61BAB53FA39E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B4A2DA4-9839-4627-1A4A-FB644598F4DA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952EE2FF-AD8C-D85C-A7D8-667A4F805AD2}"/>
              </a:ext>
            </a:extLst>
          </p:cNvPr>
          <p:cNvSpPr/>
          <p:nvPr/>
        </p:nvSpPr>
        <p:spPr>
          <a:xfrm>
            <a:off x="3575333" y="1543588"/>
            <a:ext cx="504133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4" name="화살표: 오각형 13">
            <a:extLst>
              <a:ext uri="{FF2B5EF4-FFF2-40B4-BE49-F238E27FC236}">
                <a16:creationId xmlns:a16="http://schemas.microsoft.com/office/drawing/2014/main" id="{BA62E1EE-74CA-F07E-2D89-B50B19EBF519}"/>
              </a:ext>
            </a:extLst>
          </p:cNvPr>
          <p:cNvSpPr/>
          <p:nvPr/>
        </p:nvSpPr>
        <p:spPr>
          <a:xfrm rot="5400000">
            <a:off x="5826468" y="-387875"/>
            <a:ext cx="556778" cy="10625384"/>
          </a:xfrm>
          <a:prstGeom prst="homePlate">
            <a:avLst>
              <a:gd name="adj" fmla="val 74943"/>
            </a:avLst>
          </a:prstGeom>
          <a:gradFill flip="none" rotWithShape="1">
            <a:gsLst>
              <a:gs pos="100000">
                <a:schemeClr val="accent2"/>
              </a:gs>
              <a:gs pos="0">
                <a:schemeClr val="accent3">
                  <a:lumMod val="30000"/>
                  <a:lumOff val="70000"/>
                  <a:alpha val="0"/>
                </a:schemeClr>
              </a:gs>
            </a:gsLst>
            <a:lin ang="2154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AEA0DEE-ECB4-66ED-40C4-D29D80F397B9}"/>
              </a:ext>
            </a:extLst>
          </p:cNvPr>
          <p:cNvSpPr txBox="1"/>
          <p:nvPr/>
        </p:nvSpPr>
        <p:spPr>
          <a:xfrm>
            <a:off x="3902134" y="5538147"/>
            <a:ext cx="4393831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입력해주세요 텍스트를 입력해주세요</a:t>
            </a:r>
          </a:p>
        </p:txBody>
      </p:sp>
    </p:spTree>
    <p:extLst>
      <p:ext uri="{BB962C8B-B14F-4D97-AF65-F5344CB8AC3E}">
        <p14:creationId xmlns:p14="http://schemas.microsoft.com/office/powerpoint/2010/main" val="12142124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>
            <a:extLst>
              <a:ext uri="{FF2B5EF4-FFF2-40B4-BE49-F238E27FC236}">
                <a16:creationId xmlns:a16="http://schemas.microsoft.com/office/drawing/2014/main" id="{B6F9EDB1-BAD3-E1A1-01BF-52E0D5AC508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0516EC0-88B0-EFE1-3B0B-A6BAE419E841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F8B5FEBA-7D6F-06A2-BE4B-76627C0D7D79}"/>
              </a:ext>
            </a:extLst>
          </p:cNvPr>
          <p:cNvCxnSpPr/>
          <p:nvPr/>
        </p:nvCxnSpPr>
        <p:spPr>
          <a:xfrm>
            <a:off x="7914128" y="1903178"/>
            <a:ext cx="0" cy="4216400"/>
          </a:xfrm>
          <a:prstGeom prst="line">
            <a:avLst/>
          </a:prstGeom>
          <a:ln w="1905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2165D178-D191-B959-2DB6-4EFA45F1DC34}"/>
              </a:ext>
            </a:extLst>
          </p:cNvPr>
          <p:cNvCxnSpPr/>
          <p:nvPr/>
        </p:nvCxnSpPr>
        <p:spPr>
          <a:xfrm>
            <a:off x="4296737" y="1903178"/>
            <a:ext cx="0" cy="4216400"/>
          </a:xfrm>
          <a:prstGeom prst="line">
            <a:avLst/>
          </a:prstGeom>
          <a:ln w="1905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차트 3">
            <a:extLst>
              <a:ext uri="{FF2B5EF4-FFF2-40B4-BE49-F238E27FC236}">
                <a16:creationId xmlns:a16="http://schemas.microsoft.com/office/drawing/2014/main" id="{BA9F3E2A-6548-1315-4AB3-404C00D162CD}"/>
              </a:ext>
            </a:extLst>
          </p:cNvPr>
          <p:cNvGraphicFramePr/>
          <p:nvPr/>
        </p:nvGraphicFramePr>
        <p:xfrm>
          <a:off x="903287" y="2554882"/>
          <a:ext cx="2789243" cy="27574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0C524FCE-0776-6948-29AB-A7C5BDC511B7}"/>
              </a:ext>
            </a:extLst>
          </p:cNvPr>
          <p:cNvSpPr/>
          <p:nvPr/>
        </p:nvSpPr>
        <p:spPr>
          <a:xfrm>
            <a:off x="1118836" y="1969334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F61348B-0ABF-C895-32C0-1624C807B156}"/>
              </a:ext>
            </a:extLst>
          </p:cNvPr>
          <p:cNvSpPr txBox="1"/>
          <p:nvPr/>
        </p:nvSpPr>
        <p:spPr>
          <a:xfrm>
            <a:off x="1438951" y="2043640"/>
            <a:ext cx="191558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차트 제목을 입력해주세요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96DCC25D-13CE-D3C8-A087-5D9F48E9C632}"/>
              </a:ext>
            </a:extLst>
          </p:cNvPr>
          <p:cNvSpPr/>
          <p:nvPr/>
        </p:nvSpPr>
        <p:spPr>
          <a:xfrm>
            <a:off x="765099" y="5448454"/>
            <a:ext cx="326329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8BA34E9-D97C-CDCC-C71F-81EF84245898}"/>
              </a:ext>
            </a:extLst>
          </p:cNvPr>
          <p:cNvSpPr txBox="1"/>
          <p:nvPr/>
        </p:nvSpPr>
        <p:spPr>
          <a:xfrm>
            <a:off x="5235559" y="418379"/>
            <a:ext cx="19620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b="0" i="0" u="none" strike="noStrike" kern="1200" cap="none" spc="-10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키워드를 입력하세요</a:t>
            </a:r>
          </a:p>
        </p:txBody>
      </p: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D9D353E-D8A0-E373-719C-FE40E80474E8}"/>
              </a:ext>
            </a:extLst>
          </p:cNvPr>
          <p:cNvSpPr/>
          <p:nvPr/>
        </p:nvSpPr>
        <p:spPr>
          <a:xfrm>
            <a:off x="4827524" y="1969334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6BED4D6-F318-5273-7919-20C189701E01}"/>
              </a:ext>
            </a:extLst>
          </p:cNvPr>
          <p:cNvSpPr txBox="1"/>
          <p:nvPr/>
        </p:nvSpPr>
        <p:spPr>
          <a:xfrm>
            <a:off x="5247827" y="2043640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키워드를 입력해주세요</a:t>
            </a: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83B9ECD4-9A01-022E-A718-ED9CD5344679}"/>
              </a:ext>
            </a:extLst>
          </p:cNvPr>
          <p:cNvSpPr/>
          <p:nvPr/>
        </p:nvSpPr>
        <p:spPr>
          <a:xfrm>
            <a:off x="8506543" y="1969334"/>
            <a:ext cx="2555817" cy="44994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2482838-A771-8725-897C-C5A22B03AB4C}"/>
              </a:ext>
            </a:extLst>
          </p:cNvPr>
          <p:cNvSpPr txBox="1"/>
          <p:nvPr/>
        </p:nvSpPr>
        <p:spPr>
          <a:xfrm>
            <a:off x="8826658" y="2043640"/>
            <a:ext cx="1915588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차트 제목을 입력해주세요</a:t>
            </a:r>
          </a:p>
        </p:txBody>
      </p:sp>
      <p:graphicFrame>
        <p:nvGraphicFramePr>
          <p:cNvPr id="46" name="차트 45">
            <a:extLst>
              <a:ext uri="{FF2B5EF4-FFF2-40B4-BE49-F238E27FC236}">
                <a16:creationId xmlns:a16="http://schemas.microsoft.com/office/drawing/2014/main" id="{FE17BA1B-0A3A-BD37-AA13-46EF513E4D4C}"/>
              </a:ext>
            </a:extLst>
          </p:cNvPr>
          <p:cNvGraphicFramePr/>
          <p:nvPr/>
        </p:nvGraphicFramePr>
        <p:xfrm>
          <a:off x="8142000" y="2865857"/>
          <a:ext cx="3284901" cy="28110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7" name="직사각형 46">
            <a:extLst>
              <a:ext uri="{FF2B5EF4-FFF2-40B4-BE49-F238E27FC236}">
                <a16:creationId xmlns:a16="http://schemas.microsoft.com/office/drawing/2014/main" id="{E4391CB9-3290-DEF0-7414-9A9489598B97}"/>
              </a:ext>
            </a:extLst>
          </p:cNvPr>
          <p:cNvSpPr/>
          <p:nvPr/>
        </p:nvSpPr>
        <p:spPr>
          <a:xfrm>
            <a:off x="4712463" y="2831634"/>
            <a:ext cx="2767074" cy="19643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71477A29-91CF-52D9-B32E-BD3A59BE927B}"/>
              </a:ext>
            </a:extLst>
          </p:cNvPr>
          <p:cNvSpPr/>
          <p:nvPr/>
        </p:nvSpPr>
        <p:spPr>
          <a:xfrm>
            <a:off x="4464352" y="5208388"/>
            <a:ext cx="326329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</p:txBody>
      </p:sp>
      <p:pic>
        <p:nvPicPr>
          <p:cNvPr id="52" name="그래픽 51" descr="카메라 단색으로 채워진">
            <a:extLst>
              <a:ext uri="{FF2B5EF4-FFF2-40B4-BE49-F238E27FC236}">
                <a16:creationId xmlns:a16="http://schemas.microsoft.com/office/drawing/2014/main" id="{EF86AD49-F79C-A02C-57C9-EB5FDC1B313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784850" y="3327850"/>
            <a:ext cx="622300" cy="622300"/>
          </a:xfrm>
          <a:prstGeom prst="rect">
            <a:avLst/>
          </a:prstGeom>
        </p:spPr>
      </p:pic>
      <p:sp>
        <p:nvSpPr>
          <p:cNvPr id="53" name="Rectangle 5">
            <a:extLst>
              <a:ext uri="{FF2B5EF4-FFF2-40B4-BE49-F238E27FC236}">
                <a16:creationId xmlns:a16="http://schemas.microsoft.com/office/drawing/2014/main" id="{B6A76DCE-114E-4CB2-0987-3C40DBC3FB45}"/>
              </a:ext>
            </a:extLst>
          </p:cNvPr>
          <p:cNvSpPr/>
          <p:nvPr/>
        </p:nvSpPr>
        <p:spPr>
          <a:xfrm>
            <a:off x="5393361" y="4003452"/>
            <a:ext cx="1424144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&lt;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사진을 넣어주세요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&gt;</a:t>
            </a:r>
          </a:p>
        </p:txBody>
      </p:sp>
    </p:spTree>
    <p:extLst>
      <p:ext uri="{BB962C8B-B14F-4D97-AF65-F5344CB8AC3E}">
        <p14:creationId xmlns:p14="http://schemas.microsoft.com/office/powerpoint/2010/main" val="2562106378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7">
            <a:extLst>
              <a:ext uri="{FF2B5EF4-FFF2-40B4-BE49-F238E27FC236}">
                <a16:creationId xmlns:a16="http://schemas.microsoft.com/office/drawing/2014/main" id="{9DA3EB87-BBE7-0429-DB48-801EAE4F3FA7}"/>
              </a:ext>
            </a:extLst>
          </p:cNvPr>
          <p:cNvSpPr/>
          <p:nvPr/>
        </p:nvSpPr>
        <p:spPr>
          <a:xfrm>
            <a:off x="0" y="0"/>
            <a:ext cx="12192000" cy="177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4AAC436-402A-7A3B-7206-0DC8092C5FD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780A095-CE13-D9B9-9D77-F01BBA7B9D8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Rectangle 5">
            <a:extLst>
              <a:ext uri="{FF2B5EF4-FFF2-40B4-BE49-F238E27FC236}">
                <a16:creationId xmlns:a16="http://schemas.microsoft.com/office/drawing/2014/main" id="{0EA07F6E-66F4-AFF5-1629-48545331C90E}"/>
              </a:ext>
            </a:extLst>
          </p:cNvPr>
          <p:cNvSpPr/>
          <p:nvPr/>
        </p:nvSpPr>
        <p:spPr>
          <a:xfrm>
            <a:off x="3295933" y="2796599"/>
            <a:ext cx="260956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9" name="그래픽 8" descr="건물 단색으로 채워진">
            <a:extLst>
              <a:ext uri="{FF2B5EF4-FFF2-40B4-BE49-F238E27FC236}">
                <a16:creationId xmlns:a16="http://schemas.microsoft.com/office/drawing/2014/main" id="{976C2D24-3ADE-068B-9503-227C65ADC6E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5962" y="2820658"/>
            <a:ext cx="914400" cy="914400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34E96E0E-73C2-CF22-88A7-41E4405C55CB}"/>
              </a:ext>
            </a:extLst>
          </p:cNvPr>
          <p:cNvSpPr txBox="1"/>
          <p:nvPr/>
        </p:nvSpPr>
        <p:spPr>
          <a:xfrm>
            <a:off x="1593660" y="3392706"/>
            <a:ext cx="89607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회사</a:t>
            </a:r>
            <a:r>
              <a:rPr lang="en-US" altLang="ko-KR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 </a:t>
            </a:r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설립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0CB0FBE-B412-CFF7-CCF6-08FD855A075E}"/>
              </a:ext>
            </a:extLst>
          </p:cNvPr>
          <p:cNvSpPr txBox="1"/>
          <p:nvPr/>
        </p:nvSpPr>
        <p:spPr>
          <a:xfrm>
            <a:off x="1512852" y="2734483"/>
            <a:ext cx="1572546" cy="592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1998</a:t>
            </a:r>
            <a:r>
              <a:rPr lang="ko-KR" altLang="en-US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년</a:t>
            </a: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DDC66DD0-30B7-7006-3486-E65119287E0F}"/>
              </a:ext>
            </a:extLst>
          </p:cNvPr>
          <p:cNvCxnSpPr>
            <a:cxnSpLocks/>
          </p:cNvCxnSpPr>
          <p:nvPr/>
        </p:nvCxnSpPr>
        <p:spPr>
          <a:xfrm>
            <a:off x="3187823" y="2825476"/>
            <a:ext cx="0" cy="908174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5">
            <a:extLst>
              <a:ext uri="{FF2B5EF4-FFF2-40B4-BE49-F238E27FC236}">
                <a16:creationId xmlns:a16="http://schemas.microsoft.com/office/drawing/2014/main" id="{A184EDE1-06B8-F1D9-A806-F4BC413815F6}"/>
              </a:ext>
            </a:extLst>
          </p:cNvPr>
          <p:cNvSpPr/>
          <p:nvPr/>
        </p:nvSpPr>
        <p:spPr>
          <a:xfrm>
            <a:off x="3295933" y="4587299"/>
            <a:ext cx="260956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27" name="그래픽 26">
            <a:extLst>
              <a:ext uri="{FF2B5EF4-FFF2-40B4-BE49-F238E27FC236}">
                <a16:creationId xmlns:a16="http://schemas.microsoft.com/office/drawing/2014/main" id="{62E16546-7D50-BC5F-471B-24F88C63798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775664" y="4686300"/>
            <a:ext cx="764516" cy="764516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F6076B56-F12C-2715-4A4F-177B419EA726}"/>
              </a:ext>
            </a:extLst>
          </p:cNvPr>
          <p:cNvSpPr txBox="1"/>
          <p:nvPr/>
        </p:nvSpPr>
        <p:spPr>
          <a:xfrm>
            <a:off x="1593660" y="5183406"/>
            <a:ext cx="1065997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당기순이익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9EEB1AB-D4EB-FB40-684F-5C8FD76A61B3}"/>
              </a:ext>
            </a:extLst>
          </p:cNvPr>
          <p:cNvSpPr txBox="1"/>
          <p:nvPr/>
        </p:nvSpPr>
        <p:spPr>
          <a:xfrm>
            <a:off x="1512852" y="4525183"/>
            <a:ext cx="1277594" cy="592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000</a:t>
            </a:r>
            <a:r>
              <a:rPr lang="ko-KR" altLang="en-US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억</a:t>
            </a: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22243FD1-E9A7-FF1F-AB9A-725D4C2E7CD5}"/>
              </a:ext>
            </a:extLst>
          </p:cNvPr>
          <p:cNvCxnSpPr>
            <a:cxnSpLocks/>
          </p:cNvCxnSpPr>
          <p:nvPr/>
        </p:nvCxnSpPr>
        <p:spPr>
          <a:xfrm>
            <a:off x="3187823" y="4616176"/>
            <a:ext cx="0" cy="908174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Rectangle 5">
            <a:extLst>
              <a:ext uri="{FF2B5EF4-FFF2-40B4-BE49-F238E27FC236}">
                <a16:creationId xmlns:a16="http://schemas.microsoft.com/office/drawing/2014/main" id="{66C4FC16-528A-02BB-E07E-DC4D542AF660}"/>
              </a:ext>
            </a:extLst>
          </p:cNvPr>
          <p:cNvSpPr/>
          <p:nvPr/>
        </p:nvSpPr>
        <p:spPr>
          <a:xfrm>
            <a:off x="8888696" y="4584991"/>
            <a:ext cx="260956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69" name="그래픽 68">
            <a:extLst>
              <a:ext uri="{FF2B5EF4-FFF2-40B4-BE49-F238E27FC236}">
                <a16:creationId xmlns:a16="http://schemas.microsoft.com/office/drawing/2014/main" id="{39464ADB-81D4-5E35-B805-E408EAB3F32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308725" y="4609050"/>
            <a:ext cx="914400" cy="914400"/>
          </a:xfrm>
          <a:prstGeom prst="rect">
            <a:avLst/>
          </a:prstGeom>
        </p:spPr>
      </p:pic>
      <p:sp>
        <p:nvSpPr>
          <p:cNvPr id="70" name="TextBox 69">
            <a:extLst>
              <a:ext uri="{FF2B5EF4-FFF2-40B4-BE49-F238E27FC236}">
                <a16:creationId xmlns:a16="http://schemas.microsoft.com/office/drawing/2014/main" id="{E084F529-E884-6669-9504-9A5CBF325C3C}"/>
              </a:ext>
            </a:extLst>
          </p:cNvPr>
          <p:cNvSpPr txBox="1"/>
          <p:nvPr/>
        </p:nvSpPr>
        <p:spPr>
          <a:xfrm>
            <a:off x="7221133" y="5181098"/>
            <a:ext cx="68287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직원 수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90A535B7-F1F0-8CD8-973B-84A3E9FC2BB3}"/>
              </a:ext>
            </a:extLst>
          </p:cNvPr>
          <p:cNvSpPr txBox="1"/>
          <p:nvPr/>
        </p:nvSpPr>
        <p:spPr>
          <a:xfrm>
            <a:off x="7221133" y="4522875"/>
            <a:ext cx="1277594" cy="592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300</a:t>
            </a:r>
            <a:r>
              <a:rPr lang="ko-KR" altLang="en-US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명</a:t>
            </a:r>
          </a:p>
        </p:txBody>
      </p: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76F91872-7136-53FE-FB08-593CBE678DD5}"/>
              </a:ext>
            </a:extLst>
          </p:cNvPr>
          <p:cNvCxnSpPr>
            <a:cxnSpLocks/>
          </p:cNvCxnSpPr>
          <p:nvPr/>
        </p:nvCxnSpPr>
        <p:spPr>
          <a:xfrm>
            <a:off x="8780586" y="4613868"/>
            <a:ext cx="0" cy="908174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Rectangle 5">
            <a:extLst>
              <a:ext uri="{FF2B5EF4-FFF2-40B4-BE49-F238E27FC236}">
                <a16:creationId xmlns:a16="http://schemas.microsoft.com/office/drawing/2014/main" id="{634EB0CE-5D71-1E06-7E38-8279F7EF7547}"/>
              </a:ext>
            </a:extLst>
          </p:cNvPr>
          <p:cNvSpPr/>
          <p:nvPr/>
        </p:nvSpPr>
        <p:spPr>
          <a:xfrm>
            <a:off x="8888696" y="2801566"/>
            <a:ext cx="2609567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81" name="그래픽 80" descr="Office Worker">
            <a:extLst>
              <a:ext uri="{FF2B5EF4-FFF2-40B4-BE49-F238E27FC236}">
                <a16:creationId xmlns:a16="http://schemas.microsoft.com/office/drawing/2014/main" id="{90B40BFB-23D7-A8F1-CB8E-E28603FE1C4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308725" y="2880372"/>
            <a:ext cx="914400" cy="914400"/>
          </a:xfrm>
          <a:prstGeom prst="rect">
            <a:avLst/>
          </a:prstGeom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EC74CF0E-25C9-3F85-1801-9AC20B458DFF}"/>
              </a:ext>
            </a:extLst>
          </p:cNvPr>
          <p:cNvSpPr txBox="1"/>
          <p:nvPr/>
        </p:nvSpPr>
        <p:spPr>
          <a:xfrm>
            <a:off x="7186423" y="3397673"/>
            <a:ext cx="54341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CEO</a:t>
            </a:r>
            <a:endParaRPr lang="ko-KR" altLang="en-US" sz="2000"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ACF5B803-D73F-76FF-AFAF-93C0189F0F1F}"/>
              </a:ext>
            </a:extLst>
          </p:cNvPr>
          <p:cNvSpPr txBox="1"/>
          <p:nvPr/>
        </p:nvSpPr>
        <p:spPr>
          <a:xfrm>
            <a:off x="7105615" y="2739450"/>
            <a:ext cx="1178208" cy="592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 sz="36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홍길동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2B58D698-400A-AAD0-2B42-784B7FE67B63}"/>
              </a:ext>
            </a:extLst>
          </p:cNvPr>
          <p:cNvCxnSpPr>
            <a:cxnSpLocks/>
          </p:cNvCxnSpPr>
          <p:nvPr/>
        </p:nvCxnSpPr>
        <p:spPr>
          <a:xfrm>
            <a:off x="8780586" y="2830443"/>
            <a:ext cx="0" cy="908174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5614138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그림 개체 틀 24" descr="사람, 인간의 얼굴, 안경, 의류이(가) 표시된 사진&#10;&#10;자동 생성된 설명">
            <a:extLst>
              <a:ext uri="{FF2B5EF4-FFF2-40B4-BE49-F238E27FC236}">
                <a16:creationId xmlns:a16="http://schemas.microsoft.com/office/drawing/2014/main" id="{F08B38B9-2B80-B1BF-E62F-BD3E2E554B5C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8" name="직사각형 7">
            <a:extLst>
              <a:ext uri="{FF2B5EF4-FFF2-40B4-BE49-F238E27FC236}">
                <a16:creationId xmlns:a16="http://schemas.microsoft.com/office/drawing/2014/main" id="{9DA3EB87-BBE7-0429-DB48-801EAE4F3FA7}"/>
              </a:ext>
            </a:extLst>
          </p:cNvPr>
          <p:cNvSpPr>
            <a:spLocks/>
          </p:cNvSpPr>
          <p:nvPr/>
        </p:nvSpPr>
        <p:spPr>
          <a:xfrm>
            <a:off x="0" y="2781300"/>
            <a:ext cx="12192000" cy="4076700"/>
          </a:xfrm>
          <a:prstGeom prst="rect">
            <a:avLst/>
          </a:prstGeom>
          <a:gradFill flip="none" rotWithShape="1">
            <a:gsLst>
              <a:gs pos="54000">
                <a:schemeClr val="accent3">
                  <a:alpha val="43000"/>
                </a:schemeClr>
              </a:gs>
              <a:gs pos="0">
                <a:schemeClr val="accent3">
                  <a:alpha val="0"/>
                </a:schemeClr>
              </a:gs>
              <a:gs pos="100000">
                <a:schemeClr val="accent3"/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4AAC436-402A-7A3B-7206-0DC8092C5FD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780A095-CE13-D9B9-9D77-F01BBA7B9D8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52907A6D-0B5D-DE0D-5585-70E2BCFF61AA}"/>
              </a:ext>
            </a:extLst>
          </p:cNvPr>
          <p:cNvSpPr/>
          <p:nvPr/>
        </p:nvSpPr>
        <p:spPr>
          <a:xfrm>
            <a:off x="696913" y="2068070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EF7A279-5757-8A58-C8A3-28AB1AAC2999}"/>
              </a:ext>
            </a:extLst>
          </p:cNvPr>
          <p:cNvSpPr txBox="1"/>
          <p:nvPr/>
        </p:nvSpPr>
        <p:spPr>
          <a:xfrm>
            <a:off x="696913" y="1721804"/>
            <a:ext cx="87363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DBEDBA4-6945-278C-DFE6-A79CD663EE18}"/>
              </a:ext>
            </a:extLst>
          </p:cNvPr>
          <p:cNvSpPr txBox="1"/>
          <p:nvPr/>
        </p:nvSpPr>
        <p:spPr>
          <a:xfrm>
            <a:off x="1523630" y="5932166"/>
            <a:ext cx="87363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191251B-2FB7-D7D3-56A8-813917A6FA5D}"/>
              </a:ext>
            </a:extLst>
          </p:cNvPr>
          <p:cNvSpPr txBox="1"/>
          <p:nvPr/>
        </p:nvSpPr>
        <p:spPr>
          <a:xfrm>
            <a:off x="4265944" y="5932166"/>
            <a:ext cx="87363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74EBBDF-5A77-BA4C-5534-82C21DA884FF}"/>
              </a:ext>
            </a:extLst>
          </p:cNvPr>
          <p:cNvSpPr txBox="1"/>
          <p:nvPr/>
        </p:nvSpPr>
        <p:spPr>
          <a:xfrm>
            <a:off x="7008258" y="5932166"/>
            <a:ext cx="873636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7" name="그림 개체 틀 6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E31E45E9-1263-E826-3008-618B39B0F83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7" name="그림 개체 틀 16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3A642607-8A76-8A57-1241-05D2CE33520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5" name="그림 개체 틀 4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2404B57-7348-D03E-E3CC-BC4D59DCD71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84240410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개체 틀 8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CB11918C-AD92-9FC7-FFA0-8DA88E9AAD5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7" name="타원 26">
            <a:extLst>
              <a:ext uri="{FF2B5EF4-FFF2-40B4-BE49-F238E27FC236}">
                <a16:creationId xmlns:a16="http://schemas.microsoft.com/office/drawing/2014/main" id="{D19A6CC6-AD50-E668-5221-36DC26240640}"/>
              </a:ext>
            </a:extLst>
          </p:cNvPr>
          <p:cNvSpPr/>
          <p:nvPr/>
        </p:nvSpPr>
        <p:spPr>
          <a:xfrm>
            <a:off x="1472643" y="2956562"/>
            <a:ext cx="1278783" cy="1278783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022BAFA-F4E1-3E38-44F0-3186E58D62A8}"/>
              </a:ext>
            </a:extLst>
          </p:cNvPr>
          <p:cNvSpPr txBox="1"/>
          <p:nvPr/>
        </p:nvSpPr>
        <p:spPr>
          <a:xfrm>
            <a:off x="1577014" y="4495073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B1D57F8C-930C-E4B2-2E8D-C66617AB7377}"/>
              </a:ext>
            </a:extLst>
          </p:cNvPr>
          <p:cNvSpPr/>
          <p:nvPr/>
        </p:nvSpPr>
        <p:spPr>
          <a:xfrm>
            <a:off x="1017949" y="49236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grpSp>
        <p:nvGrpSpPr>
          <p:cNvPr id="32" name="그래픽 33">
            <a:extLst>
              <a:ext uri="{FF2B5EF4-FFF2-40B4-BE49-F238E27FC236}">
                <a16:creationId xmlns:a16="http://schemas.microsoft.com/office/drawing/2014/main" id="{8A699AA1-3BDD-04E6-0D00-CAC8849E6DEC}"/>
              </a:ext>
            </a:extLst>
          </p:cNvPr>
          <p:cNvGrpSpPr/>
          <p:nvPr/>
        </p:nvGrpSpPr>
        <p:grpSpPr>
          <a:xfrm>
            <a:off x="1836682" y="3343365"/>
            <a:ext cx="550709" cy="5051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9A5A601-94D9-FF4E-FC5D-438FB93AD269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6E0CDF7F-0E43-656D-3453-83F1E97F11C1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02665445-B88B-65F7-CC67-A5916A06252C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8" name="타원 37">
            <a:extLst>
              <a:ext uri="{FF2B5EF4-FFF2-40B4-BE49-F238E27FC236}">
                <a16:creationId xmlns:a16="http://schemas.microsoft.com/office/drawing/2014/main" id="{8E66E928-3470-7D1F-5B21-04001E318EFE}"/>
              </a:ext>
            </a:extLst>
          </p:cNvPr>
          <p:cNvSpPr/>
          <p:nvPr/>
        </p:nvSpPr>
        <p:spPr>
          <a:xfrm>
            <a:off x="4089696" y="2956564"/>
            <a:ext cx="1278783" cy="127878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E549CCB-BCEB-D28A-FD65-C976C0660516}"/>
              </a:ext>
            </a:extLst>
          </p:cNvPr>
          <p:cNvSpPr txBox="1"/>
          <p:nvPr/>
        </p:nvSpPr>
        <p:spPr>
          <a:xfrm>
            <a:off x="4194065" y="44950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CE0AAF73-C602-4575-9C6E-EB6D5D87B446}"/>
              </a:ext>
            </a:extLst>
          </p:cNvPr>
          <p:cNvSpPr/>
          <p:nvPr/>
        </p:nvSpPr>
        <p:spPr>
          <a:xfrm>
            <a:off x="3635000" y="49236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F4B78D39-7A6D-6EE4-778C-54E47174BEE4}"/>
              </a:ext>
            </a:extLst>
          </p:cNvPr>
          <p:cNvSpPr/>
          <p:nvPr/>
        </p:nvSpPr>
        <p:spPr>
          <a:xfrm>
            <a:off x="6706748" y="2956564"/>
            <a:ext cx="1278783" cy="1278783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24EF7B9-8F9C-D4B2-D560-42D9B5E10944}"/>
              </a:ext>
            </a:extLst>
          </p:cNvPr>
          <p:cNvSpPr txBox="1"/>
          <p:nvPr/>
        </p:nvSpPr>
        <p:spPr>
          <a:xfrm>
            <a:off x="6811116" y="44950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6122AA1B-31FC-862B-6B44-3F6D79FCF177}"/>
              </a:ext>
            </a:extLst>
          </p:cNvPr>
          <p:cNvSpPr/>
          <p:nvPr/>
        </p:nvSpPr>
        <p:spPr>
          <a:xfrm>
            <a:off x="6252051" y="49236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4A6B218-D13E-6EA4-F6A7-9822777FC924}"/>
              </a:ext>
            </a:extLst>
          </p:cNvPr>
          <p:cNvSpPr/>
          <p:nvPr/>
        </p:nvSpPr>
        <p:spPr>
          <a:xfrm>
            <a:off x="9323799" y="2956564"/>
            <a:ext cx="1278783" cy="1278783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 </a:t>
            </a:r>
            <a:endParaRPr lang="ko-KR" altLang="en-US"/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790A8562-9EDF-BD08-6411-DFA57678B1F4}"/>
              </a:ext>
            </a:extLst>
          </p:cNvPr>
          <p:cNvSpPr txBox="1"/>
          <p:nvPr/>
        </p:nvSpPr>
        <p:spPr>
          <a:xfrm>
            <a:off x="9428168" y="44950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56" name="Rectangle 5">
            <a:extLst>
              <a:ext uri="{FF2B5EF4-FFF2-40B4-BE49-F238E27FC236}">
                <a16:creationId xmlns:a16="http://schemas.microsoft.com/office/drawing/2014/main" id="{73967295-4EAD-60E0-D32D-64EF45CD5F73}"/>
              </a:ext>
            </a:extLst>
          </p:cNvPr>
          <p:cNvSpPr/>
          <p:nvPr/>
        </p:nvSpPr>
        <p:spPr>
          <a:xfrm>
            <a:off x="8869103" y="49236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grpSp>
        <p:nvGrpSpPr>
          <p:cNvPr id="57" name="그래픽 33">
            <a:extLst>
              <a:ext uri="{FF2B5EF4-FFF2-40B4-BE49-F238E27FC236}">
                <a16:creationId xmlns:a16="http://schemas.microsoft.com/office/drawing/2014/main" id="{B93DA8CA-033E-238C-6EC4-D4A062610816}"/>
              </a:ext>
            </a:extLst>
          </p:cNvPr>
          <p:cNvGrpSpPr/>
          <p:nvPr/>
        </p:nvGrpSpPr>
        <p:grpSpPr>
          <a:xfrm>
            <a:off x="9687834" y="3343365"/>
            <a:ext cx="550709" cy="5051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C32D9FF1-F186-C1E6-8A6E-E1CF45A49E90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587386BE-641B-2624-1110-0F640D61E077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159E46C6-E311-08A5-B1AE-FC416B162D91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4" name="그래픽 47">
            <a:extLst>
              <a:ext uri="{FF2B5EF4-FFF2-40B4-BE49-F238E27FC236}">
                <a16:creationId xmlns:a16="http://schemas.microsoft.com/office/drawing/2014/main" id="{3767411A-EB32-B2A3-852A-7D065BEE66CC}"/>
              </a:ext>
            </a:extLst>
          </p:cNvPr>
          <p:cNvGrpSpPr>
            <a:grpSpLocks noChangeAspect="1"/>
          </p:cNvGrpSpPr>
          <p:nvPr/>
        </p:nvGrpSpPr>
        <p:grpSpPr>
          <a:xfrm>
            <a:off x="4479537" y="3343951"/>
            <a:ext cx="499101" cy="504000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9B70AD4D-A68F-4EAB-8830-D73C848B3A4A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FDA60DDE-2980-B5DF-66A9-BEAEBF7E11DD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806E79B0-D726-A30E-2CD7-847DA870EFF0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7015BB60-FABF-DF0B-B8EB-09B0983FA058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9" name="그래픽 47">
              <a:extLst>
                <a:ext uri="{FF2B5EF4-FFF2-40B4-BE49-F238E27FC236}">
                  <a16:creationId xmlns:a16="http://schemas.microsoft.com/office/drawing/2014/main" id="{9F2A6839-F0AA-EC43-8AF7-DA78A79BF5D3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56F6E56C-CBB9-B495-4BFA-A675A0A55607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CE10DA19-53CA-0D70-8F41-D3A462E8E4CC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C62257E4-51BE-E328-E340-5D38C6FD71DA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AA8C7810-E5F1-07D0-844F-FD7A7B1C46AA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6C8B0F56-FC34-8737-5680-DBA068E5480E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5" name="그래픽 52">
            <a:extLst>
              <a:ext uri="{FF2B5EF4-FFF2-40B4-BE49-F238E27FC236}">
                <a16:creationId xmlns:a16="http://schemas.microsoft.com/office/drawing/2014/main" id="{3092E817-D3C6-62DF-44D3-F02D308A00B5}"/>
              </a:ext>
            </a:extLst>
          </p:cNvPr>
          <p:cNvGrpSpPr>
            <a:grpSpLocks noChangeAspect="1"/>
          </p:cNvGrpSpPr>
          <p:nvPr/>
        </p:nvGrpSpPr>
        <p:grpSpPr>
          <a:xfrm>
            <a:off x="7073208" y="3343951"/>
            <a:ext cx="545861" cy="504000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76" name="그래픽 52">
              <a:extLst>
                <a:ext uri="{FF2B5EF4-FFF2-40B4-BE49-F238E27FC236}">
                  <a16:creationId xmlns:a16="http://schemas.microsoft.com/office/drawing/2014/main" id="{CF8897C7-B8EC-B710-414F-9C6F18B3CE4B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35" name="그래픽 52">
                <a:extLst>
                  <a:ext uri="{FF2B5EF4-FFF2-40B4-BE49-F238E27FC236}">
                    <a16:creationId xmlns:a16="http://schemas.microsoft.com/office/drawing/2014/main" id="{F6D5BBC5-BCF9-2181-5FBC-C7639B38D349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42" name="자유형: 도형 141">
                  <a:extLst>
                    <a:ext uri="{FF2B5EF4-FFF2-40B4-BE49-F238E27FC236}">
                      <a16:creationId xmlns:a16="http://schemas.microsoft.com/office/drawing/2014/main" id="{661E7599-7F2C-0EE1-8DAB-D50DE1117685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3" name="자유형: 도형 142">
                  <a:extLst>
                    <a:ext uri="{FF2B5EF4-FFF2-40B4-BE49-F238E27FC236}">
                      <a16:creationId xmlns:a16="http://schemas.microsoft.com/office/drawing/2014/main" id="{35951DF1-41E3-C2F2-DAF9-08043298E4FF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4" name="자유형: 도형 143">
                  <a:extLst>
                    <a:ext uri="{FF2B5EF4-FFF2-40B4-BE49-F238E27FC236}">
                      <a16:creationId xmlns:a16="http://schemas.microsoft.com/office/drawing/2014/main" id="{93ABC2CA-2920-C295-1070-B0DB0DF54257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5" name="자유형: 도형 144">
                  <a:extLst>
                    <a:ext uri="{FF2B5EF4-FFF2-40B4-BE49-F238E27FC236}">
                      <a16:creationId xmlns:a16="http://schemas.microsoft.com/office/drawing/2014/main" id="{94304691-DD2B-6638-9A00-D28782F328C8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36" name="그래픽 52">
                <a:extLst>
                  <a:ext uri="{FF2B5EF4-FFF2-40B4-BE49-F238E27FC236}">
                    <a16:creationId xmlns:a16="http://schemas.microsoft.com/office/drawing/2014/main" id="{5C63C42E-E50D-86ED-4856-BA29E284D98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37" name="그래픽 52">
                  <a:extLst>
                    <a:ext uri="{FF2B5EF4-FFF2-40B4-BE49-F238E27FC236}">
                      <a16:creationId xmlns:a16="http://schemas.microsoft.com/office/drawing/2014/main" id="{2A280A46-FAE0-1B40-5385-4CF756FEECE0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40" name="자유형: 도형 139">
                    <a:extLst>
                      <a:ext uri="{FF2B5EF4-FFF2-40B4-BE49-F238E27FC236}">
                        <a16:creationId xmlns:a16="http://schemas.microsoft.com/office/drawing/2014/main" id="{79FE193A-9ACC-FCD5-B677-B5ED4A6BE3A4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41" name="자유형: 도형 140">
                    <a:extLst>
                      <a:ext uri="{FF2B5EF4-FFF2-40B4-BE49-F238E27FC236}">
                        <a16:creationId xmlns:a16="http://schemas.microsoft.com/office/drawing/2014/main" id="{CBBCB40C-A611-DBD7-FC53-F52D07F736A1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38" name="자유형: 도형 137">
                  <a:extLst>
                    <a:ext uri="{FF2B5EF4-FFF2-40B4-BE49-F238E27FC236}">
                      <a16:creationId xmlns:a16="http://schemas.microsoft.com/office/drawing/2014/main" id="{C9B72520-38E9-1344-B7CB-77B3DA4461F4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9" name="자유형: 도형 138">
                  <a:extLst>
                    <a:ext uri="{FF2B5EF4-FFF2-40B4-BE49-F238E27FC236}">
                      <a16:creationId xmlns:a16="http://schemas.microsoft.com/office/drawing/2014/main" id="{A0631EB9-17DD-EC91-9E9B-51AD85DAB083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77" name="그래픽 52">
              <a:extLst>
                <a:ext uri="{FF2B5EF4-FFF2-40B4-BE49-F238E27FC236}">
                  <a16:creationId xmlns:a16="http://schemas.microsoft.com/office/drawing/2014/main" id="{50259CD7-8F11-21C7-7EFD-81959DEB17C6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78" name="그래픽 52">
                <a:extLst>
                  <a:ext uri="{FF2B5EF4-FFF2-40B4-BE49-F238E27FC236}">
                    <a16:creationId xmlns:a16="http://schemas.microsoft.com/office/drawing/2014/main" id="{72CBF637-683A-877C-6A4D-0A6F9281091B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29" name="자유형: 도형 128">
                  <a:extLst>
                    <a:ext uri="{FF2B5EF4-FFF2-40B4-BE49-F238E27FC236}">
                      <a16:creationId xmlns:a16="http://schemas.microsoft.com/office/drawing/2014/main" id="{C7343411-8E42-1F2D-7303-396ECC2AF382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0" name="자유형: 도형 129">
                  <a:extLst>
                    <a:ext uri="{FF2B5EF4-FFF2-40B4-BE49-F238E27FC236}">
                      <a16:creationId xmlns:a16="http://schemas.microsoft.com/office/drawing/2014/main" id="{2EA0FC51-CB12-D553-5947-948737A05743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2" name="자유형: 도형 131">
                  <a:extLst>
                    <a:ext uri="{FF2B5EF4-FFF2-40B4-BE49-F238E27FC236}">
                      <a16:creationId xmlns:a16="http://schemas.microsoft.com/office/drawing/2014/main" id="{0EB92E25-B40C-94B6-3219-0F2CC703B830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3" name="자유형: 도형 132">
                  <a:extLst>
                    <a:ext uri="{FF2B5EF4-FFF2-40B4-BE49-F238E27FC236}">
                      <a16:creationId xmlns:a16="http://schemas.microsoft.com/office/drawing/2014/main" id="{9C6687B8-294E-38C5-97E4-42DAC58C95B9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79" name="그래픽 52">
                <a:extLst>
                  <a:ext uri="{FF2B5EF4-FFF2-40B4-BE49-F238E27FC236}">
                    <a16:creationId xmlns:a16="http://schemas.microsoft.com/office/drawing/2014/main" id="{E9DC69EC-C393-C509-B014-8E6956B5791D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83" name="그래픽 52">
                  <a:extLst>
                    <a:ext uri="{FF2B5EF4-FFF2-40B4-BE49-F238E27FC236}">
                      <a16:creationId xmlns:a16="http://schemas.microsoft.com/office/drawing/2014/main" id="{8E64DC79-CD07-4356-981B-FE6F2685FAB6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86" name="자유형: 도형 85">
                    <a:extLst>
                      <a:ext uri="{FF2B5EF4-FFF2-40B4-BE49-F238E27FC236}">
                        <a16:creationId xmlns:a16="http://schemas.microsoft.com/office/drawing/2014/main" id="{CA780BB0-61DB-88A9-AD96-7CB3276BBC77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27" name="자유형: 도형 126">
                    <a:extLst>
                      <a:ext uri="{FF2B5EF4-FFF2-40B4-BE49-F238E27FC236}">
                        <a16:creationId xmlns:a16="http://schemas.microsoft.com/office/drawing/2014/main" id="{D80054D4-ED94-E5CA-D37A-8FF53B464681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84" name="자유형: 도형 83">
                  <a:extLst>
                    <a:ext uri="{FF2B5EF4-FFF2-40B4-BE49-F238E27FC236}">
                      <a16:creationId xmlns:a16="http://schemas.microsoft.com/office/drawing/2014/main" id="{ECF72404-CE2A-7E01-FB61-AFF46C18F25D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5" name="자유형: 도형 84">
                  <a:extLst>
                    <a:ext uri="{FF2B5EF4-FFF2-40B4-BE49-F238E27FC236}">
                      <a16:creationId xmlns:a16="http://schemas.microsoft.com/office/drawing/2014/main" id="{8BC2498B-6CAF-DBB3-631D-B28B985E988A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" name="Rectangle 5">
            <a:extLst>
              <a:ext uri="{FF2B5EF4-FFF2-40B4-BE49-F238E27FC236}">
                <a16:creationId xmlns:a16="http://schemas.microsoft.com/office/drawing/2014/main" id="{F30C2C56-9B3A-BEA0-3205-5769C09334FB}"/>
              </a:ext>
            </a:extLst>
          </p:cNvPr>
          <p:cNvSpPr/>
          <p:nvPr/>
        </p:nvSpPr>
        <p:spPr>
          <a:xfrm>
            <a:off x="1752600" y="1783542"/>
            <a:ext cx="8686800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F6FFB42-171B-EA6F-87C3-B1D867DCF5B0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5A47FBF-2FCA-6960-D495-3D218296EF68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528375690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16" descr="스크린샷, 마천루, 사람이(가) 표시된 사진&#10;&#10;자동 생성된 설명">
            <a:extLst>
              <a:ext uri="{FF2B5EF4-FFF2-40B4-BE49-F238E27FC236}">
                <a16:creationId xmlns:a16="http://schemas.microsoft.com/office/drawing/2014/main" id="{B33903E9-DF99-8D0E-4F8C-279B6E7A106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631950"/>
            <a:ext cx="12192000" cy="2063750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E586C6F6-7234-4CFA-E259-89F1488E0970}"/>
              </a:ext>
            </a:extLst>
          </p:cNvPr>
          <p:cNvSpPr/>
          <p:nvPr/>
        </p:nvSpPr>
        <p:spPr>
          <a:xfrm>
            <a:off x="0" y="1631673"/>
            <a:ext cx="12192000" cy="2063750"/>
          </a:xfrm>
          <a:prstGeom prst="rect">
            <a:avLst/>
          </a:prstGeom>
          <a:solidFill>
            <a:schemeClr val="accent3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3C6B6D0-4E6C-B408-E32A-4BAF554C8042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E3141BB-6AA8-7A4E-1920-2FD74DFFBF96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8B84E97-7025-842D-3462-DF51C3B4E6A6}"/>
              </a:ext>
            </a:extLst>
          </p:cNvPr>
          <p:cNvSpPr txBox="1"/>
          <p:nvPr/>
        </p:nvSpPr>
        <p:spPr>
          <a:xfrm>
            <a:off x="721258" y="2081584"/>
            <a:ext cx="4393831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입력해주세요 텍스트를 입력해주세요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84407DC5-9D92-8636-0830-76DE08171A43}"/>
              </a:ext>
            </a:extLst>
          </p:cNvPr>
          <p:cNvSpPr/>
          <p:nvPr/>
        </p:nvSpPr>
        <p:spPr>
          <a:xfrm>
            <a:off x="721258" y="2528778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2" name="화살표: 오각형 21">
            <a:extLst>
              <a:ext uri="{FF2B5EF4-FFF2-40B4-BE49-F238E27FC236}">
                <a16:creationId xmlns:a16="http://schemas.microsoft.com/office/drawing/2014/main" id="{A5A2F17F-F332-ED05-BE3A-BA2FEF3B587E}"/>
              </a:ext>
            </a:extLst>
          </p:cNvPr>
          <p:cNvSpPr/>
          <p:nvPr/>
        </p:nvSpPr>
        <p:spPr>
          <a:xfrm>
            <a:off x="5816305" y="1837393"/>
            <a:ext cx="556778" cy="1652309"/>
          </a:xfrm>
          <a:prstGeom prst="homePlate">
            <a:avLst>
              <a:gd name="adj" fmla="val 88629"/>
            </a:avLst>
          </a:prstGeom>
          <a:gradFill flip="none" rotWithShape="1">
            <a:gsLst>
              <a:gs pos="100000">
                <a:schemeClr val="bg1"/>
              </a:gs>
              <a:gs pos="0">
                <a:schemeClr val="bg1">
                  <a:alpha val="0"/>
                </a:schemeClr>
              </a:gs>
            </a:gsLst>
            <a:lin ang="2154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1536FEF-D332-EDC3-1B1D-8C44AB549A81}"/>
              </a:ext>
            </a:extLst>
          </p:cNvPr>
          <p:cNvSpPr txBox="1"/>
          <p:nvPr/>
        </p:nvSpPr>
        <p:spPr>
          <a:xfrm>
            <a:off x="7151257" y="2450916"/>
            <a:ext cx="402520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핵심 내용을 </a:t>
            </a: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요약하세요</a:t>
            </a:r>
            <a:endParaRPr kumimoji="0" lang="ko-KR" altLang="en-US" sz="36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AC7C4AA9-79C6-4B43-BC0B-5D657325604D}"/>
              </a:ext>
            </a:extLst>
          </p:cNvPr>
          <p:cNvSpPr/>
          <p:nvPr/>
        </p:nvSpPr>
        <p:spPr>
          <a:xfrm>
            <a:off x="1053306" y="4569529"/>
            <a:ext cx="2756694" cy="1496281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586F84D-820C-6A8D-0F4E-6A2B1B0EDD9A}"/>
              </a:ext>
            </a:extLst>
          </p:cNvPr>
          <p:cNvSpPr txBox="1"/>
          <p:nvPr/>
        </p:nvSpPr>
        <p:spPr>
          <a:xfrm>
            <a:off x="1249209" y="42762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이등변 삼각형 31">
            <a:extLst>
              <a:ext uri="{FF2B5EF4-FFF2-40B4-BE49-F238E27FC236}">
                <a16:creationId xmlns:a16="http://schemas.microsoft.com/office/drawing/2014/main" id="{4F00BF05-22C3-8EF6-8EDF-F6746C60D84E}"/>
              </a:ext>
            </a:extLst>
          </p:cNvPr>
          <p:cNvSpPr/>
          <p:nvPr/>
        </p:nvSpPr>
        <p:spPr>
          <a:xfrm rot="5400000">
            <a:off x="1046984" y="4314305"/>
            <a:ext cx="165577" cy="102132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D94E5749-3F54-1609-38EB-8B0548118F04}"/>
              </a:ext>
            </a:extLst>
          </p:cNvPr>
          <p:cNvSpPr/>
          <p:nvPr/>
        </p:nvSpPr>
        <p:spPr>
          <a:xfrm>
            <a:off x="1320329" y="4849143"/>
            <a:ext cx="236907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179388" indent="-179388" latinLnBrk="0">
              <a:lnSpc>
                <a:spcPct val="130000"/>
              </a:lnSpc>
              <a:buFont typeface="Wingdings" panose="05000000000000000000" pitchFamily="2" charset="2"/>
              <a:buChar char="§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marL="179388" indent="-179388" latinLnBrk="0">
              <a:lnSpc>
                <a:spcPct val="130000"/>
              </a:lnSpc>
              <a:buFont typeface="Wingdings" panose="05000000000000000000" pitchFamily="2" charset="2"/>
              <a:buChar char="§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marL="179388" indent="-179388" latinLnBrk="0">
              <a:lnSpc>
                <a:spcPct val="130000"/>
              </a:lnSpc>
              <a:buFont typeface="Wingdings" panose="05000000000000000000" pitchFamily="2" charset="2"/>
              <a:buChar char="§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marL="179388" indent="-179388" latinLnBrk="0">
              <a:lnSpc>
                <a:spcPct val="130000"/>
              </a:lnSpc>
              <a:buFont typeface="Wingdings" panose="05000000000000000000" pitchFamily="2" charset="2"/>
              <a:buChar char="§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5DFB6E1-966D-FF2A-7516-29AEB42430BB}"/>
              </a:ext>
            </a:extLst>
          </p:cNvPr>
          <p:cNvSpPr txBox="1"/>
          <p:nvPr/>
        </p:nvSpPr>
        <p:spPr>
          <a:xfrm>
            <a:off x="4913556" y="42762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8" name="이등변 삼각형 37">
            <a:extLst>
              <a:ext uri="{FF2B5EF4-FFF2-40B4-BE49-F238E27FC236}">
                <a16:creationId xmlns:a16="http://schemas.microsoft.com/office/drawing/2014/main" id="{374E5ED7-E8CE-60B4-30F1-2FFD3A7381BB}"/>
              </a:ext>
            </a:extLst>
          </p:cNvPr>
          <p:cNvSpPr/>
          <p:nvPr/>
        </p:nvSpPr>
        <p:spPr>
          <a:xfrm rot="5400000">
            <a:off x="4711331" y="4314305"/>
            <a:ext cx="165577" cy="102132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사각형: 둥근 모서리 34">
            <a:extLst>
              <a:ext uri="{FF2B5EF4-FFF2-40B4-BE49-F238E27FC236}">
                <a16:creationId xmlns:a16="http://schemas.microsoft.com/office/drawing/2014/main" id="{D07BF2AB-86C4-DB56-93F6-4DFA1FA800C6}"/>
              </a:ext>
            </a:extLst>
          </p:cNvPr>
          <p:cNvSpPr/>
          <p:nvPr/>
        </p:nvSpPr>
        <p:spPr>
          <a:xfrm>
            <a:off x="4717653" y="4673818"/>
            <a:ext cx="2756694" cy="328505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Rectangle 5">
            <a:extLst>
              <a:ext uri="{FF2B5EF4-FFF2-40B4-BE49-F238E27FC236}">
                <a16:creationId xmlns:a16="http://schemas.microsoft.com/office/drawing/2014/main" id="{0A27B18A-DB9F-4A5F-475D-AE3AE8FC7439}"/>
              </a:ext>
            </a:extLst>
          </p:cNvPr>
          <p:cNvSpPr/>
          <p:nvPr/>
        </p:nvSpPr>
        <p:spPr>
          <a:xfrm>
            <a:off x="4913556" y="4717333"/>
            <a:ext cx="2369078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EFACB5F0-2E69-5A13-3463-85625AA81CE0}"/>
              </a:ext>
            </a:extLst>
          </p:cNvPr>
          <p:cNvSpPr/>
          <p:nvPr/>
        </p:nvSpPr>
        <p:spPr>
          <a:xfrm>
            <a:off x="4717653" y="5158029"/>
            <a:ext cx="2756694" cy="328505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5">
            <a:extLst>
              <a:ext uri="{FF2B5EF4-FFF2-40B4-BE49-F238E27FC236}">
                <a16:creationId xmlns:a16="http://schemas.microsoft.com/office/drawing/2014/main" id="{2DFC09CE-E1AB-CDD1-7564-E62B29A13865}"/>
              </a:ext>
            </a:extLst>
          </p:cNvPr>
          <p:cNvSpPr/>
          <p:nvPr/>
        </p:nvSpPr>
        <p:spPr>
          <a:xfrm>
            <a:off x="4913556" y="5201544"/>
            <a:ext cx="2369078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3" name="사각형: 둥근 모서리 42">
            <a:extLst>
              <a:ext uri="{FF2B5EF4-FFF2-40B4-BE49-F238E27FC236}">
                <a16:creationId xmlns:a16="http://schemas.microsoft.com/office/drawing/2014/main" id="{9EA23B50-CBF2-55EF-A84C-D92B0F26FF17}"/>
              </a:ext>
            </a:extLst>
          </p:cNvPr>
          <p:cNvSpPr/>
          <p:nvPr/>
        </p:nvSpPr>
        <p:spPr>
          <a:xfrm>
            <a:off x="4717653" y="5642241"/>
            <a:ext cx="2756694" cy="328505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391A7961-6F5D-29BA-CE12-52CC8214FB86}"/>
              </a:ext>
            </a:extLst>
          </p:cNvPr>
          <p:cNvSpPr/>
          <p:nvPr/>
        </p:nvSpPr>
        <p:spPr>
          <a:xfrm>
            <a:off x="4913556" y="5685756"/>
            <a:ext cx="2369078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5ED69B7D-7966-2D83-EF9C-B26428E83782}"/>
              </a:ext>
            </a:extLst>
          </p:cNvPr>
          <p:cNvSpPr/>
          <p:nvPr/>
        </p:nvSpPr>
        <p:spPr>
          <a:xfrm rot="10800000">
            <a:off x="6011905" y="5043397"/>
            <a:ext cx="165577" cy="73558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이등변 삼각형 49">
            <a:extLst>
              <a:ext uri="{FF2B5EF4-FFF2-40B4-BE49-F238E27FC236}">
                <a16:creationId xmlns:a16="http://schemas.microsoft.com/office/drawing/2014/main" id="{92773C61-3367-132E-9907-17BED72E92FD}"/>
              </a:ext>
            </a:extLst>
          </p:cNvPr>
          <p:cNvSpPr/>
          <p:nvPr/>
        </p:nvSpPr>
        <p:spPr>
          <a:xfrm rot="10800000">
            <a:off x="6011905" y="5527607"/>
            <a:ext cx="165577" cy="73558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F4E0CFEA-266B-4ABC-7040-C88DEC48950D}"/>
              </a:ext>
            </a:extLst>
          </p:cNvPr>
          <p:cNvSpPr txBox="1"/>
          <p:nvPr/>
        </p:nvSpPr>
        <p:spPr>
          <a:xfrm>
            <a:off x="8573294" y="42762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7" name="이등변 삼각형 66">
            <a:extLst>
              <a:ext uri="{FF2B5EF4-FFF2-40B4-BE49-F238E27FC236}">
                <a16:creationId xmlns:a16="http://schemas.microsoft.com/office/drawing/2014/main" id="{08702B19-2E75-8312-66BE-9CBA9FDFA5F1}"/>
              </a:ext>
            </a:extLst>
          </p:cNvPr>
          <p:cNvSpPr/>
          <p:nvPr/>
        </p:nvSpPr>
        <p:spPr>
          <a:xfrm rot="5400000">
            <a:off x="8371069" y="4314305"/>
            <a:ext cx="165577" cy="102132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사각형: 둥근 모서리 68">
            <a:extLst>
              <a:ext uri="{FF2B5EF4-FFF2-40B4-BE49-F238E27FC236}">
                <a16:creationId xmlns:a16="http://schemas.microsoft.com/office/drawing/2014/main" id="{C06B9920-473B-383F-ED1C-FE3130C59C5F}"/>
              </a:ext>
            </a:extLst>
          </p:cNvPr>
          <p:cNvSpPr/>
          <p:nvPr/>
        </p:nvSpPr>
        <p:spPr>
          <a:xfrm>
            <a:off x="8382000" y="4569529"/>
            <a:ext cx="2756694" cy="1496281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68" name="차트 67">
            <a:extLst>
              <a:ext uri="{FF2B5EF4-FFF2-40B4-BE49-F238E27FC236}">
                <a16:creationId xmlns:a16="http://schemas.microsoft.com/office/drawing/2014/main" id="{28BEAE24-44E3-88E6-364C-2D59167DE797}"/>
              </a:ext>
            </a:extLst>
          </p:cNvPr>
          <p:cNvGraphicFramePr/>
          <p:nvPr/>
        </p:nvGraphicFramePr>
        <p:xfrm>
          <a:off x="8780636" y="4576583"/>
          <a:ext cx="1959421" cy="14962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014575526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3C6B6D0-4E6C-B408-E32A-4BAF554C8042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E3141BB-6AA8-7A4E-1920-2FD74DFFBF96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화살표: 오각형 1">
            <a:extLst>
              <a:ext uri="{FF2B5EF4-FFF2-40B4-BE49-F238E27FC236}">
                <a16:creationId xmlns:a16="http://schemas.microsoft.com/office/drawing/2014/main" id="{2B8325DA-3308-DB4E-4B95-0AFC9C5815C0}"/>
              </a:ext>
            </a:extLst>
          </p:cNvPr>
          <p:cNvSpPr/>
          <p:nvPr/>
        </p:nvSpPr>
        <p:spPr>
          <a:xfrm>
            <a:off x="696913" y="2975000"/>
            <a:ext cx="10801350" cy="449942"/>
          </a:xfrm>
          <a:prstGeom prst="homePlate">
            <a:avLst/>
          </a:prstGeom>
          <a:solidFill>
            <a:schemeClr val="bg1"/>
          </a:solidFill>
          <a:ln>
            <a:noFill/>
          </a:ln>
          <a:effectLst>
            <a:innerShdw blurRad="101600">
              <a:prstClr val="black">
                <a:alpha val="2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0E0E8E5-04B6-F108-E77E-2FB3FD79737A}"/>
              </a:ext>
            </a:extLst>
          </p:cNvPr>
          <p:cNvSpPr/>
          <p:nvPr/>
        </p:nvSpPr>
        <p:spPr>
          <a:xfrm>
            <a:off x="10277927" y="3072970"/>
            <a:ext cx="217715" cy="21771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눈물 방울 13">
            <a:extLst>
              <a:ext uri="{FF2B5EF4-FFF2-40B4-BE49-F238E27FC236}">
                <a16:creationId xmlns:a16="http://schemas.microsoft.com/office/drawing/2014/main" id="{8F246638-FBC9-01AB-4F69-FC6AFA6F55F9}"/>
              </a:ext>
            </a:extLst>
          </p:cNvPr>
          <p:cNvSpPr/>
          <p:nvPr/>
        </p:nvSpPr>
        <p:spPr>
          <a:xfrm rot="8100000">
            <a:off x="1037771" y="1935838"/>
            <a:ext cx="464456" cy="4644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ACEFCFA8-67FA-CB96-12C7-06BB46079C7E}"/>
              </a:ext>
            </a:extLst>
          </p:cNvPr>
          <p:cNvSpPr/>
          <p:nvPr/>
        </p:nvSpPr>
        <p:spPr>
          <a:xfrm>
            <a:off x="1115231" y="2013298"/>
            <a:ext cx="309536" cy="30953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눈물 방울 57">
            <a:extLst>
              <a:ext uri="{FF2B5EF4-FFF2-40B4-BE49-F238E27FC236}">
                <a16:creationId xmlns:a16="http://schemas.microsoft.com/office/drawing/2014/main" id="{DA008F4C-14EA-08BD-FC2C-29252D520F12}"/>
              </a:ext>
            </a:extLst>
          </p:cNvPr>
          <p:cNvSpPr/>
          <p:nvPr/>
        </p:nvSpPr>
        <p:spPr>
          <a:xfrm rot="8100000">
            <a:off x="3678062" y="1935838"/>
            <a:ext cx="464456" cy="4644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C66E978C-E925-0063-C50C-FE4593E4459D}"/>
              </a:ext>
            </a:extLst>
          </p:cNvPr>
          <p:cNvSpPr/>
          <p:nvPr/>
        </p:nvSpPr>
        <p:spPr>
          <a:xfrm>
            <a:off x="3755522" y="2013298"/>
            <a:ext cx="309536" cy="30953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눈물 방울 70">
            <a:extLst>
              <a:ext uri="{FF2B5EF4-FFF2-40B4-BE49-F238E27FC236}">
                <a16:creationId xmlns:a16="http://schemas.microsoft.com/office/drawing/2014/main" id="{9D3E7471-2E58-3501-940F-761DD770FA58}"/>
              </a:ext>
            </a:extLst>
          </p:cNvPr>
          <p:cNvSpPr/>
          <p:nvPr/>
        </p:nvSpPr>
        <p:spPr>
          <a:xfrm rot="8100000">
            <a:off x="6318353" y="1935838"/>
            <a:ext cx="464456" cy="4644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680B2973-EFF5-5CC8-FC0D-0E6A1EBB5EFA}"/>
              </a:ext>
            </a:extLst>
          </p:cNvPr>
          <p:cNvSpPr/>
          <p:nvPr/>
        </p:nvSpPr>
        <p:spPr>
          <a:xfrm>
            <a:off x="6395813" y="2013298"/>
            <a:ext cx="309536" cy="30953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눈물 방울 78">
            <a:extLst>
              <a:ext uri="{FF2B5EF4-FFF2-40B4-BE49-F238E27FC236}">
                <a16:creationId xmlns:a16="http://schemas.microsoft.com/office/drawing/2014/main" id="{B757F220-A9CE-5973-829E-3B03F8AF8AE7}"/>
              </a:ext>
            </a:extLst>
          </p:cNvPr>
          <p:cNvSpPr/>
          <p:nvPr/>
        </p:nvSpPr>
        <p:spPr>
          <a:xfrm rot="8100000">
            <a:off x="8958644" y="1935838"/>
            <a:ext cx="464456" cy="4644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66F10531-A4FB-88D0-F3C7-F645384FE5D7}"/>
              </a:ext>
            </a:extLst>
          </p:cNvPr>
          <p:cNvSpPr/>
          <p:nvPr/>
        </p:nvSpPr>
        <p:spPr>
          <a:xfrm>
            <a:off x="9036104" y="2013298"/>
            <a:ext cx="309536" cy="30953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" name="직선 연결선 12">
            <a:extLst>
              <a:ext uri="{FF2B5EF4-FFF2-40B4-BE49-F238E27FC236}">
                <a16:creationId xmlns:a16="http://schemas.microsoft.com/office/drawing/2014/main" id="{6B55E6C1-0543-0A75-3D69-292AABD1FFDA}"/>
              </a:ext>
            </a:extLst>
          </p:cNvPr>
          <p:cNvCxnSpPr>
            <a:cxnSpLocks/>
          </p:cNvCxnSpPr>
          <p:nvPr/>
        </p:nvCxnSpPr>
        <p:spPr>
          <a:xfrm>
            <a:off x="1270000" y="2398057"/>
            <a:ext cx="0" cy="3105457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6A3A2463-D189-0F72-EB5B-70A1BD1F33EF}"/>
              </a:ext>
            </a:extLst>
          </p:cNvPr>
          <p:cNvCxnSpPr>
            <a:cxnSpLocks/>
          </p:cNvCxnSpPr>
          <p:nvPr/>
        </p:nvCxnSpPr>
        <p:spPr>
          <a:xfrm>
            <a:off x="3910291" y="2398057"/>
            <a:ext cx="0" cy="3821768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35320A80-B11F-1C2C-0389-F6723AA7059B}"/>
              </a:ext>
            </a:extLst>
          </p:cNvPr>
          <p:cNvCxnSpPr>
            <a:cxnSpLocks/>
          </p:cNvCxnSpPr>
          <p:nvPr/>
        </p:nvCxnSpPr>
        <p:spPr>
          <a:xfrm>
            <a:off x="6550582" y="2398057"/>
            <a:ext cx="0" cy="3105457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CF3F3BD4-3C7C-A3A2-F15B-10112D650A52}"/>
              </a:ext>
            </a:extLst>
          </p:cNvPr>
          <p:cNvCxnSpPr>
            <a:cxnSpLocks/>
          </p:cNvCxnSpPr>
          <p:nvPr/>
        </p:nvCxnSpPr>
        <p:spPr>
          <a:xfrm>
            <a:off x="9190873" y="2398057"/>
            <a:ext cx="0" cy="3821768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Rectangle 5">
            <a:extLst>
              <a:ext uri="{FF2B5EF4-FFF2-40B4-BE49-F238E27FC236}">
                <a16:creationId xmlns:a16="http://schemas.microsoft.com/office/drawing/2014/main" id="{7CBC9299-BE43-2A07-E427-1830FFD8DE82}"/>
              </a:ext>
            </a:extLst>
          </p:cNvPr>
          <p:cNvSpPr/>
          <p:nvPr/>
        </p:nvSpPr>
        <p:spPr>
          <a:xfrm>
            <a:off x="1405055" y="4326397"/>
            <a:ext cx="2112732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3" name="Rectangle 5">
            <a:extLst>
              <a:ext uri="{FF2B5EF4-FFF2-40B4-BE49-F238E27FC236}">
                <a16:creationId xmlns:a16="http://schemas.microsoft.com/office/drawing/2014/main" id="{6177245B-2BF6-B30A-A459-EC6B1942C516}"/>
              </a:ext>
            </a:extLst>
          </p:cNvPr>
          <p:cNvSpPr/>
          <p:nvPr/>
        </p:nvSpPr>
        <p:spPr>
          <a:xfrm>
            <a:off x="4048264" y="5051503"/>
            <a:ext cx="2112732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4" name="Rectangle 5">
            <a:extLst>
              <a:ext uri="{FF2B5EF4-FFF2-40B4-BE49-F238E27FC236}">
                <a16:creationId xmlns:a16="http://schemas.microsoft.com/office/drawing/2014/main" id="{8141DFD0-15DD-4E61-1420-019DA6155F1D}"/>
              </a:ext>
            </a:extLst>
          </p:cNvPr>
          <p:cNvSpPr/>
          <p:nvPr/>
        </p:nvSpPr>
        <p:spPr>
          <a:xfrm>
            <a:off x="9330418" y="5051503"/>
            <a:ext cx="2112732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5" name="Rectangle 5">
            <a:extLst>
              <a:ext uri="{FF2B5EF4-FFF2-40B4-BE49-F238E27FC236}">
                <a16:creationId xmlns:a16="http://schemas.microsoft.com/office/drawing/2014/main" id="{8E27FCB3-7A65-36B2-C63C-FDC6654F09AB}"/>
              </a:ext>
            </a:extLst>
          </p:cNvPr>
          <p:cNvSpPr/>
          <p:nvPr/>
        </p:nvSpPr>
        <p:spPr>
          <a:xfrm>
            <a:off x="6688554" y="4326397"/>
            <a:ext cx="2112732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97" name="그래픽 96" descr="별 윤곽선">
            <a:extLst>
              <a:ext uri="{FF2B5EF4-FFF2-40B4-BE49-F238E27FC236}">
                <a16:creationId xmlns:a16="http://schemas.microsoft.com/office/drawing/2014/main" id="{BA052844-F3CB-7DE0-4E2D-B56745492DC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81557" y="3747046"/>
            <a:ext cx="242863" cy="242863"/>
          </a:xfrm>
          <a:prstGeom prst="rect">
            <a:avLst/>
          </a:prstGeom>
        </p:spPr>
      </p:pic>
      <p:pic>
        <p:nvPicPr>
          <p:cNvPr id="100" name="그래픽 99" descr="보내다 윤곽선">
            <a:extLst>
              <a:ext uri="{FF2B5EF4-FFF2-40B4-BE49-F238E27FC236}">
                <a16:creationId xmlns:a16="http://schemas.microsoft.com/office/drawing/2014/main" id="{7017EC88-C7B2-9B71-BA61-A4CD8B915EC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644248" y="3747046"/>
            <a:ext cx="250655" cy="250655"/>
          </a:xfrm>
          <a:prstGeom prst="rect">
            <a:avLst/>
          </a:prstGeom>
        </p:spPr>
      </p:pic>
      <p:pic>
        <p:nvPicPr>
          <p:cNvPr id="102" name="그래픽 101" descr="책갈피 단색으로 채워진">
            <a:extLst>
              <a:ext uri="{FF2B5EF4-FFF2-40B4-BE49-F238E27FC236}">
                <a16:creationId xmlns:a16="http://schemas.microsoft.com/office/drawing/2014/main" id="{B6394EF6-DB1F-D3A2-3831-B2B52EA8E5F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9273363" y="4435188"/>
            <a:ext cx="307097" cy="259134"/>
          </a:xfrm>
          <a:prstGeom prst="rect">
            <a:avLst/>
          </a:prstGeom>
        </p:spPr>
      </p:pic>
      <p:pic>
        <p:nvPicPr>
          <p:cNvPr id="106" name="그래픽 105" descr="돋보기 단색으로 채워진">
            <a:extLst>
              <a:ext uri="{FF2B5EF4-FFF2-40B4-BE49-F238E27FC236}">
                <a16:creationId xmlns:a16="http://schemas.microsoft.com/office/drawing/2014/main" id="{056FB1B3-39BC-4594-B688-DF6005B944F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49320" y="4412776"/>
            <a:ext cx="272819" cy="272819"/>
          </a:xfrm>
          <a:prstGeom prst="rect">
            <a:avLst/>
          </a:prstGeom>
        </p:spPr>
      </p:pic>
      <p:sp>
        <p:nvSpPr>
          <p:cNvPr id="108" name="TextBox 107">
            <a:extLst>
              <a:ext uri="{FF2B5EF4-FFF2-40B4-BE49-F238E27FC236}">
                <a16:creationId xmlns:a16="http://schemas.microsoft.com/office/drawing/2014/main" id="{9CC8E176-4530-6F48-5811-2ACC63B23166}"/>
              </a:ext>
            </a:extLst>
          </p:cNvPr>
          <p:cNvSpPr txBox="1"/>
          <p:nvPr/>
        </p:nvSpPr>
        <p:spPr>
          <a:xfrm>
            <a:off x="1510887" y="2363857"/>
            <a:ext cx="1200650" cy="4609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8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STEP 1</a:t>
            </a:r>
            <a:endParaRPr lang="ko-KR" altLang="en-US" sz="2800">
              <a:solidFill>
                <a:schemeClr val="accent3">
                  <a:alpha val="3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A7EC71C2-558D-D7EA-A9BE-3D7E79F86FC9}"/>
              </a:ext>
            </a:extLst>
          </p:cNvPr>
          <p:cNvSpPr txBox="1"/>
          <p:nvPr/>
        </p:nvSpPr>
        <p:spPr>
          <a:xfrm>
            <a:off x="1405055" y="41044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079A57B-8D68-8226-A557-ED9A2BCD41C1}"/>
              </a:ext>
            </a:extLst>
          </p:cNvPr>
          <p:cNvSpPr txBox="1"/>
          <p:nvPr/>
        </p:nvSpPr>
        <p:spPr>
          <a:xfrm>
            <a:off x="6685635" y="41044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D9B40AD0-81CC-26CD-D56B-E204C6C7D9C1}"/>
              </a:ext>
            </a:extLst>
          </p:cNvPr>
          <p:cNvSpPr txBox="1"/>
          <p:nvPr/>
        </p:nvSpPr>
        <p:spPr>
          <a:xfrm>
            <a:off x="9330418" y="480428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A8B3FCCD-48F6-C5E6-01C9-A66BACB7D46F}"/>
              </a:ext>
            </a:extLst>
          </p:cNvPr>
          <p:cNvSpPr txBox="1"/>
          <p:nvPr/>
        </p:nvSpPr>
        <p:spPr>
          <a:xfrm>
            <a:off x="4045345" y="480479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0A2D631D-2A71-F66B-AE41-49F8E81C5E1D}"/>
              </a:ext>
            </a:extLst>
          </p:cNvPr>
          <p:cNvSpPr txBox="1"/>
          <p:nvPr/>
        </p:nvSpPr>
        <p:spPr>
          <a:xfrm>
            <a:off x="4148783" y="2363857"/>
            <a:ext cx="1200650" cy="4609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8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STEP 2</a:t>
            </a:r>
            <a:endParaRPr lang="ko-KR" altLang="en-US" sz="2800">
              <a:solidFill>
                <a:schemeClr val="accent3">
                  <a:alpha val="3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1E3A0AC3-B5FA-C6EA-36F5-D358E383EBA8}"/>
              </a:ext>
            </a:extLst>
          </p:cNvPr>
          <p:cNvSpPr txBox="1"/>
          <p:nvPr/>
        </p:nvSpPr>
        <p:spPr>
          <a:xfrm>
            <a:off x="6797545" y="2363857"/>
            <a:ext cx="1200650" cy="4609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8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STEP 3</a:t>
            </a:r>
            <a:endParaRPr lang="ko-KR" altLang="en-US" sz="2800">
              <a:solidFill>
                <a:schemeClr val="accent3">
                  <a:alpha val="3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4280C12D-AD30-9F7B-6DB4-391E9022D3D5}"/>
              </a:ext>
            </a:extLst>
          </p:cNvPr>
          <p:cNvSpPr txBox="1"/>
          <p:nvPr/>
        </p:nvSpPr>
        <p:spPr>
          <a:xfrm>
            <a:off x="9446307" y="2363857"/>
            <a:ext cx="1200650" cy="46096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 sz="2800">
                <a:solidFill>
                  <a:schemeClr val="accent3">
                    <a:alpha val="3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STEP 4</a:t>
            </a:r>
            <a:endParaRPr lang="ko-KR" altLang="en-US" sz="2800">
              <a:solidFill>
                <a:schemeClr val="accent3">
                  <a:alpha val="3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8FD7EFB4-4B0A-D607-4456-608B7E5B018B}"/>
              </a:ext>
            </a:extLst>
          </p:cNvPr>
          <p:cNvSpPr/>
          <p:nvPr/>
        </p:nvSpPr>
        <p:spPr>
          <a:xfrm>
            <a:off x="7999185" y="3072970"/>
            <a:ext cx="217715" cy="21771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430A6133-8166-A9F7-A160-5CD2B2530114}"/>
              </a:ext>
            </a:extLst>
          </p:cNvPr>
          <p:cNvSpPr/>
          <p:nvPr/>
        </p:nvSpPr>
        <p:spPr>
          <a:xfrm>
            <a:off x="5720442" y="3072970"/>
            <a:ext cx="217715" cy="21771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77F8EEAC-BFB1-C350-9D6C-E3DC3F6983B3}"/>
              </a:ext>
            </a:extLst>
          </p:cNvPr>
          <p:cNvSpPr/>
          <p:nvPr/>
        </p:nvSpPr>
        <p:spPr>
          <a:xfrm>
            <a:off x="3441699" y="3072970"/>
            <a:ext cx="217715" cy="217715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2A52B9DD-41A5-6F3A-ADB5-5C9672EB4185}"/>
              </a:ext>
            </a:extLst>
          </p:cNvPr>
          <p:cNvSpPr/>
          <p:nvPr/>
        </p:nvSpPr>
        <p:spPr>
          <a:xfrm>
            <a:off x="1176335" y="3108688"/>
            <a:ext cx="182566" cy="182566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2E4495BC-4738-98E0-1256-BEB3CF2CB25F}"/>
              </a:ext>
            </a:extLst>
          </p:cNvPr>
          <p:cNvSpPr/>
          <p:nvPr/>
        </p:nvSpPr>
        <p:spPr>
          <a:xfrm>
            <a:off x="1213189" y="3145542"/>
            <a:ext cx="108858" cy="1088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7E840358-9BF6-2143-8E84-C5571551DA21}"/>
              </a:ext>
            </a:extLst>
          </p:cNvPr>
          <p:cNvSpPr/>
          <p:nvPr/>
        </p:nvSpPr>
        <p:spPr>
          <a:xfrm>
            <a:off x="3816626" y="3108688"/>
            <a:ext cx="182566" cy="182566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타원 56">
            <a:extLst>
              <a:ext uri="{FF2B5EF4-FFF2-40B4-BE49-F238E27FC236}">
                <a16:creationId xmlns:a16="http://schemas.microsoft.com/office/drawing/2014/main" id="{06217E6F-9B6C-28E7-C4F3-77E49FEAFA64}"/>
              </a:ext>
            </a:extLst>
          </p:cNvPr>
          <p:cNvSpPr/>
          <p:nvPr/>
        </p:nvSpPr>
        <p:spPr>
          <a:xfrm>
            <a:off x="3855861" y="3145542"/>
            <a:ext cx="108858" cy="1088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타원 64">
            <a:extLst>
              <a:ext uri="{FF2B5EF4-FFF2-40B4-BE49-F238E27FC236}">
                <a16:creationId xmlns:a16="http://schemas.microsoft.com/office/drawing/2014/main" id="{97F520CB-60D6-FB2E-7372-11DCEF9BA5F0}"/>
              </a:ext>
            </a:extLst>
          </p:cNvPr>
          <p:cNvSpPr/>
          <p:nvPr/>
        </p:nvSpPr>
        <p:spPr>
          <a:xfrm>
            <a:off x="6456917" y="3108688"/>
            <a:ext cx="182566" cy="182566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E19FC405-E7F5-DA5A-1C65-2404C974DD94}"/>
              </a:ext>
            </a:extLst>
          </p:cNvPr>
          <p:cNvSpPr/>
          <p:nvPr/>
        </p:nvSpPr>
        <p:spPr>
          <a:xfrm>
            <a:off x="6496152" y="3145542"/>
            <a:ext cx="108858" cy="1088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32C97832-6F59-7196-1AF7-2245B34A13D0}"/>
              </a:ext>
            </a:extLst>
          </p:cNvPr>
          <p:cNvSpPr/>
          <p:nvPr/>
        </p:nvSpPr>
        <p:spPr>
          <a:xfrm>
            <a:off x="9097208" y="3108688"/>
            <a:ext cx="182566" cy="182566"/>
          </a:xfrm>
          <a:prstGeom prst="ellipse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7976F275-6438-1587-6BAB-E0004E60FF8B}"/>
              </a:ext>
            </a:extLst>
          </p:cNvPr>
          <p:cNvSpPr/>
          <p:nvPr/>
        </p:nvSpPr>
        <p:spPr>
          <a:xfrm>
            <a:off x="9134062" y="3145542"/>
            <a:ext cx="108858" cy="1088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77BD65D0-A0F2-5AD6-5517-3396FA6F92F5}"/>
              </a:ext>
            </a:extLst>
          </p:cNvPr>
          <p:cNvSpPr txBox="1"/>
          <p:nvPr/>
        </p:nvSpPr>
        <p:spPr>
          <a:xfrm>
            <a:off x="1452566" y="3052238"/>
            <a:ext cx="662041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2021</a:t>
            </a:r>
            <a:r>
              <a:rPr lang="ko-KR" altLang="en-US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년</a:t>
            </a: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942F6923-5C8E-410A-9DAB-2278410BE109}"/>
              </a:ext>
            </a:extLst>
          </p:cNvPr>
          <p:cNvSpPr txBox="1"/>
          <p:nvPr/>
        </p:nvSpPr>
        <p:spPr>
          <a:xfrm>
            <a:off x="4092287" y="3052238"/>
            <a:ext cx="662041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2022</a:t>
            </a:r>
            <a:r>
              <a:rPr lang="ko-KR" altLang="en-US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년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15A5C885-567E-D53C-0B86-58CECB620B75}"/>
              </a:ext>
            </a:extLst>
          </p:cNvPr>
          <p:cNvSpPr txBox="1"/>
          <p:nvPr/>
        </p:nvSpPr>
        <p:spPr>
          <a:xfrm>
            <a:off x="6732008" y="3052238"/>
            <a:ext cx="662041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2023</a:t>
            </a:r>
            <a:r>
              <a:rPr lang="ko-KR" altLang="en-US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년</a:t>
            </a: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F5F0FB72-CDA3-F782-4B4B-A6BB22EAB6D6}"/>
              </a:ext>
            </a:extLst>
          </p:cNvPr>
          <p:cNvSpPr txBox="1"/>
          <p:nvPr/>
        </p:nvSpPr>
        <p:spPr>
          <a:xfrm>
            <a:off x="9371729" y="3052238"/>
            <a:ext cx="662041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en-US" altLang="ko-KR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2024</a:t>
            </a:r>
            <a:r>
              <a:rPr lang="ko-KR" altLang="en-US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년</a:t>
            </a:r>
          </a:p>
        </p:txBody>
      </p:sp>
    </p:spTree>
    <p:extLst>
      <p:ext uri="{BB962C8B-B14F-4D97-AF65-F5344CB8AC3E}">
        <p14:creationId xmlns:p14="http://schemas.microsoft.com/office/powerpoint/2010/main" val="2728519068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3C6B6D0-4E6C-B408-E32A-4BAF554C8042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E3141BB-6AA8-7A4E-1920-2FD74DFFBF96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3" name="사다리꼴 12">
            <a:extLst>
              <a:ext uri="{FF2B5EF4-FFF2-40B4-BE49-F238E27FC236}">
                <a16:creationId xmlns:a16="http://schemas.microsoft.com/office/drawing/2014/main" id="{9D55C2FA-5C3E-233E-D60A-5A65899C4F87}"/>
              </a:ext>
            </a:extLst>
          </p:cNvPr>
          <p:cNvSpPr/>
          <p:nvPr/>
        </p:nvSpPr>
        <p:spPr>
          <a:xfrm rot="16200000">
            <a:off x="6443694" y="2604969"/>
            <a:ext cx="2087122" cy="1259193"/>
          </a:xfrm>
          <a:prstGeom prst="trapezoid">
            <a:avLst>
              <a:gd name="adj" fmla="val 34444"/>
            </a:avLst>
          </a:prstGeom>
          <a:gradFill>
            <a:gsLst>
              <a:gs pos="0">
                <a:schemeClr val="accent3">
                  <a:alpha val="0"/>
                </a:schemeClr>
              </a:gs>
              <a:gs pos="100000">
                <a:schemeClr val="accent3">
                  <a:alpha val="56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사다리꼴 11">
            <a:extLst>
              <a:ext uri="{FF2B5EF4-FFF2-40B4-BE49-F238E27FC236}">
                <a16:creationId xmlns:a16="http://schemas.microsoft.com/office/drawing/2014/main" id="{8017B59A-1691-CA98-09AB-A5F7ADBBF1BA}"/>
              </a:ext>
            </a:extLst>
          </p:cNvPr>
          <p:cNvSpPr/>
          <p:nvPr/>
        </p:nvSpPr>
        <p:spPr>
          <a:xfrm rot="5400000">
            <a:off x="3661184" y="2604969"/>
            <a:ext cx="2087121" cy="1259193"/>
          </a:xfrm>
          <a:prstGeom prst="trapezoid">
            <a:avLst>
              <a:gd name="adj" fmla="val 34444"/>
            </a:avLst>
          </a:prstGeom>
          <a:gradFill>
            <a:gsLst>
              <a:gs pos="0">
                <a:schemeClr val="accent3">
                  <a:alpha val="0"/>
                </a:schemeClr>
              </a:gs>
              <a:gs pos="100000">
                <a:schemeClr val="accent3">
                  <a:alpha val="56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266D7349-5BB7-8C9E-C448-71A8E8DA8696}"/>
              </a:ext>
            </a:extLst>
          </p:cNvPr>
          <p:cNvSpPr/>
          <p:nvPr/>
        </p:nvSpPr>
        <p:spPr>
          <a:xfrm>
            <a:off x="5052438" y="2191004"/>
            <a:ext cx="2087122" cy="2087122"/>
          </a:xfrm>
          <a:prstGeom prst="ellipse">
            <a:avLst/>
          </a:prstGeom>
          <a:solidFill>
            <a:schemeClr val="bg1"/>
          </a:solidFill>
          <a:ln w="127000">
            <a:solidFill>
              <a:schemeClr val="accent3"/>
            </a:solidFill>
          </a:ln>
          <a:effectLst>
            <a:outerShdw blurRad="457200" sx="108000" sy="108000" algn="ctr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D2AC0A5-5BD5-7F47-52A6-533E641D338A}"/>
              </a:ext>
            </a:extLst>
          </p:cNvPr>
          <p:cNvSpPr/>
          <p:nvPr/>
        </p:nvSpPr>
        <p:spPr>
          <a:xfrm>
            <a:off x="992256" y="2058733"/>
            <a:ext cx="3149600" cy="2322633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254000" dist="127000" sx="95000" sy="95000" algn="l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83D634E-D2BB-F776-243A-EB26F3F537CE}"/>
              </a:ext>
            </a:extLst>
          </p:cNvPr>
          <p:cNvSpPr/>
          <p:nvPr/>
        </p:nvSpPr>
        <p:spPr>
          <a:xfrm>
            <a:off x="8050142" y="2058733"/>
            <a:ext cx="3149600" cy="232263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254000" dist="127000" dir="10800000" sx="95000" sy="95000" algn="l" rotWithShape="0">
              <a:schemeClr val="accent3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9F2E0BE1-80ED-889E-4E92-4AFF965FF5B6}"/>
              </a:ext>
            </a:extLst>
          </p:cNvPr>
          <p:cNvSpPr/>
          <p:nvPr/>
        </p:nvSpPr>
        <p:spPr>
          <a:xfrm rot="16200000">
            <a:off x="5991642" y="4703128"/>
            <a:ext cx="208714" cy="539750"/>
          </a:xfrm>
          <a:custGeom>
            <a:avLst/>
            <a:gdLst>
              <a:gd name="connsiteX0" fmla="*/ 0 w 319087"/>
              <a:gd name="connsiteY0" fmla="*/ 266700 h 533400"/>
              <a:gd name="connsiteX1" fmla="*/ 200025 w 319087"/>
              <a:gd name="connsiteY1" fmla="*/ 533400 h 533400"/>
              <a:gd name="connsiteX2" fmla="*/ 319088 w 319087"/>
              <a:gd name="connsiteY2" fmla="*/ 533400 h 533400"/>
              <a:gd name="connsiteX3" fmla="*/ 119063 w 319087"/>
              <a:gd name="connsiteY3" fmla="*/ 266700 h 533400"/>
              <a:gd name="connsiteX4" fmla="*/ 319088 w 319087"/>
              <a:gd name="connsiteY4" fmla="*/ 0 h 533400"/>
              <a:gd name="connsiteX5" fmla="*/ 200025 w 319087"/>
              <a:gd name="connsiteY5" fmla="*/ 0 h 533400"/>
              <a:gd name="connsiteX6" fmla="*/ 0 w 319087"/>
              <a:gd name="connsiteY6" fmla="*/ 2667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9087" h="533400">
                <a:moveTo>
                  <a:pt x="0" y="266700"/>
                </a:moveTo>
                <a:lnTo>
                  <a:pt x="200025" y="533400"/>
                </a:lnTo>
                <a:lnTo>
                  <a:pt x="319088" y="533400"/>
                </a:lnTo>
                <a:lnTo>
                  <a:pt x="119063" y="266700"/>
                </a:lnTo>
                <a:lnTo>
                  <a:pt x="319088" y="0"/>
                </a:lnTo>
                <a:lnTo>
                  <a:pt x="200025" y="0"/>
                </a:lnTo>
                <a:lnTo>
                  <a:pt x="0" y="26670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5157C7BE-5E4B-DD86-A23F-BDCE5D11A798}"/>
              </a:ext>
            </a:extLst>
          </p:cNvPr>
          <p:cNvSpPr/>
          <p:nvPr/>
        </p:nvSpPr>
        <p:spPr>
          <a:xfrm rot="16200000">
            <a:off x="5991641" y="4564597"/>
            <a:ext cx="208714" cy="539750"/>
          </a:xfrm>
          <a:custGeom>
            <a:avLst/>
            <a:gdLst>
              <a:gd name="connsiteX0" fmla="*/ 119063 w 319087"/>
              <a:gd name="connsiteY0" fmla="*/ 266700 h 533400"/>
              <a:gd name="connsiteX1" fmla="*/ 319088 w 319087"/>
              <a:gd name="connsiteY1" fmla="*/ 0 h 533400"/>
              <a:gd name="connsiteX2" fmla="*/ 200025 w 319087"/>
              <a:gd name="connsiteY2" fmla="*/ 0 h 533400"/>
              <a:gd name="connsiteX3" fmla="*/ 0 w 319087"/>
              <a:gd name="connsiteY3" fmla="*/ 266700 h 533400"/>
              <a:gd name="connsiteX4" fmla="*/ 200025 w 319087"/>
              <a:gd name="connsiteY4" fmla="*/ 533400 h 533400"/>
              <a:gd name="connsiteX5" fmla="*/ 319088 w 319087"/>
              <a:gd name="connsiteY5" fmla="*/ 533400 h 533400"/>
              <a:gd name="connsiteX6" fmla="*/ 119063 w 319087"/>
              <a:gd name="connsiteY6" fmla="*/ 2667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9087" h="533400">
                <a:moveTo>
                  <a:pt x="119063" y="266700"/>
                </a:moveTo>
                <a:lnTo>
                  <a:pt x="319088" y="0"/>
                </a:lnTo>
                <a:lnTo>
                  <a:pt x="200025" y="0"/>
                </a:lnTo>
                <a:lnTo>
                  <a:pt x="0" y="266700"/>
                </a:lnTo>
                <a:lnTo>
                  <a:pt x="200025" y="533400"/>
                </a:lnTo>
                <a:lnTo>
                  <a:pt x="319088" y="533400"/>
                </a:lnTo>
                <a:lnTo>
                  <a:pt x="119063" y="26670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id="{C27938D2-71AD-A70C-E40C-8813E8A3B79D}"/>
              </a:ext>
            </a:extLst>
          </p:cNvPr>
          <p:cNvSpPr/>
          <p:nvPr/>
        </p:nvSpPr>
        <p:spPr>
          <a:xfrm rot="16200000">
            <a:off x="5991642" y="4841659"/>
            <a:ext cx="208714" cy="539750"/>
          </a:xfrm>
          <a:custGeom>
            <a:avLst/>
            <a:gdLst>
              <a:gd name="connsiteX0" fmla="*/ 0 w 319087"/>
              <a:gd name="connsiteY0" fmla="*/ 266700 h 533400"/>
              <a:gd name="connsiteX1" fmla="*/ 200025 w 319087"/>
              <a:gd name="connsiteY1" fmla="*/ 533400 h 533400"/>
              <a:gd name="connsiteX2" fmla="*/ 319088 w 319087"/>
              <a:gd name="connsiteY2" fmla="*/ 533400 h 533400"/>
              <a:gd name="connsiteX3" fmla="*/ 119063 w 319087"/>
              <a:gd name="connsiteY3" fmla="*/ 266700 h 533400"/>
              <a:gd name="connsiteX4" fmla="*/ 319088 w 319087"/>
              <a:gd name="connsiteY4" fmla="*/ 0 h 533400"/>
              <a:gd name="connsiteX5" fmla="*/ 200025 w 319087"/>
              <a:gd name="connsiteY5" fmla="*/ 0 h 533400"/>
              <a:gd name="connsiteX6" fmla="*/ 0 w 319087"/>
              <a:gd name="connsiteY6" fmla="*/ 2667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9087" h="533400">
                <a:moveTo>
                  <a:pt x="0" y="266700"/>
                </a:moveTo>
                <a:lnTo>
                  <a:pt x="200025" y="533400"/>
                </a:lnTo>
                <a:lnTo>
                  <a:pt x="319088" y="533400"/>
                </a:lnTo>
                <a:lnTo>
                  <a:pt x="119063" y="266700"/>
                </a:lnTo>
                <a:lnTo>
                  <a:pt x="319088" y="0"/>
                </a:lnTo>
                <a:lnTo>
                  <a:pt x="200025" y="0"/>
                </a:lnTo>
                <a:lnTo>
                  <a:pt x="0" y="266700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9A292D6-8A11-1860-B7B0-632B32A54531}"/>
              </a:ext>
            </a:extLst>
          </p:cNvPr>
          <p:cNvSpPr txBox="1"/>
          <p:nvPr/>
        </p:nvSpPr>
        <p:spPr>
          <a:xfrm>
            <a:off x="5641547" y="2726933"/>
            <a:ext cx="908903" cy="9780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8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2800"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28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66D6659-3BA8-88A2-E3C8-84262C8E0145}"/>
              </a:ext>
            </a:extLst>
          </p:cNvPr>
          <p:cNvSpPr txBox="1"/>
          <p:nvPr/>
        </p:nvSpPr>
        <p:spPr>
          <a:xfrm>
            <a:off x="3902134" y="5569190"/>
            <a:ext cx="4393831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입력해주세요 텍스트를 입력해주세요</a:t>
            </a:r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0C531C4B-825A-4286-5569-228B7F8E747B}"/>
              </a:ext>
            </a:extLst>
          </p:cNvPr>
          <p:cNvSpPr/>
          <p:nvPr/>
        </p:nvSpPr>
        <p:spPr>
          <a:xfrm>
            <a:off x="1237916" y="2626045"/>
            <a:ext cx="265828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b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</a:b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1201B27F-745D-767A-E172-97CF9024D154}"/>
              </a:ext>
            </a:extLst>
          </p:cNvPr>
          <p:cNvSpPr/>
          <p:nvPr/>
        </p:nvSpPr>
        <p:spPr>
          <a:xfrm>
            <a:off x="1237916" y="3430846"/>
            <a:ext cx="265828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b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</a:b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</p:txBody>
      </p:sp>
      <p:pic>
        <p:nvPicPr>
          <p:cNvPr id="7" name="그래픽 6" descr="재생 단색으로 채워진">
            <a:extLst>
              <a:ext uri="{FF2B5EF4-FFF2-40B4-BE49-F238E27FC236}">
                <a16:creationId xmlns:a16="http://schemas.microsoft.com/office/drawing/2014/main" id="{3B90F3C2-2897-D420-FA79-4E340C2C42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51661" y="2241539"/>
            <a:ext cx="198247" cy="198247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AA9104B9-31DE-2945-8DB6-22E76361023F}"/>
              </a:ext>
            </a:extLst>
          </p:cNvPr>
          <p:cNvSpPr txBox="1"/>
          <p:nvPr/>
        </p:nvSpPr>
        <p:spPr>
          <a:xfrm>
            <a:off x="2016693" y="222872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buClr>
                <a:schemeClr val="bg1"/>
              </a:buClr>
              <a:tabLst>
                <a:tab pos="266700" algn="l"/>
              </a:tabLst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aphicFrame>
        <p:nvGraphicFramePr>
          <p:cNvPr id="18" name="차트 17">
            <a:extLst>
              <a:ext uri="{FF2B5EF4-FFF2-40B4-BE49-F238E27FC236}">
                <a16:creationId xmlns:a16="http://schemas.microsoft.com/office/drawing/2014/main" id="{0525F379-7390-1692-528E-2CFF58DB4DF2}"/>
              </a:ext>
            </a:extLst>
          </p:cNvPr>
          <p:cNvGraphicFramePr/>
          <p:nvPr/>
        </p:nvGraphicFramePr>
        <p:xfrm>
          <a:off x="8183637" y="2524018"/>
          <a:ext cx="2636316" cy="14431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9" name="Rectangle 5">
            <a:extLst>
              <a:ext uri="{FF2B5EF4-FFF2-40B4-BE49-F238E27FC236}">
                <a16:creationId xmlns:a16="http://schemas.microsoft.com/office/drawing/2014/main" id="{6CD0ECD7-B01E-0690-3BBB-18B36FD41F16}"/>
              </a:ext>
            </a:extLst>
          </p:cNvPr>
          <p:cNvSpPr/>
          <p:nvPr/>
        </p:nvSpPr>
        <p:spPr>
          <a:xfrm>
            <a:off x="8316456" y="3938177"/>
            <a:ext cx="2658281" cy="21685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9" name="그래픽 8" descr="재생 단색으로 채워진">
            <a:extLst>
              <a:ext uri="{FF2B5EF4-FFF2-40B4-BE49-F238E27FC236}">
                <a16:creationId xmlns:a16="http://schemas.microsoft.com/office/drawing/2014/main" id="{CCC5E5F1-E0E6-8E6B-FF77-5309C8BD848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809547" y="2234306"/>
            <a:ext cx="198247" cy="198247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ADB69B39-FE86-C6CC-D964-207117D6EA21}"/>
              </a:ext>
            </a:extLst>
          </p:cNvPr>
          <p:cNvSpPr txBox="1"/>
          <p:nvPr/>
        </p:nvSpPr>
        <p:spPr>
          <a:xfrm>
            <a:off x="9074579" y="222149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buClr>
                <a:schemeClr val="bg1"/>
              </a:buClr>
              <a:tabLst>
                <a:tab pos="266700" algn="l"/>
              </a:tabLst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829763610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26F73A9E-2784-80CA-7C69-2C1F325A7347}"/>
              </a:ext>
            </a:extLst>
          </p:cNvPr>
          <p:cNvSpPr/>
          <p:nvPr/>
        </p:nvSpPr>
        <p:spPr>
          <a:xfrm>
            <a:off x="1113203" y="2336148"/>
            <a:ext cx="4869578" cy="1791960"/>
          </a:xfrm>
          <a:prstGeom prst="roundRect">
            <a:avLst>
              <a:gd name="adj" fmla="val 132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234BEAA-DA3F-C5C0-BC18-6D00E9BE6B5C}"/>
              </a:ext>
            </a:extLst>
          </p:cNvPr>
          <p:cNvSpPr txBox="1"/>
          <p:nvPr/>
        </p:nvSpPr>
        <p:spPr>
          <a:xfrm>
            <a:off x="1903826" y="2480720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키워드를 입력해주세요</a:t>
            </a:r>
          </a:p>
        </p:txBody>
      </p:sp>
      <p:sp>
        <p:nvSpPr>
          <p:cNvPr id="26" name="사각형: 둥근 모서리 25">
            <a:extLst>
              <a:ext uri="{FF2B5EF4-FFF2-40B4-BE49-F238E27FC236}">
                <a16:creationId xmlns:a16="http://schemas.microsoft.com/office/drawing/2014/main" id="{8D845F3B-C725-8C83-F3EF-EE2DFC94AC0E}"/>
              </a:ext>
            </a:extLst>
          </p:cNvPr>
          <p:cNvSpPr/>
          <p:nvPr/>
        </p:nvSpPr>
        <p:spPr>
          <a:xfrm>
            <a:off x="1319926" y="2907648"/>
            <a:ext cx="4471703" cy="1041400"/>
          </a:xfrm>
          <a:prstGeom prst="roundRect">
            <a:avLst>
              <a:gd name="adj" fmla="val 1120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5F288F-88FC-50AC-D281-9A797371215A}"/>
              </a:ext>
            </a:extLst>
          </p:cNvPr>
          <p:cNvSpPr txBox="1"/>
          <p:nvPr/>
        </p:nvSpPr>
        <p:spPr>
          <a:xfrm>
            <a:off x="1358026" y="2443858"/>
            <a:ext cx="37164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01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0E15064A-ECAA-3FB2-D0A0-ACD57B4F3F50}"/>
              </a:ext>
            </a:extLst>
          </p:cNvPr>
          <p:cNvCxnSpPr>
            <a:cxnSpLocks/>
          </p:cNvCxnSpPr>
          <p:nvPr/>
        </p:nvCxnSpPr>
        <p:spPr>
          <a:xfrm>
            <a:off x="1799350" y="2492001"/>
            <a:ext cx="0" cy="297381"/>
          </a:xfrm>
          <a:prstGeom prst="line">
            <a:avLst/>
          </a:prstGeom>
          <a:ln w="381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Rectangle 5">
            <a:extLst>
              <a:ext uri="{FF2B5EF4-FFF2-40B4-BE49-F238E27FC236}">
                <a16:creationId xmlns:a16="http://schemas.microsoft.com/office/drawing/2014/main" id="{1AF3D447-5C50-0206-B2F7-5E04447CF98B}"/>
              </a:ext>
            </a:extLst>
          </p:cNvPr>
          <p:cNvSpPr/>
          <p:nvPr/>
        </p:nvSpPr>
        <p:spPr>
          <a:xfrm>
            <a:off x="1516062" y="3079855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2" name="사각형: 둥근 모서리 31">
            <a:extLst>
              <a:ext uri="{FF2B5EF4-FFF2-40B4-BE49-F238E27FC236}">
                <a16:creationId xmlns:a16="http://schemas.microsoft.com/office/drawing/2014/main" id="{9E2ECFF9-5F48-149E-952D-1CEA34465DE0}"/>
              </a:ext>
            </a:extLst>
          </p:cNvPr>
          <p:cNvSpPr/>
          <p:nvPr/>
        </p:nvSpPr>
        <p:spPr>
          <a:xfrm>
            <a:off x="6209219" y="2336148"/>
            <a:ext cx="4869578" cy="1791960"/>
          </a:xfrm>
          <a:prstGeom prst="roundRect">
            <a:avLst>
              <a:gd name="adj" fmla="val 132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17EE323-3AA4-AC2E-4877-4880229065BB}"/>
              </a:ext>
            </a:extLst>
          </p:cNvPr>
          <p:cNvSpPr txBox="1"/>
          <p:nvPr/>
        </p:nvSpPr>
        <p:spPr>
          <a:xfrm>
            <a:off x="7063342" y="2480720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키워드를 입력해주세요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0A59BF9D-7AD3-F91B-CE26-56D37D6DDFB2}"/>
              </a:ext>
            </a:extLst>
          </p:cNvPr>
          <p:cNvSpPr/>
          <p:nvPr/>
        </p:nvSpPr>
        <p:spPr>
          <a:xfrm>
            <a:off x="6415942" y="2907648"/>
            <a:ext cx="4471703" cy="1041400"/>
          </a:xfrm>
          <a:prstGeom prst="roundRect">
            <a:avLst>
              <a:gd name="adj" fmla="val 1120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8E08F08-D1D4-31DB-D9E8-A6BA1D689340}"/>
              </a:ext>
            </a:extLst>
          </p:cNvPr>
          <p:cNvSpPr txBox="1"/>
          <p:nvPr/>
        </p:nvSpPr>
        <p:spPr>
          <a:xfrm>
            <a:off x="6454042" y="2443858"/>
            <a:ext cx="38286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02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71209D59-DEDA-D605-7C55-B5A2E524C5DF}"/>
              </a:ext>
            </a:extLst>
          </p:cNvPr>
          <p:cNvCxnSpPr>
            <a:cxnSpLocks/>
          </p:cNvCxnSpPr>
          <p:nvPr/>
        </p:nvCxnSpPr>
        <p:spPr>
          <a:xfrm>
            <a:off x="6958866" y="2492001"/>
            <a:ext cx="0" cy="297381"/>
          </a:xfrm>
          <a:prstGeom prst="line">
            <a:avLst/>
          </a:prstGeom>
          <a:ln w="381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5">
            <a:extLst>
              <a:ext uri="{FF2B5EF4-FFF2-40B4-BE49-F238E27FC236}">
                <a16:creationId xmlns:a16="http://schemas.microsoft.com/office/drawing/2014/main" id="{74676222-4F46-A89A-F351-A252EC8748BA}"/>
              </a:ext>
            </a:extLst>
          </p:cNvPr>
          <p:cNvSpPr/>
          <p:nvPr/>
        </p:nvSpPr>
        <p:spPr>
          <a:xfrm>
            <a:off x="6612078" y="3079855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5FE46714-7E5B-84EC-088F-14471B8B6678}"/>
              </a:ext>
            </a:extLst>
          </p:cNvPr>
          <p:cNvSpPr/>
          <p:nvPr/>
        </p:nvSpPr>
        <p:spPr>
          <a:xfrm>
            <a:off x="6209219" y="4367632"/>
            <a:ext cx="4869578" cy="1791960"/>
          </a:xfrm>
          <a:prstGeom prst="roundRect">
            <a:avLst>
              <a:gd name="adj" fmla="val 132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CA052BF-62FC-12D9-F39F-9A07AD12D096}"/>
              </a:ext>
            </a:extLst>
          </p:cNvPr>
          <p:cNvSpPr txBox="1"/>
          <p:nvPr/>
        </p:nvSpPr>
        <p:spPr>
          <a:xfrm>
            <a:off x="7063342" y="4512204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키워드를 입력해주세요</a:t>
            </a: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211D8557-5843-3525-2402-F2AB0FB56CAC}"/>
              </a:ext>
            </a:extLst>
          </p:cNvPr>
          <p:cNvSpPr/>
          <p:nvPr/>
        </p:nvSpPr>
        <p:spPr>
          <a:xfrm>
            <a:off x="6415942" y="4939132"/>
            <a:ext cx="4471703" cy="1041400"/>
          </a:xfrm>
          <a:prstGeom prst="roundRect">
            <a:avLst>
              <a:gd name="adj" fmla="val 1120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605D53C-9071-4FD1-78F1-3FC6F4AFC5F8}"/>
              </a:ext>
            </a:extLst>
          </p:cNvPr>
          <p:cNvSpPr txBox="1"/>
          <p:nvPr/>
        </p:nvSpPr>
        <p:spPr>
          <a:xfrm>
            <a:off x="6454042" y="4475342"/>
            <a:ext cx="37164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04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5353167B-4587-F43B-4911-FF1125B14170}"/>
              </a:ext>
            </a:extLst>
          </p:cNvPr>
          <p:cNvCxnSpPr>
            <a:cxnSpLocks/>
          </p:cNvCxnSpPr>
          <p:nvPr/>
        </p:nvCxnSpPr>
        <p:spPr>
          <a:xfrm>
            <a:off x="6958866" y="4523485"/>
            <a:ext cx="0" cy="297381"/>
          </a:xfrm>
          <a:prstGeom prst="line">
            <a:avLst/>
          </a:prstGeom>
          <a:ln w="381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ectangle 5">
            <a:extLst>
              <a:ext uri="{FF2B5EF4-FFF2-40B4-BE49-F238E27FC236}">
                <a16:creationId xmlns:a16="http://schemas.microsoft.com/office/drawing/2014/main" id="{66738668-28AD-0402-7EF8-AB5ABF8D6A2C}"/>
              </a:ext>
            </a:extLst>
          </p:cNvPr>
          <p:cNvSpPr/>
          <p:nvPr/>
        </p:nvSpPr>
        <p:spPr>
          <a:xfrm>
            <a:off x="6612078" y="5111339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250CC80D-102C-60CF-EBAF-AFFBD66B5D9A}"/>
              </a:ext>
            </a:extLst>
          </p:cNvPr>
          <p:cNvSpPr/>
          <p:nvPr/>
        </p:nvSpPr>
        <p:spPr>
          <a:xfrm>
            <a:off x="1113203" y="4367632"/>
            <a:ext cx="4869578" cy="1791960"/>
          </a:xfrm>
          <a:prstGeom prst="roundRect">
            <a:avLst>
              <a:gd name="adj" fmla="val 132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907F1DD-DC9E-D2B6-1A1F-62BACA583986}"/>
              </a:ext>
            </a:extLst>
          </p:cNvPr>
          <p:cNvSpPr txBox="1"/>
          <p:nvPr/>
        </p:nvSpPr>
        <p:spPr>
          <a:xfrm>
            <a:off x="1967326" y="4512204"/>
            <a:ext cx="17152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키워드를 입력해주세요</a:t>
            </a:r>
          </a:p>
        </p:txBody>
      </p:sp>
      <p:sp>
        <p:nvSpPr>
          <p:cNvPr id="47" name="사각형: 둥근 모서리 46">
            <a:extLst>
              <a:ext uri="{FF2B5EF4-FFF2-40B4-BE49-F238E27FC236}">
                <a16:creationId xmlns:a16="http://schemas.microsoft.com/office/drawing/2014/main" id="{0A8D587C-BA04-E588-C492-388F5A673355}"/>
              </a:ext>
            </a:extLst>
          </p:cNvPr>
          <p:cNvSpPr/>
          <p:nvPr/>
        </p:nvSpPr>
        <p:spPr>
          <a:xfrm>
            <a:off x="1319926" y="4939132"/>
            <a:ext cx="4471703" cy="1041400"/>
          </a:xfrm>
          <a:prstGeom prst="roundRect">
            <a:avLst>
              <a:gd name="adj" fmla="val 1120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966D1D6C-D9C9-A8C8-D281-E4C471256B0A}"/>
              </a:ext>
            </a:extLst>
          </p:cNvPr>
          <p:cNvSpPr txBox="1"/>
          <p:nvPr/>
        </p:nvSpPr>
        <p:spPr>
          <a:xfrm>
            <a:off x="1358026" y="4475342"/>
            <a:ext cx="38446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03</a:t>
            </a:r>
            <a:endParaRPr kumimoji="0" lang="ko-KR" altLang="en-US" sz="2400" b="0" i="0" u="none" strike="noStrike" kern="1200" cap="none" spc="-151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  <a:cs typeface="+mn-cs"/>
            </a:endParaRP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3E15D9E9-648A-C73F-F8DA-887F085FE006}"/>
              </a:ext>
            </a:extLst>
          </p:cNvPr>
          <p:cNvCxnSpPr>
            <a:cxnSpLocks/>
          </p:cNvCxnSpPr>
          <p:nvPr/>
        </p:nvCxnSpPr>
        <p:spPr>
          <a:xfrm>
            <a:off x="1862850" y="4523485"/>
            <a:ext cx="0" cy="297381"/>
          </a:xfrm>
          <a:prstGeom prst="line">
            <a:avLst/>
          </a:prstGeom>
          <a:ln w="38100" cap="rnd">
            <a:solidFill>
              <a:schemeClr val="bg1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Rectangle 5">
            <a:extLst>
              <a:ext uri="{FF2B5EF4-FFF2-40B4-BE49-F238E27FC236}">
                <a16:creationId xmlns:a16="http://schemas.microsoft.com/office/drawing/2014/main" id="{ADF2AD7E-3764-DF88-0C83-E7829AB7F49C}"/>
              </a:ext>
            </a:extLst>
          </p:cNvPr>
          <p:cNvSpPr/>
          <p:nvPr/>
        </p:nvSpPr>
        <p:spPr>
          <a:xfrm>
            <a:off x="1516062" y="5111339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23C19FB-6A4A-16F7-402E-F464701100C9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2F99C25-CEB6-709A-5F39-A5E4787012A4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AD49617-0F16-E27A-DFA2-1F0A0000F27F}"/>
              </a:ext>
            </a:extLst>
          </p:cNvPr>
          <p:cNvSpPr/>
          <p:nvPr/>
        </p:nvSpPr>
        <p:spPr>
          <a:xfrm>
            <a:off x="3575333" y="1464268"/>
            <a:ext cx="504133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222468851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직사각형 26">
            <a:extLst>
              <a:ext uri="{FF2B5EF4-FFF2-40B4-BE49-F238E27FC236}">
                <a16:creationId xmlns:a16="http://schemas.microsoft.com/office/drawing/2014/main" id="{79FE33AB-16FF-B4B0-CAB4-C3C0F8A4B315}"/>
              </a:ext>
            </a:extLst>
          </p:cNvPr>
          <p:cNvSpPr/>
          <p:nvPr/>
        </p:nvSpPr>
        <p:spPr>
          <a:xfrm>
            <a:off x="6678006" y="0"/>
            <a:ext cx="5513994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C1540BD-D35B-EE9B-9B4C-7250EC6E42D4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6E8F302-D98E-5A52-51BE-8FBCA9AE251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graphicFrame>
        <p:nvGraphicFramePr>
          <p:cNvPr id="22" name="표 21">
            <a:extLst>
              <a:ext uri="{FF2B5EF4-FFF2-40B4-BE49-F238E27FC236}">
                <a16:creationId xmlns:a16="http://schemas.microsoft.com/office/drawing/2014/main" id="{1280BEA5-790E-0787-CFFB-C3E9A4ED972E}"/>
              </a:ext>
            </a:extLst>
          </p:cNvPr>
          <p:cNvGraphicFramePr>
            <a:graphicFrameLocks noGrp="1"/>
          </p:cNvGraphicFramePr>
          <p:nvPr/>
        </p:nvGraphicFramePr>
        <p:xfrm>
          <a:off x="7630572" y="1503906"/>
          <a:ext cx="651857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1857">
                  <a:extLst>
                    <a:ext uri="{9D8B030D-6E8A-4147-A177-3AD203B41FA5}">
                      <a16:colId xmlns:a16="http://schemas.microsoft.com/office/drawing/2014/main" val="2029247887"/>
                    </a:ext>
                  </a:extLst>
                </a:gridCol>
              </a:tblGrid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88550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263810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099376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02356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444184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20617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18575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06486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98711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737841"/>
                  </a:ext>
                </a:extLst>
              </a:tr>
            </a:tbl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0F9DC4B6-10C3-722D-EA07-22D8EBD36710}"/>
              </a:ext>
            </a:extLst>
          </p:cNvPr>
          <p:cNvSpPr txBox="1"/>
          <p:nvPr/>
        </p:nvSpPr>
        <p:spPr>
          <a:xfrm>
            <a:off x="7653532" y="5292290"/>
            <a:ext cx="60593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2020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년</a:t>
            </a:r>
          </a:p>
        </p:txBody>
      </p:sp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CFF02799-BE95-1CE8-2CAB-539FF8FA20C7}"/>
              </a:ext>
            </a:extLst>
          </p:cNvPr>
          <p:cNvGraphicFramePr>
            <a:graphicFrameLocks noGrp="1"/>
          </p:cNvGraphicFramePr>
          <p:nvPr/>
        </p:nvGraphicFramePr>
        <p:xfrm>
          <a:off x="8383182" y="1503906"/>
          <a:ext cx="651857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1857">
                  <a:extLst>
                    <a:ext uri="{9D8B030D-6E8A-4147-A177-3AD203B41FA5}">
                      <a16:colId xmlns:a16="http://schemas.microsoft.com/office/drawing/2014/main" val="2029247887"/>
                    </a:ext>
                  </a:extLst>
                </a:gridCol>
              </a:tblGrid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88550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263810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099376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02356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444184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20617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18575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06486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98711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737841"/>
                  </a:ext>
                </a:extLst>
              </a:tr>
            </a:tbl>
          </a:graphicData>
        </a:graphic>
      </p:graphicFrame>
      <p:graphicFrame>
        <p:nvGraphicFramePr>
          <p:cNvPr id="32" name="표 31">
            <a:extLst>
              <a:ext uri="{FF2B5EF4-FFF2-40B4-BE49-F238E27FC236}">
                <a16:creationId xmlns:a16="http://schemas.microsoft.com/office/drawing/2014/main" id="{B01F0F3B-67B9-3293-4649-5278C1E65FC1}"/>
              </a:ext>
            </a:extLst>
          </p:cNvPr>
          <p:cNvGraphicFramePr>
            <a:graphicFrameLocks noGrp="1"/>
          </p:cNvGraphicFramePr>
          <p:nvPr/>
        </p:nvGraphicFramePr>
        <p:xfrm>
          <a:off x="9135792" y="1503906"/>
          <a:ext cx="651857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1857">
                  <a:extLst>
                    <a:ext uri="{9D8B030D-6E8A-4147-A177-3AD203B41FA5}">
                      <a16:colId xmlns:a16="http://schemas.microsoft.com/office/drawing/2014/main" val="2029247887"/>
                    </a:ext>
                  </a:extLst>
                </a:gridCol>
              </a:tblGrid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88550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263810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099376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02356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444184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20617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18575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06486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98711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737841"/>
                  </a:ext>
                </a:extLst>
              </a:tr>
            </a:tbl>
          </a:graphicData>
        </a:graphic>
      </p:graphicFrame>
      <p:graphicFrame>
        <p:nvGraphicFramePr>
          <p:cNvPr id="33" name="표 32">
            <a:extLst>
              <a:ext uri="{FF2B5EF4-FFF2-40B4-BE49-F238E27FC236}">
                <a16:creationId xmlns:a16="http://schemas.microsoft.com/office/drawing/2014/main" id="{C4E016BA-EAA6-217C-4A8D-D2F1E497950B}"/>
              </a:ext>
            </a:extLst>
          </p:cNvPr>
          <p:cNvGraphicFramePr>
            <a:graphicFrameLocks noGrp="1"/>
          </p:cNvGraphicFramePr>
          <p:nvPr/>
        </p:nvGraphicFramePr>
        <p:xfrm>
          <a:off x="9888402" y="1503906"/>
          <a:ext cx="651857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1857">
                  <a:extLst>
                    <a:ext uri="{9D8B030D-6E8A-4147-A177-3AD203B41FA5}">
                      <a16:colId xmlns:a16="http://schemas.microsoft.com/office/drawing/2014/main" val="2029247887"/>
                    </a:ext>
                  </a:extLst>
                </a:gridCol>
              </a:tblGrid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88550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263810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099376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02356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444184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20617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18575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06486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98711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737841"/>
                  </a:ext>
                </a:extLst>
              </a:tr>
            </a:tbl>
          </a:graphicData>
        </a:graphic>
      </p:graphicFrame>
      <p:graphicFrame>
        <p:nvGraphicFramePr>
          <p:cNvPr id="34" name="표 33">
            <a:extLst>
              <a:ext uri="{FF2B5EF4-FFF2-40B4-BE49-F238E27FC236}">
                <a16:creationId xmlns:a16="http://schemas.microsoft.com/office/drawing/2014/main" id="{73E3FE5E-3B75-F28C-2E6A-C9B4568F1829}"/>
              </a:ext>
            </a:extLst>
          </p:cNvPr>
          <p:cNvGraphicFramePr>
            <a:graphicFrameLocks noGrp="1"/>
          </p:cNvGraphicFramePr>
          <p:nvPr/>
        </p:nvGraphicFramePr>
        <p:xfrm>
          <a:off x="10641012" y="1503906"/>
          <a:ext cx="651857" cy="3657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51857">
                  <a:extLst>
                    <a:ext uri="{9D8B030D-6E8A-4147-A177-3AD203B41FA5}">
                      <a16:colId xmlns:a16="http://schemas.microsoft.com/office/drawing/2014/main" val="2029247887"/>
                    </a:ext>
                  </a:extLst>
                </a:gridCol>
              </a:tblGrid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688550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7263810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6099376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802356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2444184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5206172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2718575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2064868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2398711"/>
                  </a:ext>
                </a:extLst>
              </a:tr>
              <a:tr h="31876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9737841"/>
                  </a:ext>
                </a:extLst>
              </a:tr>
            </a:tbl>
          </a:graphicData>
        </a:graphic>
      </p:graphicFrame>
      <p:sp>
        <p:nvSpPr>
          <p:cNvPr id="35" name="TextBox 34">
            <a:extLst>
              <a:ext uri="{FF2B5EF4-FFF2-40B4-BE49-F238E27FC236}">
                <a16:creationId xmlns:a16="http://schemas.microsoft.com/office/drawing/2014/main" id="{94B5FA30-1873-E71B-AC50-F5A0C69DCC09}"/>
              </a:ext>
            </a:extLst>
          </p:cNvPr>
          <p:cNvSpPr txBox="1"/>
          <p:nvPr/>
        </p:nvSpPr>
        <p:spPr>
          <a:xfrm>
            <a:off x="8429007" y="5292290"/>
            <a:ext cx="60272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2021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년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393153D-D6FF-5385-3952-8D1C45321452}"/>
              </a:ext>
            </a:extLst>
          </p:cNvPr>
          <p:cNvSpPr txBox="1"/>
          <p:nvPr/>
        </p:nvSpPr>
        <p:spPr>
          <a:xfrm>
            <a:off x="9162759" y="5292290"/>
            <a:ext cx="597921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2022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년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C25C450-D2B0-6ED7-BDFD-B57B04CB8279}"/>
              </a:ext>
            </a:extLst>
          </p:cNvPr>
          <p:cNvSpPr txBox="1"/>
          <p:nvPr/>
        </p:nvSpPr>
        <p:spPr>
          <a:xfrm>
            <a:off x="9911362" y="5292290"/>
            <a:ext cx="59952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2023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년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2E68A48-81AF-1C66-52A3-3DC84EB5867F}"/>
              </a:ext>
            </a:extLst>
          </p:cNvPr>
          <p:cNvSpPr txBox="1"/>
          <p:nvPr/>
        </p:nvSpPr>
        <p:spPr>
          <a:xfrm>
            <a:off x="10665575" y="5292290"/>
            <a:ext cx="60272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2024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년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3DC71B93-155B-5E0E-6657-03AF908344CC}"/>
              </a:ext>
            </a:extLst>
          </p:cNvPr>
          <p:cNvSpPr/>
          <p:nvPr/>
        </p:nvSpPr>
        <p:spPr>
          <a:xfrm>
            <a:off x="7630572" y="837174"/>
            <a:ext cx="3662297" cy="3924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2096313-6B70-D78C-28D6-A540C29F7D5E}"/>
              </a:ext>
            </a:extLst>
          </p:cNvPr>
          <p:cNvSpPr txBox="1"/>
          <p:nvPr/>
        </p:nvSpPr>
        <p:spPr>
          <a:xfrm>
            <a:off x="8140404" y="804991"/>
            <a:ext cx="2635337" cy="39510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 sz="2400"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텍스트를 입력해주세요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0BE13231-A653-098E-FE0C-59C187D4C12C}"/>
              </a:ext>
            </a:extLst>
          </p:cNvPr>
          <p:cNvSpPr/>
          <p:nvPr/>
        </p:nvSpPr>
        <p:spPr>
          <a:xfrm>
            <a:off x="7630572" y="5611739"/>
            <a:ext cx="389791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0CAABFD2-09D5-F7F0-033C-866867D8FA41}"/>
              </a:ext>
            </a:extLst>
          </p:cNvPr>
          <p:cNvSpPr/>
          <p:nvPr/>
        </p:nvSpPr>
        <p:spPr>
          <a:xfrm>
            <a:off x="1968820" y="2206039"/>
            <a:ext cx="31521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AB10A5B-DB11-AB16-A359-816C0CF292BA}"/>
              </a:ext>
            </a:extLst>
          </p:cNvPr>
          <p:cNvSpPr txBox="1"/>
          <p:nvPr/>
        </p:nvSpPr>
        <p:spPr>
          <a:xfrm>
            <a:off x="1955549" y="198409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C0C7532A-0F58-87CC-C5ED-3F40086E89FA}"/>
              </a:ext>
            </a:extLst>
          </p:cNvPr>
          <p:cNvSpPr/>
          <p:nvPr/>
        </p:nvSpPr>
        <p:spPr>
          <a:xfrm>
            <a:off x="1968820" y="3373680"/>
            <a:ext cx="31521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E4D2E2D-1AF2-2A0E-F795-AEFA31991732}"/>
              </a:ext>
            </a:extLst>
          </p:cNvPr>
          <p:cNvSpPr txBox="1"/>
          <p:nvPr/>
        </p:nvSpPr>
        <p:spPr>
          <a:xfrm>
            <a:off x="1955549" y="315173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5187482-C7A7-4B08-012F-10589D309711}"/>
              </a:ext>
            </a:extLst>
          </p:cNvPr>
          <p:cNvSpPr/>
          <p:nvPr/>
        </p:nvSpPr>
        <p:spPr>
          <a:xfrm>
            <a:off x="1968820" y="4541321"/>
            <a:ext cx="31521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FEC7983-7DF1-1E3F-A032-8683D1DC27AF}"/>
              </a:ext>
            </a:extLst>
          </p:cNvPr>
          <p:cNvSpPr txBox="1"/>
          <p:nvPr/>
        </p:nvSpPr>
        <p:spPr>
          <a:xfrm>
            <a:off x="1955549" y="431938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657FAB5B-A9C8-7B16-3B3A-89C676199D5A}"/>
              </a:ext>
            </a:extLst>
          </p:cNvPr>
          <p:cNvSpPr/>
          <p:nvPr/>
        </p:nvSpPr>
        <p:spPr>
          <a:xfrm>
            <a:off x="1968820" y="5694038"/>
            <a:ext cx="315217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631BD69-761D-D770-8F49-B0259252AB65}"/>
              </a:ext>
            </a:extLst>
          </p:cNvPr>
          <p:cNvSpPr txBox="1"/>
          <p:nvPr/>
        </p:nvSpPr>
        <p:spPr>
          <a:xfrm>
            <a:off x="1955549" y="547209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pic>
        <p:nvPicPr>
          <p:cNvPr id="43" name="그래픽 42" descr="엄지척 기호 윤곽선">
            <a:extLst>
              <a:ext uri="{FF2B5EF4-FFF2-40B4-BE49-F238E27FC236}">
                <a16:creationId xmlns:a16="http://schemas.microsoft.com/office/drawing/2014/main" id="{87437A1C-707B-D8B9-A7AA-855720F6B2D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980703" y="4431863"/>
            <a:ext cx="494390" cy="494390"/>
          </a:xfrm>
          <a:prstGeom prst="rect">
            <a:avLst/>
          </a:prstGeom>
        </p:spPr>
      </p:pic>
      <p:pic>
        <p:nvPicPr>
          <p:cNvPr id="44" name="그래픽 43" descr="보내다 윤곽선">
            <a:extLst>
              <a:ext uri="{FF2B5EF4-FFF2-40B4-BE49-F238E27FC236}">
                <a16:creationId xmlns:a16="http://schemas.microsoft.com/office/drawing/2014/main" id="{C8A1AE8C-6DC9-594F-2D56-583CE628CD7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47434" y="3253313"/>
            <a:ext cx="527659" cy="527659"/>
          </a:xfrm>
          <a:prstGeom prst="rect">
            <a:avLst/>
          </a:prstGeom>
        </p:spPr>
      </p:pic>
      <p:pic>
        <p:nvPicPr>
          <p:cNvPr id="45" name="그래픽 44" descr="책갈피 단색으로 채워진">
            <a:extLst>
              <a:ext uri="{FF2B5EF4-FFF2-40B4-BE49-F238E27FC236}">
                <a16:creationId xmlns:a16="http://schemas.microsoft.com/office/drawing/2014/main" id="{1B3D20AD-6A3D-86D4-5AC7-54779F22029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934734" y="5624439"/>
            <a:ext cx="565759" cy="477398"/>
          </a:xfrm>
          <a:prstGeom prst="rect">
            <a:avLst/>
          </a:prstGeom>
        </p:spPr>
      </p:pic>
      <p:pic>
        <p:nvPicPr>
          <p:cNvPr id="46" name="그래픽 45" descr="돋보기 단색으로 채워진">
            <a:extLst>
              <a:ext uri="{FF2B5EF4-FFF2-40B4-BE49-F238E27FC236}">
                <a16:creationId xmlns:a16="http://schemas.microsoft.com/office/drawing/2014/main" id="{915DAC52-ABF6-7E28-8601-55D3951B6D7F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85058" y="2122124"/>
            <a:ext cx="490035" cy="490035"/>
          </a:xfrm>
          <a:prstGeom prst="rect">
            <a:avLst/>
          </a:prstGeom>
        </p:spPr>
      </p:pic>
      <p:pic>
        <p:nvPicPr>
          <p:cNvPr id="12" name="그림 개체 틀 11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749E9ADD-CEEF-A0BB-1A45-C55AE1B7F90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5" name="그림 개체 틀 14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DB9FECEB-D6BA-08FE-7A93-F5EDD82EA04B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그림 개체 틀 18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C9731650-93AE-0AF3-90F6-8B80EC12DE58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4" name="그림 개체 틀 3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376068A8-B336-6C80-092C-9D30A167698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47760020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3640E3A-0487-0A87-D43C-07D4297CE2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F2BABEF0-85D2-59EE-0376-40DE3FA617B3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813FFAA-C1E9-76EC-FC20-1BD528D24010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graphicFrame>
        <p:nvGraphicFramePr>
          <p:cNvPr id="2" name="차트 1">
            <a:extLst>
              <a:ext uri="{FF2B5EF4-FFF2-40B4-BE49-F238E27FC236}">
                <a16:creationId xmlns:a16="http://schemas.microsoft.com/office/drawing/2014/main" id="{AEF0A142-7249-AEBB-A5D4-785C4192AFF1}"/>
              </a:ext>
            </a:extLst>
          </p:cNvPr>
          <p:cNvGraphicFramePr/>
          <p:nvPr/>
        </p:nvGraphicFramePr>
        <p:xfrm>
          <a:off x="881714" y="1793065"/>
          <a:ext cx="10289050" cy="25432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96D8FB30-6DB6-4B01-06F5-24DB953DEED6}"/>
              </a:ext>
            </a:extLst>
          </p:cNvPr>
          <p:cNvSpPr/>
          <p:nvPr/>
        </p:nvSpPr>
        <p:spPr>
          <a:xfrm>
            <a:off x="881713" y="4626091"/>
            <a:ext cx="4849784" cy="1774710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/>
              <a:ea typeface="페이퍼로지 5 Medium"/>
              <a:cs typeface="+mn-cs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7670470-8FFD-6D38-5EDC-B8A98403F661}"/>
              </a:ext>
            </a:extLst>
          </p:cNvPr>
          <p:cNvSpPr/>
          <p:nvPr/>
        </p:nvSpPr>
        <p:spPr>
          <a:xfrm>
            <a:off x="5957739" y="4626091"/>
            <a:ext cx="5208003" cy="1774710"/>
          </a:xfrm>
          <a:prstGeom prst="roundRect">
            <a:avLst>
              <a:gd name="adj" fmla="val 9535"/>
            </a:avLst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페이퍼로지 5 Medium"/>
              <a:ea typeface="페이퍼로지 5 Medium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D8F0D45-480E-93A3-ECCC-B25EED8D2C95}"/>
              </a:ext>
            </a:extLst>
          </p:cNvPr>
          <p:cNvSpPr txBox="1"/>
          <p:nvPr/>
        </p:nvSpPr>
        <p:spPr>
          <a:xfrm>
            <a:off x="1619284" y="5057709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키워드 작성</a:t>
            </a:r>
            <a:endParaRPr kumimoji="0" lang="ko-KR" altLang="en-US" sz="14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8C193010-158D-41D6-9AC3-C494AA4647DC}"/>
              </a:ext>
            </a:extLst>
          </p:cNvPr>
          <p:cNvSpPr/>
          <p:nvPr/>
        </p:nvSpPr>
        <p:spPr>
          <a:xfrm>
            <a:off x="2735643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17248C37-EB24-DC07-EED4-F752E30E34F7}"/>
              </a:ext>
            </a:extLst>
          </p:cNvPr>
          <p:cNvSpPr/>
          <p:nvPr/>
        </p:nvSpPr>
        <p:spPr>
          <a:xfrm>
            <a:off x="2965615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299A56C7-FE18-79FB-FE3B-0D006433B968}"/>
              </a:ext>
            </a:extLst>
          </p:cNvPr>
          <p:cNvSpPr/>
          <p:nvPr/>
        </p:nvSpPr>
        <p:spPr>
          <a:xfrm>
            <a:off x="3195587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5B7107B2-35FC-5814-C746-B16CFADF67BA}"/>
              </a:ext>
            </a:extLst>
          </p:cNvPr>
          <p:cNvSpPr/>
          <p:nvPr/>
        </p:nvSpPr>
        <p:spPr>
          <a:xfrm>
            <a:off x="3425559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E7925B04-D8D5-818F-5662-D949B128D82A}"/>
              </a:ext>
            </a:extLst>
          </p:cNvPr>
          <p:cNvSpPr/>
          <p:nvPr/>
        </p:nvSpPr>
        <p:spPr>
          <a:xfrm>
            <a:off x="3655531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CA8D0A0-356F-36EA-5C6F-B856F8EFDB59}"/>
              </a:ext>
            </a:extLst>
          </p:cNvPr>
          <p:cNvSpPr/>
          <p:nvPr/>
        </p:nvSpPr>
        <p:spPr>
          <a:xfrm>
            <a:off x="3885503" y="5049341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4F47238-7EAC-61E0-A612-A7DF971ECE70}"/>
              </a:ext>
            </a:extLst>
          </p:cNvPr>
          <p:cNvSpPr/>
          <p:nvPr/>
        </p:nvSpPr>
        <p:spPr>
          <a:xfrm>
            <a:off x="4115475" y="5049341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2F186DCE-CF53-18C4-B67F-B7DE5C441A38}"/>
              </a:ext>
            </a:extLst>
          </p:cNvPr>
          <p:cNvSpPr/>
          <p:nvPr/>
        </p:nvSpPr>
        <p:spPr>
          <a:xfrm>
            <a:off x="4345447" y="5049341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6B15EF30-D40E-5120-0E85-16BA313DE0A8}"/>
              </a:ext>
            </a:extLst>
          </p:cNvPr>
          <p:cNvSpPr/>
          <p:nvPr/>
        </p:nvSpPr>
        <p:spPr>
          <a:xfrm>
            <a:off x="4575419" y="5049341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F552243-B522-B6D4-D2C1-BFE29D6512CF}"/>
              </a:ext>
            </a:extLst>
          </p:cNvPr>
          <p:cNvSpPr/>
          <p:nvPr/>
        </p:nvSpPr>
        <p:spPr>
          <a:xfrm>
            <a:off x="4805391" y="5049341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D30731F9-894C-5B74-538D-9B58BEB9BC92}"/>
              </a:ext>
            </a:extLst>
          </p:cNvPr>
          <p:cNvSpPr/>
          <p:nvPr/>
        </p:nvSpPr>
        <p:spPr>
          <a:xfrm>
            <a:off x="1247984" y="4885970"/>
            <a:ext cx="4117242" cy="550554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A131473-223D-9D00-20B0-F03679A1F5E3}"/>
              </a:ext>
            </a:extLst>
          </p:cNvPr>
          <p:cNvSpPr txBox="1"/>
          <p:nvPr/>
        </p:nvSpPr>
        <p:spPr>
          <a:xfrm>
            <a:off x="1619284" y="5762108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키워드 작성</a:t>
            </a:r>
            <a:endParaRPr kumimoji="0" lang="ko-KR" altLang="en-US" sz="14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/>
              </a:solidFill>
              <a:effectLst/>
              <a:uLnTx/>
              <a:uFillTx/>
              <a:latin typeface="페이퍼로지 5 Medium" pitchFamily="2" charset="-127"/>
              <a:ea typeface="페이퍼로지 5 Medium" pitchFamily="2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AAFF1FCF-6F61-1ECB-72D6-0368AE61015F}"/>
              </a:ext>
            </a:extLst>
          </p:cNvPr>
          <p:cNvSpPr/>
          <p:nvPr/>
        </p:nvSpPr>
        <p:spPr>
          <a:xfrm>
            <a:off x="2735643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D4855343-699D-90B7-5816-8EEB2060EE49}"/>
              </a:ext>
            </a:extLst>
          </p:cNvPr>
          <p:cNvSpPr/>
          <p:nvPr/>
        </p:nvSpPr>
        <p:spPr>
          <a:xfrm>
            <a:off x="2965615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1967C009-021E-F9C5-1DDD-6CC6D1ADB5DC}"/>
              </a:ext>
            </a:extLst>
          </p:cNvPr>
          <p:cNvSpPr/>
          <p:nvPr/>
        </p:nvSpPr>
        <p:spPr>
          <a:xfrm>
            <a:off x="3195587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7EDF9F3-9DB5-B29E-15C6-BA1B78C8CCC2}"/>
              </a:ext>
            </a:extLst>
          </p:cNvPr>
          <p:cNvSpPr/>
          <p:nvPr/>
        </p:nvSpPr>
        <p:spPr>
          <a:xfrm>
            <a:off x="3425559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8D9C9B7E-BF5F-D817-2873-C92CDCFCD7A6}"/>
              </a:ext>
            </a:extLst>
          </p:cNvPr>
          <p:cNvSpPr/>
          <p:nvPr/>
        </p:nvSpPr>
        <p:spPr>
          <a:xfrm>
            <a:off x="3655531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8CC79158-4571-D07E-7528-F9FA7D3C6552}"/>
              </a:ext>
            </a:extLst>
          </p:cNvPr>
          <p:cNvSpPr/>
          <p:nvPr/>
        </p:nvSpPr>
        <p:spPr>
          <a:xfrm>
            <a:off x="3885503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787072E9-EEB7-0E70-4228-89D99915C42D}"/>
              </a:ext>
            </a:extLst>
          </p:cNvPr>
          <p:cNvSpPr/>
          <p:nvPr/>
        </p:nvSpPr>
        <p:spPr>
          <a:xfrm>
            <a:off x="4115475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81138B98-991E-9566-9E3C-6ADDCC3E1400}"/>
              </a:ext>
            </a:extLst>
          </p:cNvPr>
          <p:cNvSpPr/>
          <p:nvPr/>
        </p:nvSpPr>
        <p:spPr>
          <a:xfrm>
            <a:off x="4345447" y="5753740"/>
            <a:ext cx="188536" cy="21544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079C960F-9DF1-390E-D788-97F3D3CA5F1A}"/>
              </a:ext>
            </a:extLst>
          </p:cNvPr>
          <p:cNvSpPr/>
          <p:nvPr/>
        </p:nvSpPr>
        <p:spPr>
          <a:xfrm>
            <a:off x="4575419" y="5753740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CFD35027-AA72-8D30-BA79-4398158B3A5F}"/>
              </a:ext>
            </a:extLst>
          </p:cNvPr>
          <p:cNvSpPr/>
          <p:nvPr/>
        </p:nvSpPr>
        <p:spPr>
          <a:xfrm>
            <a:off x="4805391" y="5753740"/>
            <a:ext cx="188536" cy="215444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87B97826-5E45-A451-B2CC-D93034BED6E8}"/>
              </a:ext>
            </a:extLst>
          </p:cNvPr>
          <p:cNvSpPr/>
          <p:nvPr/>
        </p:nvSpPr>
        <p:spPr>
          <a:xfrm>
            <a:off x="1247984" y="5590369"/>
            <a:ext cx="4117242" cy="550554"/>
          </a:xfrm>
          <a:prstGeom prst="rect">
            <a:avLst/>
          </a:pr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60" name="차트 59">
            <a:extLst>
              <a:ext uri="{FF2B5EF4-FFF2-40B4-BE49-F238E27FC236}">
                <a16:creationId xmlns:a16="http://schemas.microsoft.com/office/drawing/2014/main" id="{0DF15F76-3A43-8D6D-E456-75F6A8FA69A1}"/>
              </a:ext>
            </a:extLst>
          </p:cNvPr>
          <p:cNvGraphicFramePr/>
          <p:nvPr/>
        </p:nvGraphicFramePr>
        <p:xfrm>
          <a:off x="6256336" y="4765306"/>
          <a:ext cx="1959421" cy="14962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1" name="TextBox 60">
            <a:extLst>
              <a:ext uri="{FF2B5EF4-FFF2-40B4-BE49-F238E27FC236}">
                <a16:creationId xmlns:a16="http://schemas.microsoft.com/office/drawing/2014/main" id="{4B89D507-627F-D052-A875-1C717A7A4E92}"/>
              </a:ext>
            </a:extLst>
          </p:cNvPr>
          <p:cNvSpPr txBox="1"/>
          <p:nvPr/>
        </p:nvSpPr>
        <p:spPr>
          <a:xfrm>
            <a:off x="8514354" y="5021011"/>
            <a:ext cx="1366246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r>
              <a:rPr lang="ko-KR" altLang="en-US"/>
              <a:t>텍스트를 적어주세요</a:t>
            </a:r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19B53A0D-7A01-17A6-F5DE-CFF864F939FE}"/>
              </a:ext>
            </a:extLst>
          </p:cNvPr>
          <p:cNvSpPr/>
          <p:nvPr/>
        </p:nvSpPr>
        <p:spPr>
          <a:xfrm>
            <a:off x="8497464" y="5309024"/>
            <a:ext cx="2369680" cy="69685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kumimoji="0" lang="en-US" altLang="ko-KR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kumimoji="0" lang="ko-KR" altLang="en-US" sz="1200" b="0" i="0" u="none" strike="noStrike" kern="1200" cap="none" spc="0" normalizeH="0" baseline="0" noProof="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</a:t>
            </a:r>
            <a:r>
              <a:rPr kumimoji="0" lang="ko-KR" altLang="en-US" sz="1200" b="0" i="0" u="none" strike="noStrike" kern="1200" cap="none" spc="0" normalizeH="0" baseline="0" noProof="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</a:t>
            </a:r>
            <a:endParaRPr kumimoji="0" lang="en-US" altLang="ko-KR" sz="1200" b="0" i="0" u="none" strike="noStrike" kern="1200" cap="none" spc="0" normalizeH="0" baseline="0" noProof="0">
              <a:ln>
                <a:solidFill>
                  <a:srgbClr val="4472C4"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38181579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1B9D1AB-1390-F628-04B0-4E635D1920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10">
            <a:extLst>
              <a:ext uri="{FF2B5EF4-FFF2-40B4-BE49-F238E27FC236}">
                <a16:creationId xmlns:a16="http://schemas.microsoft.com/office/drawing/2014/main" id="{D6AD413F-6E88-1327-7653-C9F48F1A321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76875" y="0"/>
            <a:ext cx="6715125" cy="6858000"/>
          </a:xfrm>
          <a:custGeom>
            <a:avLst/>
            <a:gdLst>
              <a:gd name="connsiteX0" fmla="*/ 0 w 4255704"/>
              <a:gd name="connsiteY0" fmla="*/ 0 h 6858000"/>
              <a:gd name="connsiteX1" fmla="*/ 4255704 w 4255704"/>
              <a:gd name="connsiteY1" fmla="*/ 0 h 6858000"/>
              <a:gd name="connsiteX2" fmla="*/ 4255704 w 4255704"/>
              <a:gd name="connsiteY2" fmla="*/ 6858000 h 6858000"/>
              <a:gd name="connsiteX3" fmla="*/ 0 w 4255704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5704" h="6858000">
                <a:moveTo>
                  <a:pt x="0" y="0"/>
                </a:moveTo>
                <a:lnTo>
                  <a:pt x="4255704" y="0"/>
                </a:lnTo>
                <a:lnTo>
                  <a:pt x="4255704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33" name="직사각형 32">
            <a:extLst>
              <a:ext uri="{FF2B5EF4-FFF2-40B4-BE49-F238E27FC236}">
                <a16:creationId xmlns:a16="http://schemas.microsoft.com/office/drawing/2014/main" id="{84B39C3A-5C02-AFA6-710D-757525C295D8}"/>
              </a:ext>
            </a:extLst>
          </p:cNvPr>
          <p:cNvSpPr/>
          <p:nvPr/>
        </p:nvSpPr>
        <p:spPr>
          <a:xfrm>
            <a:off x="5477496" y="0"/>
            <a:ext cx="2719512" cy="6858000"/>
          </a:xfrm>
          <a:prstGeom prst="rect">
            <a:avLst/>
          </a:prstGeom>
          <a:gradFill flip="none" rotWithShape="1">
            <a:gsLst>
              <a:gs pos="0">
                <a:srgbClr val="F2F2F2"/>
              </a:gs>
              <a:gs pos="100000">
                <a:srgbClr val="F2F2F2">
                  <a:alpha val="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983EB3B-B33C-6B67-1D09-3FBCADCB165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3600" b="0" i="0" u="none" strike="noStrike" cap="none" spc="-151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pPr algn="l"/>
            <a:r>
              <a:rPr lang="ko-KR" altLang="en-US"/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EAF0528-EED2-3402-209C-D7D271A661C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D101B28F-C656-54B8-3878-BA6C9664BDE1}"/>
              </a:ext>
            </a:extLst>
          </p:cNvPr>
          <p:cNvSpPr/>
          <p:nvPr/>
        </p:nvSpPr>
        <p:spPr>
          <a:xfrm>
            <a:off x="901560" y="3975100"/>
            <a:ext cx="1168400" cy="288290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14F4E56-7D0D-69EC-44C3-74718A9F6402}"/>
              </a:ext>
            </a:extLst>
          </p:cNvPr>
          <p:cNvSpPr/>
          <p:nvPr/>
        </p:nvSpPr>
        <p:spPr>
          <a:xfrm>
            <a:off x="2432827" y="2895600"/>
            <a:ext cx="1168400" cy="39624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A865DCB1-D389-A21A-DFDB-7EC19D3EAE79}"/>
              </a:ext>
            </a:extLst>
          </p:cNvPr>
          <p:cNvSpPr/>
          <p:nvPr/>
        </p:nvSpPr>
        <p:spPr>
          <a:xfrm>
            <a:off x="3964094" y="3708400"/>
            <a:ext cx="1168400" cy="3149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0E14DD6-D955-8CC9-B4EE-438492BB85AF}"/>
              </a:ext>
            </a:extLst>
          </p:cNvPr>
          <p:cNvSpPr txBox="1"/>
          <p:nvPr/>
        </p:nvSpPr>
        <p:spPr>
          <a:xfrm>
            <a:off x="1071684" y="3636715"/>
            <a:ext cx="8281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/>
              <a:t>키워드 입력</a:t>
            </a:r>
            <a:endParaRPr lang="en-US" altLang="ko-KR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2FCEEE8-8CC3-BC2F-EFC7-E86526D31B98}"/>
              </a:ext>
            </a:extLst>
          </p:cNvPr>
          <p:cNvSpPr txBox="1"/>
          <p:nvPr/>
        </p:nvSpPr>
        <p:spPr>
          <a:xfrm>
            <a:off x="2602951" y="2569588"/>
            <a:ext cx="8281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/>
              <a:t>키워드 입력</a:t>
            </a:r>
            <a:endParaRPr lang="en-US" altLang="ko-KR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143E7D0-7B44-EBD4-5225-3915691DAF9F}"/>
              </a:ext>
            </a:extLst>
          </p:cNvPr>
          <p:cNvSpPr txBox="1"/>
          <p:nvPr/>
        </p:nvSpPr>
        <p:spPr>
          <a:xfrm>
            <a:off x="4134218" y="3321278"/>
            <a:ext cx="828153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/>
              <a:t>키워드 입력</a:t>
            </a:r>
            <a:endParaRPr lang="en-US" altLang="ko-KR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1ADE88-E638-775E-F210-2F4686AD8530}"/>
              </a:ext>
            </a:extLst>
          </p:cNvPr>
          <p:cNvSpPr txBox="1"/>
          <p:nvPr/>
        </p:nvSpPr>
        <p:spPr>
          <a:xfrm>
            <a:off x="1071684" y="4126909"/>
            <a:ext cx="82815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200">
                <a:solidFill>
                  <a:schemeClr val="bg1"/>
                </a:solidFill>
              </a:rPr>
              <a:t>70%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75D67F8-CBF5-410D-CB6E-A3BCE20BF397}"/>
              </a:ext>
            </a:extLst>
          </p:cNvPr>
          <p:cNvSpPr txBox="1"/>
          <p:nvPr/>
        </p:nvSpPr>
        <p:spPr>
          <a:xfrm>
            <a:off x="2602951" y="3042827"/>
            <a:ext cx="82815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200">
                <a:solidFill>
                  <a:schemeClr val="bg1"/>
                </a:solidFill>
              </a:rPr>
              <a:t>85.5%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51876AB-A344-C23F-86BE-BBDC0947A938}"/>
              </a:ext>
            </a:extLst>
          </p:cNvPr>
          <p:cNvSpPr txBox="1"/>
          <p:nvPr/>
        </p:nvSpPr>
        <p:spPr>
          <a:xfrm>
            <a:off x="4134218" y="3882767"/>
            <a:ext cx="82815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200">
                <a:solidFill>
                  <a:schemeClr val="bg1"/>
                </a:solidFill>
              </a:rPr>
              <a:t>75%</a:t>
            </a:r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397052C6-96E6-CF5A-17EB-CC1CA1A755D1}"/>
              </a:ext>
            </a:extLst>
          </p:cNvPr>
          <p:cNvSpPr/>
          <p:nvPr/>
        </p:nvSpPr>
        <p:spPr>
          <a:xfrm>
            <a:off x="846162" y="2006709"/>
            <a:ext cx="1396697" cy="888891"/>
          </a:xfrm>
          <a:custGeom>
            <a:avLst/>
            <a:gdLst>
              <a:gd name="connsiteX0" fmla="*/ 152403 w 1584030"/>
              <a:gd name="connsiteY0" fmla="*/ 0 h 995418"/>
              <a:gd name="connsiteX1" fmla="*/ 1431627 w 1584030"/>
              <a:gd name="connsiteY1" fmla="*/ 0 h 995418"/>
              <a:gd name="connsiteX2" fmla="*/ 1584030 w 1584030"/>
              <a:gd name="connsiteY2" fmla="*/ 152403 h 995418"/>
              <a:gd name="connsiteX3" fmla="*/ 1584030 w 1584030"/>
              <a:gd name="connsiteY3" fmla="*/ 761997 h 995418"/>
              <a:gd name="connsiteX4" fmla="*/ 1431627 w 1584030"/>
              <a:gd name="connsiteY4" fmla="*/ 914400 h 995418"/>
              <a:gd name="connsiteX5" fmla="*/ 1367342 w 1584030"/>
              <a:gd name="connsiteY5" fmla="*/ 914400 h 995418"/>
              <a:gd name="connsiteX6" fmla="*/ 1358232 w 1584030"/>
              <a:gd name="connsiteY6" fmla="*/ 995418 h 995418"/>
              <a:gd name="connsiteX7" fmla="*/ 1217104 w 1584030"/>
              <a:gd name="connsiteY7" fmla="*/ 915817 h 995418"/>
              <a:gd name="connsiteX8" fmla="*/ 1219876 w 1584030"/>
              <a:gd name="connsiteY8" fmla="*/ 914400 h 995418"/>
              <a:gd name="connsiteX9" fmla="*/ 152403 w 1584030"/>
              <a:gd name="connsiteY9" fmla="*/ 914400 h 995418"/>
              <a:gd name="connsiteX10" fmla="*/ 0 w 1584030"/>
              <a:gd name="connsiteY10" fmla="*/ 761997 h 995418"/>
              <a:gd name="connsiteX11" fmla="*/ 0 w 1584030"/>
              <a:gd name="connsiteY11" fmla="*/ 152403 h 995418"/>
              <a:gd name="connsiteX12" fmla="*/ 152403 w 1584030"/>
              <a:gd name="connsiteY12" fmla="*/ 0 h 995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84030" h="995418">
                <a:moveTo>
                  <a:pt x="152403" y="0"/>
                </a:moveTo>
                <a:lnTo>
                  <a:pt x="1431627" y="0"/>
                </a:lnTo>
                <a:cubicBezTo>
                  <a:pt x="1515797" y="0"/>
                  <a:pt x="1584030" y="68233"/>
                  <a:pt x="1584030" y="152403"/>
                </a:cubicBezTo>
                <a:lnTo>
                  <a:pt x="1584030" y="761997"/>
                </a:lnTo>
                <a:cubicBezTo>
                  <a:pt x="1584030" y="846167"/>
                  <a:pt x="1515797" y="914400"/>
                  <a:pt x="1431627" y="914400"/>
                </a:cubicBezTo>
                <a:lnTo>
                  <a:pt x="1367342" y="914400"/>
                </a:lnTo>
                <a:lnTo>
                  <a:pt x="1358232" y="995418"/>
                </a:lnTo>
                <a:lnTo>
                  <a:pt x="1217104" y="915817"/>
                </a:lnTo>
                <a:lnTo>
                  <a:pt x="1219876" y="914400"/>
                </a:lnTo>
                <a:lnTo>
                  <a:pt x="152403" y="914400"/>
                </a:lnTo>
                <a:cubicBezTo>
                  <a:pt x="68233" y="914400"/>
                  <a:pt x="0" y="846167"/>
                  <a:pt x="0" y="761997"/>
                </a:cubicBezTo>
                <a:lnTo>
                  <a:pt x="0" y="152403"/>
                </a:lnTo>
                <a:cubicBezTo>
                  <a:pt x="0" y="68233"/>
                  <a:pt x="68233" y="0"/>
                  <a:pt x="1524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11EF410-EDAA-4114-77DA-9FB54D8A038C}"/>
              </a:ext>
            </a:extLst>
          </p:cNvPr>
          <p:cNvSpPr txBox="1"/>
          <p:nvPr/>
        </p:nvSpPr>
        <p:spPr>
          <a:xfrm>
            <a:off x="1120909" y="2405710"/>
            <a:ext cx="82815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600">
                <a:latin typeface="페이퍼로지 8 ExtraBold" pitchFamily="2" charset="-127"/>
                <a:ea typeface="페이퍼로지 8 ExtraBold" pitchFamily="2" charset="-127"/>
              </a:rPr>
              <a:t>+ 15.5%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C80F441-80D7-6FDC-F490-00CA02CDCE1A}"/>
              </a:ext>
            </a:extLst>
          </p:cNvPr>
          <p:cNvSpPr txBox="1"/>
          <p:nvPr/>
        </p:nvSpPr>
        <p:spPr>
          <a:xfrm>
            <a:off x="1120909" y="2174962"/>
            <a:ext cx="828153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100"/>
              <a:t>키워드 입력</a:t>
            </a:r>
            <a:endParaRPr lang="en-US" altLang="ko-KR" sz="1100"/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CE64F298-BCA3-CB19-B3BD-1D920BD5369A}"/>
              </a:ext>
            </a:extLst>
          </p:cNvPr>
          <p:cNvSpPr/>
          <p:nvPr/>
        </p:nvSpPr>
        <p:spPr>
          <a:xfrm>
            <a:off x="6435758" y="1346002"/>
            <a:ext cx="4854682" cy="458142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C2C9B0E-AB13-BCE1-0B8D-FBBAFF87EAAF}"/>
              </a:ext>
            </a:extLst>
          </p:cNvPr>
          <p:cNvSpPr txBox="1"/>
          <p:nvPr/>
        </p:nvSpPr>
        <p:spPr>
          <a:xfrm>
            <a:off x="8390036" y="1740599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B3B9856E-DCEE-1DEF-2D99-3AA24DD93BA3}"/>
              </a:ext>
            </a:extLst>
          </p:cNvPr>
          <p:cNvSpPr/>
          <p:nvPr/>
        </p:nvSpPr>
        <p:spPr>
          <a:xfrm>
            <a:off x="7496305" y="2442973"/>
            <a:ext cx="2857500" cy="5254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89B3316-9361-F6AF-267D-7B673F052742}"/>
              </a:ext>
            </a:extLst>
          </p:cNvPr>
          <p:cNvSpPr txBox="1"/>
          <p:nvPr/>
        </p:nvSpPr>
        <p:spPr>
          <a:xfrm>
            <a:off x="6787366" y="2621051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키워드 </a:t>
            </a:r>
            <a:endParaRPr lang="en-US" altLang="ko-KR" sz="1100">
              <a:solidFill>
                <a:schemeClr val="accent2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60C76A6-DE21-5741-8821-0EAEBCDFDB3C}"/>
              </a:ext>
            </a:extLst>
          </p:cNvPr>
          <p:cNvSpPr txBox="1"/>
          <p:nvPr/>
        </p:nvSpPr>
        <p:spPr>
          <a:xfrm>
            <a:off x="10507568" y="2621051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81.5%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0C082CD1-6029-A707-9E52-79446DDFC7D7}"/>
              </a:ext>
            </a:extLst>
          </p:cNvPr>
          <p:cNvSpPr/>
          <p:nvPr/>
        </p:nvSpPr>
        <p:spPr>
          <a:xfrm>
            <a:off x="7496305" y="2442973"/>
            <a:ext cx="1626946" cy="5254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5F0E5538-6CBA-987D-BD86-B8FA20F05FED}"/>
              </a:ext>
            </a:extLst>
          </p:cNvPr>
          <p:cNvSpPr/>
          <p:nvPr/>
        </p:nvSpPr>
        <p:spPr>
          <a:xfrm>
            <a:off x="7496305" y="3226554"/>
            <a:ext cx="2857500" cy="5254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920A782-2674-362A-CC1D-0FAEA4AC569E}"/>
              </a:ext>
            </a:extLst>
          </p:cNvPr>
          <p:cNvSpPr txBox="1"/>
          <p:nvPr/>
        </p:nvSpPr>
        <p:spPr>
          <a:xfrm>
            <a:off x="6787366" y="3396937"/>
            <a:ext cx="45961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3"/>
                </a:solidFill>
                <a:latin typeface="페이퍼로지 7 Bold" pitchFamily="2" charset="-127"/>
                <a:ea typeface="페이퍼로지 7 Bold" pitchFamily="2" charset="-127"/>
              </a:rPr>
              <a:t>키워드 </a:t>
            </a:r>
            <a:endParaRPr lang="en-US" altLang="ko-KR" sz="1200">
              <a:solidFill>
                <a:schemeClr val="accent3"/>
              </a:solidFill>
              <a:latin typeface="페이퍼로지 7 Bold" pitchFamily="2" charset="-127"/>
              <a:ea typeface="페이퍼로지 7 Bold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49F456D2-6E70-CF04-006B-B7FFA1ED4850}"/>
              </a:ext>
            </a:extLst>
          </p:cNvPr>
          <p:cNvSpPr txBox="1"/>
          <p:nvPr/>
        </p:nvSpPr>
        <p:spPr>
          <a:xfrm>
            <a:off x="10507568" y="3396937"/>
            <a:ext cx="45961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200">
                <a:solidFill>
                  <a:schemeClr val="accent3"/>
                </a:solidFill>
                <a:latin typeface="페이퍼로지 7 Bold" pitchFamily="2" charset="-127"/>
                <a:ea typeface="페이퍼로지 7 Bold" pitchFamily="2" charset="-127"/>
              </a:rPr>
              <a:t>81.5%</a:t>
            </a:r>
          </a:p>
        </p:txBody>
      </p:sp>
      <p:sp>
        <p:nvSpPr>
          <p:cNvPr id="53" name="직사각형 52">
            <a:extLst>
              <a:ext uri="{FF2B5EF4-FFF2-40B4-BE49-F238E27FC236}">
                <a16:creationId xmlns:a16="http://schemas.microsoft.com/office/drawing/2014/main" id="{F6AC309C-64E8-1403-3940-948E2D9A0D9B}"/>
              </a:ext>
            </a:extLst>
          </p:cNvPr>
          <p:cNvSpPr/>
          <p:nvPr/>
        </p:nvSpPr>
        <p:spPr>
          <a:xfrm>
            <a:off x="7496305" y="3226554"/>
            <a:ext cx="2262868" cy="52543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40250BF9-9A70-E0E3-D49C-288943BF4646}"/>
              </a:ext>
            </a:extLst>
          </p:cNvPr>
          <p:cNvSpPr/>
          <p:nvPr/>
        </p:nvSpPr>
        <p:spPr>
          <a:xfrm>
            <a:off x="7496305" y="4010135"/>
            <a:ext cx="2857500" cy="5254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6CD6384-351B-0FCC-5F8C-3EB5EBA5B12F}"/>
              </a:ext>
            </a:extLst>
          </p:cNvPr>
          <p:cNvSpPr txBox="1"/>
          <p:nvPr/>
        </p:nvSpPr>
        <p:spPr>
          <a:xfrm>
            <a:off x="6787366" y="4188213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키워드 </a:t>
            </a:r>
            <a:endParaRPr lang="en-US" altLang="ko-KR" sz="1100">
              <a:solidFill>
                <a:schemeClr val="accent2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95A3759B-3780-BB0B-B205-B0C690255E42}"/>
              </a:ext>
            </a:extLst>
          </p:cNvPr>
          <p:cNvSpPr txBox="1"/>
          <p:nvPr/>
        </p:nvSpPr>
        <p:spPr>
          <a:xfrm>
            <a:off x="10507568" y="4188213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81.5%</a:t>
            </a: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AF17CA8-16E5-9041-0B42-222033DCED7D}"/>
              </a:ext>
            </a:extLst>
          </p:cNvPr>
          <p:cNvSpPr/>
          <p:nvPr/>
        </p:nvSpPr>
        <p:spPr>
          <a:xfrm>
            <a:off x="7496305" y="4010135"/>
            <a:ext cx="1626946" cy="5254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BACF0BB2-2B7B-8E1E-1AF9-F71FA894A68C}"/>
              </a:ext>
            </a:extLst>
          </p:cNvPr>
          <p:cNvSpPr/>
          <p:nvPr/>
        </p:nvSpPr>
        <p:spPr>
          <a:xfrm>
            <a:off x="7467954" y="4793716"/>
            <a:ext cx="2857500" cy="52543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73DA0B5-9F2D-3FCA-CB9F-FCB81E0B41DB}"/>
              </a:ext>
            </a:extLst>
          </p:cNvPr>
          <p:cNvSpPr txBox="1"/>
          <p:nvPr/>
        </p:nvSpPr>
        <p:spPr>
          <a:xfrm>
            <a:off x="6759015" y="4971794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키워드 </a:t>
            </a:r>
            <a:endParaRPr lang="en-US" altLang="ko-KR" sz="1100">
              <a:solidFill>
                <a:schemeClr val="accent2">
                  <a:lumMod val="50000"/>
                  <a:lumOff val="50000"/>
                </a:schemeClr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E249043-488C-A1CB-F302-5CF31A5389D9}"/>
              </a:ext>
            </a:extLst>
          </p:cNvPr>
          <p:cNvSpPr txBox="1"/>
          <p:nvPr/>
        </p:nvSpPr>
        <p:spPr>
          <a:xfrm>
            <a:off x="10479217" y="4971794"/>
            <a:ext cx="459616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100">
                <a:solidFill>
                  <a:schemeClr val="accent2">
                    <a:lumMod val="50000"/>
                    <a:lumOff val="50000"/>
                  </a:schemeClr>
                </a:solidFill>
              </a:rPr>
              <a:t>81.5%</a:t>
            </a: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9ABBD0AB-C5DD-1897-DA39-1A6CD0A8E5B1}"/>
              </a:ext>
            </a:extLst>
          </p:cNvPr>
          <p:cNvSpPr/>
          <p:nvPr/>
        </p:nvSpPr>
        <p:spPr>
          <a:xfrm>
            <a:off x="7467953" y="4793716"/>
            <a:ext cx="2109703" cy="5254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0F1BC008-03A9-376C-2151-3411A9176A66}"/>
              </a:ext>
            </a:extLst>
          </p:cNvPr>
          <p:cNvGrpSpPr/>
          <p:nvPr/>
        </p:nvGrpSpPr>
        <p:grpSpPr>
          <a:xfrm>
            <a:off x="9585231" y="3368056"/>
            <a:ext cx="250824" cy="242428"/>
            <a:chOff x="12996866" y="3779816"/>
            <a:chExt cx="250824" cy="242428"/>
          </a:xfrm>
        </p:grpSpPr>
        <p:sp>
          <p:nvSpPr>
            <p:cNvPr id="71" name="타원 70">
              <a:extLst>
                <a:ext uri="{FF2B5EF4-FFF2-40B4-BE49-F238E27FC236}">
                  <a16:creationId xmlns:a16="http://schemas.microsoft.com/office/drawing/2014/main" id="{952B37BA-6259-8F85-B164-D1462B55D529}"/>
                </a:ext>
              </a:extLst>
            </p:cNvPr>
            <p:cNvSpPr/>
            <p:nvPr/>
          </p:nvSpPr>
          <p:spPr>
            <a:xfrm>
              <a:off x="12996866" y="3779816"/>
              <a:ext cx="250824" cy="2424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타원 71">
              <a:extLst>
                <a:ext uri="{FF2B5EF4-FFF2-40B4-BE49-F238E27FC236}">
                  <a16:creationId xmlns:a16="http://schemas.microsoft.com/office/drawing/2014/main" id="{9CE8BF92-A94A-9DAF-4B8C-F653E1662645}"/>
                </a:ext>
              </a:extLst>
            </p:cNvPr>
            <p:cNvSpPr/>
            <p:nvPr/>
          </p:nvSpPr>
          <p:spPr>
            <a:xfrm>
              <a:off x="13061847" y="3842621"/>
              <a:ext cx="120862" cy="11681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6" name="자유형: 도형 85">
            <a:extLst>
              <a:ext uri="{FF2B5EF4-FFF2-40B4-BE49-F238E27FC236}">
                <a16:creationId xmlns:a16="http://schemas.microsoft.com/office/drawing/2014/main" id="{A340372F-1902-A43A-8685-21E504983E80}"/>
              </a:ext>
            </a:extLst>
          </p:cNvPr>
          <p:cNvSpPr/>
          <p:nvPr/>
        </p:nvSpPr>
        <p:spPr>
          <a:xfrm rot="12577278">
            <a:off x="9778442" y="2564580"/>
            <a:ext cx="925870" cy="850208"/>
          </a:xfrm>
          <a:custGeom>
            <a:avLst/>
            <a:gdLst>
              <a:gd name="connsiteX0" fmla="*/ 879330 w 925870"/>
              <a:gd name="connsiteY0" fmla="*/ 519782 h 850208"/>
              <a:gd name="connsiteX1" fmla="*/ 319350 w 925870"/>
              <a:gd name="connsiteY1" fmla="*/ 838170 h 850208"/>
              <a:gd name="connsiteX2" fmla="*/ 193910 w 925870"/>
              <a:gd name="connsiteY2" fmla="*/ 803668 h 850208"/>
              <a:gd name="connsiteX3" fmla="*/ 12038 w 925870"/>
              <a:gd name="connsiteY3" fmla="*/ 483793 h 850208"/>
              <a:gd name="connsiteX4" fmla="*/ 46540 w 925870"/>
              <a:gd name="connsiteY4" fmla="*/ 358352 h 850208"/>
              <a:gd name="connsiteX5" fmla="*/ 515657 w 925870"/>
              <a:gd name="connsiteY5" fmla="*/ 91626 h 850208"/>
              <a:gd name="connsiteX6" fmla="*/ 562685 w 925870"/>
              <a:gd name="connsiteY6" fmla="*/ 0 h 850208"/>
              <a:gd name="connsiteX7" fmla="*/ 588466 w 925870"/>
              <a:gd name="connsiteY7" fmla="*/ 50229 h 850208"/>
              <a:gd name="connsiteX8" fmla="*/ 606520 w 925870"/>
              <a:gd name="connsiteY8" fmla="*/ 39964 h 850208"/>
              <a:gd name="connsiteX9" fmla="*/ 731960 w 925870"/>
              <a:gd name="connsiteY9" fmla="*/ 74466 h 850208"/>
              <a:gd name="connsiteX10" fmla="*/ 913832 w 925870"/>
              <a:gd name="connsiteY10" fmla="*/ 394341 h 850208"/>
              <a:gd name="connsiteX11" fmla="*/ 879330 w 925870"/>
              <a:gd name="connsiteY11" fmla="*/ 519782 h 850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25870" h="850208">
                <a:moveTo>
                  <a:pt x="879330" y="519782"/>
                </a:moveTo>
                <a:lnTo>
                  <a:pt x="319350" y="838170"/>
                </a:lnTo>
                <a:cubicBezTo>
                  <a:pt x="275183" y="863282"/>
                  <a:pt x="219022" y="847835"/>
                  <a:pt x="193910" y="803668"/>
                </a:cubicBezTo>
                <a:lnTo>
                  <a:pt x="12038" y="483793"/>
                </a:lnTo>
                <a:cubicBezTo>
                  <a:pt x="-13074" y="439626"/>
                  <a:pt x="2373" y="383464"/>
                  <a:pt x="46540" y="358352"/>
                </a:cubicBezTo>
                <a:lnTo>
                  <a:pt x="515657" y="91626"/>
                </a:lnTo>
                <a:lnTo>
                  <a:pt x="562685" y="0"/>
                </a:lnTo>
                <a:lnTo>
                  <a:pt x="588466" y="50229"/>
                </a:lnTo>
                <a:lnTo>
                  <a:pt x="606520" y="39964"/>
                </a:lnTo>
                <a:cubicBezTo>
                  <a:pt x="650687" y="14852"/>
                  <a:pt x="706848" y="30299"/>
                  <a:pt x="731960" y="74466"/>
                </a:cubicBezTo>
                <a:lnTo>
                  <a:pt x="913832" y="394341"/>
                </a:lnTo>
                <a:cubicBezTo>
                  <a:pt x="938944" y="438508"/>
                  <a:pt x="923497" y="494670"/>
                  <a:pt x="879330" y="5197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61A6202-AEE0-9A9B-B85A-C853C4C4589C}"/>
              </a:ext>
            </a:extLst>
          </p:cNvPr>
          <p:cNvSpPr txBox="1"/>
          <p:nvPr/>
        </p:nvSpPr>
        <p:spPr>
          <a:xfrm>
            <a:off x="9827301" y="2970578"/>
            <a:ext cx="82815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en-US" altLang="ko-KR" sz="1200">
                <a:latin typeface="페이퍼로지 8 ExtraBold" pitchFamily="2" charset="-127"/>
                <a:ea typeface="페이퍼로지 8 ExtraBold" pitchFamily="2" charset="-127"/>
              </a:rPr>
              <a:t>+ 15.5%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DF78469-D9AE-30D2-0551-F71C1F630014}"/>
              </a:ext>
            </a:extLst>
          </p:cNvPr>
          <p:cNvSpPr txBox="1"/>
          <p:nvPr/>
        </p:nvSpPr>
        <p:spPr>
          <a:xfrm>
            <a:off x="9827301" y="2808086"/>
            <a:ext cx="828153" cy="15388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spc="-8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defRPr>
            </a:lvl1pPr>
          </a:lstStyle>
          <a:p>
            <a:pPr algn="ctr"/>
            <a:r>
              <a:rPr lang="ko-KR" altLang="en-US" sz="1000"/>
              <a:t>키워드 입력</a:t>
            </a:r>
            <a:endParaRPr lang="en-US" altLang="ko-KR" sz="1000"/>
          </a:p>
        </p:txBody>
      </p:sp>
    </p:spTree>
    <p:extLst>
      <p:ext uri="{BB962C8B-B14F-4D97-AF65-F5344CB8AC3E}">
        <p14:creationId xmlns:p14="http://schemas.microsoft.com/office/powerpoint/2010/main" val="217094297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345D301-D8B9-41A0-E520-73E782D716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AC4EF56B-99A7-1AC5-107D-B23B4A21C39A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3600" b="0" i="0" u="none" strike="noStrike" cap="none" spc="-151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r>
              <a:rPr lang="ko-KR" altLang="en-US"/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E66B5E2-F5B0-4394-8A9E-FE07DADB14AC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140307F-F276-F1A5-E9D1-5F8A91BE313E}"/>
              </a:ext>
            </a:extLst>
          </p:cNvPr>
          <p:cNvSpPr/>
          <p:nvPr/>
        </p:nvSpPr>
        <p:spPr>
          <a:xfrm>
            <a:off x="1446253" y="1990655"/>
            <a:ext cx="2969499" cy="399505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9" name="막힌 원호 8">
            <a:extLst>
              <a:ext uri="{FF2B5EF4-FFF2-40B4-BE49-F238E27FC236}">
                <a16:creationId xmlns:a16="http://schemas.microsoft.com/office/drawing/2014/main" id="{D8CE6B29-B5EA-045B-481C-90352519327B}"/>
              </a:ext>
            </a:extLst>
          </p:cNvPr>
          <p:cNvSpPr/>
          <p:nvPr/>
        </p:nvSpPr>
        <p:spPr>
          <a:xfrm>
            <a:off x="2141171" y="2764719"/>
            <a:ext cx="1579663" cy="1608166"/>
          </a:xfrm>
          <a:prstGeom prst="blockArc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FC7958C-6C35-0C50-9B56-FB479F383D94}"/>
              </a:ext>
            </a:extLst>
          </p:cNvPr>
          <p:cNvSpPr txBox="1"/>
          <p:nvPr/>
        </p:nvSpPr>
        <p:spPr>
          <a:xfrm>
            <a:off x="2476743" y="3629404"/>
            <a:ext cx="90851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57%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2B44FA9-C50C-EE80-BDAA-9881068BED6C}"/>
              </a:ext>
            </a:extLst>
          </p:cNvPr>
          <p:cNvSpPr txBox="1"/>
          <p:nvPr/>
        </p:nvSpPr>
        <p:spPr>
          <a:xfrm>
            <a:off x="2248123" y="42592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B1C512AB-B6B0-711C-FA7E-5EDB9F758DB3}"/>
              </a:ext>
            </a:extLst>
          </p:cNvPr>
          <p:cNvSpPr/>
          <p:nvPr/>
        </p:nvSpPr>
        <p:spPr>
          <a:xfrm>
            <a:off x="1902566" y="4629439"/>
            <a:ext cx="2056872" cy="93692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6" name="막힌 원호 25">
            <a:extLst>
              <a:ext uri="{FF2B5EF4-FFF2-40B4-BE49-F238E27FC236}">
                <a16:creationId xmlns:a16="http://schemas.microsoft.com/office/drawing/2014/main" id="{84ABDCC3-0DFB-8F1A-088B-AE8C8F910C87}"/>
              </a:ext>
            </a:extLst>
          </p:cNvPr>
          <p:cNvSpPr/>
          <p:nvPr/>
        </p:nvSpPr>
        <p:spPr>
          <a:xfrm flipH="1">
            <a:off x="2141171" y="2770663"/>
            <a:ext cx="1579663" cy="1608166"/>
          </a:xfrm>
          <a:prstGeom prst="blockArc">
            <a:avLst>
              <a:gd name="adj1" fmla="val 15005002"/>
              <a:gd name="adj2" fmla="val 0"/>
              <a:gd name="adj3" fmla="val 2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EAEBB3D-1F30-631C-EB3B-A8D795432A95}"/>
              </a:ext>
            </a:extLst>
          </p:cNvPr>
          <p:cNvSpPr txBox="1"/>
          <p:nvPr/>
        </p:nvSpPr>
        <p:spPr>
          <a:xfrm>
            <a:off x="2414354" y="2218309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77DCE51-D2D9-AA49-BEB4-2EF34273668E}"/>
              </a:ext>
            </a:extLst>
          </p:cNvPr>
          <p:cNvGrpSpPr/>
          <p:nvPr/>
        </p:nvGrpSpPr>
        <p:grpSpPr>
          <a:xfrm>
            <a:off x="3077684" y="2693180"/>
            <a:ext cx="335754" cy="335754"/>
            <a:chOff x="2730225" y="2661955"/>
            <a:chExt cx="335754" cy="335754"/>
          </a:xfrm>
        </p:grpSpPr>
        <p:sp>
          <p:nvSpPr>
            <p:cNvPr id="28" name="타원 27">
              <a:extLst>
                <a:ext uri="{FF2B5EF4-FFF2-40B4-BE49-F238E27FC236}">
                  <a16:creationId xmlns:a16="http://schemas.microsoft.com/office/drawing/2014/main" id="{03EDAE20-66BE-2217-6268-3148876D7C99}"/>
                </a:ext>
              </a:extLst>
            </p:cNvPr>
            <p:cNvSpPr/>
            <p:nvPr/>
          </p:nvSpPr>
          <p:spPr>
            <a:xfrm>
              <a:off x="2730225" y="2661955"/>
              <a:ext cx="335754" cy="33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1270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페이퍼로지 5 Medium"/>
                <a:ea typeface="페이퍼로지 5 Medium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546964B-7B20-A6FD-DB13-5F72DB29D366}"/>
                </a:ext>
              </a:extLst>
            </p:cNvPr>
            <p:cNvSpPr txBox="1"/>
            <p:nvPr/>
          </p:nvSpPr>
          <p:spPr>
            <a:xfrm>
              <a:off x="2760244" y="2768277"/>
              <a:ext cx="243015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800" b="1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+</a:t>
              </a:r>
              <a:r>
                <a:rPr lang="en-US" altLang="ko-KR" sz="800" b="1" spc="-15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1. 2%</a:t>
              </a:r>
              <a:endParaRPr lang="ko-KR" altLang="en-US" sz="800" b="1" spc="-1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A95D67E3-B05A-6D1F-4696-682B397281BF}"/>
              </a:ext>
            </a:extLst>
          </p:cNvPr>
          <p:cNvSpPr/>
          <p:nvPr/>
        </p:nvSpPr>
        <p:spPr>
          <a:xfrm>
            <a:off x="4611251" y="1990655"/>
            <a:ext cx="2969499" cy="3995056"/>
          </a:xfrm>
          <a:prstGeom prst="roundRect">
            <a:avLst/>
          </a:prstGeom>
          <a:gradFill>
            <a:gsLst>
              <a:gs pos="0">
                <a:schemeClr val="accent3"/>
              </a:gs>
              <a:gs pos="96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45" name="막힌 원호 44">
            <a:extLst>
              <a:ext uri="{FF2B5EF4-FFF2-40B4-BE49-F238E27FC236}">
                <a16:creationId xmlns:a16="http://schemas.microsoft.com/office/drawing/2014/main" id="{34A5B32D-591F-6B28-695E-64207585B00F}"/>
              </a:ext>
            </a:extLst>
          </p:cNvPr>
          <p:cNvSpPr/>
          <p:nvPr/>
        </p:nvSpPr>
        <p:spPr>
          <a:xfrm>
            <a:off x="5306169" y="2764719"/>
            <a:ext cx="1579663" cy="1608166"/>
          </a:xfrm>
          <a:prstGeom prst="blockArc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1C150728-7F36-9325-158E-17925680A1FD}"/>
              </a:ext>
            </a:extLst>
          </p:cNvPr>
          <p:cNvSpPr txBox="1"/>
          <p:nvPr/>
        </p:nvSpPr>
        <p:spPr>
          <a:xfrm>
            <a:off x="5641741" y="3629404"/>
            <a:ext cx="90851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70%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6385DA6-88C9-5246-1FBA-DB783860606D}"/>
              </a:ext>
            </a:extLst>
          </p:cNvPr>
          <p:cNvSpPr txBox="1"/>
          <p:nvPr/>
        </p:nvSpPr>
        <p:spPr>
          <a:xfrm>
            <a:off x="5413121" y="42592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BE07937A-1B99-E79E-76D4-21AFEE509490}"/>
              </a:ext>
            </a:extLst>
          </p:cNvPr>
          <p:cNvSpPr/>
          <p:nvPr/>
        </p:nvSpPr>
        <p:spPr>
          <a:xfrm>
            <a:off x="5067564" y="4629439"/>
            <a:ext cx="2056872" cy="93692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9" name="막힌 원호 48">
            <a:extLst>
              <a:ext uri="{FF2B5EF4-FFF2-40B4-BE49-F238E27FC236}">
                <a16:creationId xmlns:a16="http://schemas.microsoft.com/office/drawing/2014/main" id="{C645AB25-88AA-D8A6-C632-11DD15D62C41}"/>
              </a:ext>
            </a:extLst>
          </p:cNvPr>
          <p:cNvSpPr/>
          <p:nvPr/>
        </p:nvSpPr>
        <p:spPr>
          <a:xfrm flipH="1">
            <a:off x="5306169" y="2770663"/>
            <a:ext cx="1579663" cy="1608166"/>
          </a:xfrm>
          <a:prstGeom prst="blockArc">
            <a:avLst>
              <a:gd name="adj1" fmla="val 13073400"/>
              <a:gd name="adj2" fmla="val 0"/>
              <a:gd name="adj3" fmla="val 25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59A5D2E-EF45-7181-D778-ACE8222A9605}"/>
              </a:ext>
            </a:extLst>
          </p:cNvPr>
          <p:cNvSpPr txBox="1"/>
          <p:nvPr/>
        </p:nvSpPr>
        <p:spPr>
          <a:xfrm>
            <a:off x="5579352" y="2218309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243A61E5-733B-9EC7-F36F-45703EB737C5}"/>
              </a:ext>
            </a:extLst>
          </p:cNvPr>
          <p:cNvGrpSpPr/>
          <p:nvPr/>
        </p:nvGrpSpPr>
        <p:grpSpPr>
          <a:xfrm>
            <a:off x="6550078" y="2874301"/>
            <a:ext cx="335754" cy="335754"/>
            <a:chOff x="2730225" y="2661955"/>
            <a:chExt cx="335754" cy="335754"/>
          </a:xfrm>
        </p:grpSpPr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1EA15B81-5E33-A9C9-AB5E-DB924D37F222}"/>
                </a:ext>
              </a:extLst>
            </p:cNvPr>
            <p:cNvSpPr/>
            <p:nvPr/>
          </p:nvSpPr>
          <p:spPr>
            <a:xfrm>
              <a:off x="2730225" y="2661955"/>
              <a:ext cx="335754" cy="33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1270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페이퍼로지 5 Medium"/>
                <a:ea typeface="페이퍼로지 5 Medium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2701A159-FA5F-2FC2-ACD4-A62EF2CCC7AB}"/>
                </a:ext>
              </a:extLst>
            </p:cNvPr>
            <p:cNvSpPr txBox="1"/>
            <p:nvPr/>
          </p:nvSpPr>
          <p:spPr>
            <a:xfrm>
              <a:off x="2760244" y="2768277"/>
              <a:ext cx="243015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800" b="1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+</a:t>
              </a:r>
              <a:r>
                <a:rPr lang="en-US" altLang="ko-KR" sz="800" b="1" spc="-15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1. 2%</a:t>
              </a:r>
              <a:endParaRPr lang="ko-KR" altLang="en-US" sz="800" b="1" spc="-1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4A2FA5D1-7F18-AD57-4986-692C6027685A}"/>
              </a:ext>
            </a:extLst>
          </p:cNvPr>
          <p:cNvSpPr/>
          <p:nvPr/>
        </p:nvSpPr>
        <p:spPr>
          <a:xfrm>
            <a:off x="7776248" y="1990655"/>
            <a:ext cx="2969499" cy="3995056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sx="102000" sy="102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페이퍼로지 5 Medium"/>
              <a:ea typeface="페이퍼로지 5 Medium"/>
            </a:endParaRPr>
          </a:p>
        </p:txBody>
      </p:sp>
      <p:sp>
        <p:nvSpPr>
          <p:cNvPr id="56" name="막힌 원호 55">
            <a:extLst>
              <a:ext uri="{FF2B5EF4-FFF2-40B4-BE49-F238E27FC236}">
                <a16:creationId xmlns:a16="http://schemas.microsoft.com/office/drawing/2014/main" id="{7FDECF32-8DAB-7641-E212-B6BE4AAB8599}"/>
              </a:ext>
            </a:extLst>
          </p:cNvPr>
          <p:cNvSpPr/>
          <p:nvPr/>
        </p:nvSpPr>
        <p:spPr>
          <a:xfrm>
            <a:off x="8471166" y="2764719"/>
            <a:ext cx="1579663" cy="1608166"/>
          </a:xfrm>
          <a:prstGeom prst="blockArc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99D0AC58-E24B-F6E0-5D89-77ED7615CF72}"/>
              </a:ext>
            </a:extLst>
          </p:cNvPr>
          <p:cNvSpPr txBox="1"/>
          <p:nvPr/>
        </p:nvSpPr>
        <p:spPr>
          <a:xfrm>
            <a:off x="8806738" y="3629404"/>
            <a:ext cx="90851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57%</a:t>
            </a:r>
            <a:endParaRPr lang="ko-KR" altLang="en-US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3292C22-92C0-11E7-3802-C861CB7CEBE2}"/>
              </a:ext>
            </a:extLst>
          </p:cNvPr>
          <p:cNvSpPr txBox="1"/>
          <p:nvPr/>
        </p:nvSpPr>
        <p:spPr>
          <a:xfrm>
            <a:off x="8578118" y="42592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B4AEE8AF-D50B-6FD1-6A75-A41CB741E3CC}"/>
              </a:ext>
            </a:extLst>
          </p:cNvPr>
          <p:cNvSpPr/>
          <p:nvPr/>
        </p:nvSpPr>
        <p:spPr>
          <a:xfrm>
            <a:off x="8232561" y="4629439"/>
            <a:ext cx="2056872" cy="93692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0" name="막힌 원호 59">
            <a:extLst>
              <a:ext uri="{FF2B5EF4-FFF2-40B4-BE49-F238E27FC236}">
                <a16:creationId xmlns:a16="http://schemas.microsoft.com/office/drawing/2014/main" id="{7A0EABAB-A491-9EA9-C0B5-D2251E6143D3}"/>
              </a:ext>
            </a:extLst>
          </p:cNvPr>
          <p:cNvSpPr/>
          <p:nvPr/>
        </p:nvSpPr>
        <p:spPr>
          <a:xfrm flipH="1">
            <a:off x="8471166" y="2770663"/>
            <a:ext cx="1579663" cy="1608166"/>
          </a:xfrm>
          <a:prstGeom prst="blockArc">
            <a:avLst>
              <a:gd name="adj1" fmla="val 15005002"/>
              <a:gd name="adj2" fmla="val 0"/>
              <a:gd name="adj3" fmla="val 25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15C0CB7-921C-D7C1-39E0-A9ABDB258BCC}"/>
              </a:ext>
            </a:extLst>
          </p:cNvPr>
          <p:cNvSpPr txBox="1"/>
          <p:nvPr/>
        </p:nvSpPr>
        <p:spPr>
          <a:xfrm>
            <a:off x="8744349" y="2218309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FF5CF6D5-4AE8-60E9-1735-5C4766BDD13F}"/>
              </a:ext>
            </a:extLst>
          </p:cNvPr>
          <p:cNvGrpSpPr/>
          <p:nvPr/>
        </p:nvGrpSpPr>
        <p:grpSpPr>
          <a:xfrm>
            <a:off x="9407679" y="2693180"/>
            <a:ext cx="335754" cy="335754"/>
            <a:chOff x="2730225" y="2661955"/>
            <a:chExt cx="335754" cy="335754"/>
          </a:xfrm>
        </p:grpSpPr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E7694067-601A-0F4C-0FB7-C812033FC675}"/>
                </a:ext>
              </a:extLst>
            </p:cNvPr>
            <p:cNvSpPr/>
            <p:nvPr/>
          </p:nvSpPr>
          <p:spPr>
            <a:xfrm>
              <a:off x="2730225" y="2661955"/>
              <a:ext cx="335754" cy="33575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>
              <a:outerShdw blurRad="127000" sx="102000" sy="102000" algn="ctr" rotWithShape="0">
                <a:prstClr val="black">
                  <a:alpha val="1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페이퍼로지 5 Medium"/>
                <a:ea typeface="페이퍼로지 5 Medium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09F67D7B-611F-80B4-A15B-F983FC24B82B}"/>
                </a:ext>
              </a:extLst>
            </p:cNvPr>
            <p:cNvSpPr txBox="1"/>
            <p:nvPr/>
          </p:nvSpPr>
          <p:spPr>
            <a:xfrm>
              <a:off x="2760244" y="2768277"/>
              <a:ext cx="243015" cy="123111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800" b="1" spc="-8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+</a:t>
              </a:r>
              <a:r>
                <a:rPr lang="en-US" altLang="ko-KR" sz="800" b="1" spc="-150">
                  <a:ln>
                    <a:solidFill>
                      <a:schemeClr val="accent1">
                        <a:shade val="50000"/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페이퍼로지 5 Medium" pitchFamily="2" charset="-127"/>
                  <a:ea typeface="페이퍼로지 5 Medium" pitchFamily="2" charset="-127"/>
                </a:rPr>
                <a:t>1. 2%</a:t>
              </a:r>
              <a:endParaRPr lang="ko-KR" altLang="en-US" sz="800" b="1" spc="-1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5802146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5FC5120-3CD5-4B30-7E73-45A9D5BEA2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직사각형 36">
            <a:extLst>
              <a:ext uri="{FF2B5EF4-FFF2-40B4-BE49-F238E27FC236}">
                <a16:creationId xmlns:a16="http://schemas.microsoft.com/office/drawing/2014/main" id="{0C829A1D-3BC1-63CA-E331-E28BDE5B1AF4}"/>
              </a:ext>
            </a:extLst>
          </p:cNvPr>
          <p:cNvSpPr/>
          <p:nvPr/>
        </p:nvSpPr>
        <p:spPr>
          <a:xfrm>
            <a:off x="0" y="2113568"/>
            <a:ext cx="12192000" cy="4744431"/>
          </a:xfrm>
          <a:prstGeom prst="rect">
            <a:avLst/>
          </a:prstGeom>
          <a:gradFill>
            <a:gsLst>
              <a:gs pos="26000">
                <a:schemeClr val="accent3">
                  <a:lumMod val="20000"/>
                  <a:lumOff val="80000"/>
                </a:schemeClr>
              </a:gs>
              <a:gs pos="0">
                <a:schemeClr val="accent3">
                  <a:lumMod val="20000"/>
                  <a:lumOff val="80000"/>
                  <a:alpha val="0"/>
                </a:schemeClr>
              </a:gs>
              <a:gs pos="100000">
                <a:schemeClr val="accent3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1FDE914-3C45-CABD-43CA-4B0C627A552A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F58F79D-FE58-73F4-233A-C022ECA93C96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793CF6B-59B7-18E8-B28A-F3B84D2239FE}"/>
              </a:ext>
            </a:extLst>
          </p:cNvPr>
          <p:cNvSpPr txBox="1"/>
          <p:nvPr/>
        </p:nvSpPr>
        <p:spPr>
          <a:xfrm>
            <a:off x="2893473" y="4811940"/>
            <a:ext cx="642400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강조하고 싶은 텍스트를 입력해주세요</a:t>
            </a: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E91CF578-CDD6-0784-0B10-445DF2B15B29}"/>
              </a:ext>
            </a:extLst>
          </p:cNvPr>
          <p:cNvSpPr/>
          <p:nvPr/>
        </p:nvSpPr>
        <p:spPr>
          <a:xfrm>
            <a:off x="3665181" y="5516150"/>
            <a:ext cx="4880581" cy="4567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E0888563-4086-5DE2-F5C5-94312831EB72}"/>
              </a:ext>
            </a:extLst>
          </p:cNvPr>
          <p:cNvGrpSpPr/>
          <p:nvPr/>
        </p:nvGrpSpPr>
        <p:grpSpPr>
          <a:xfrm>
            <a:off x="965200" y="2113568"/>
            <a:ext cx="1412628" cy="1217783"/>
            <a:chOff x="1932804" y="2565400"/>
            <a:chExt cx="2003552" cy="1727200"/>
          </a:xfrm>
        </p:grpSpPr>
        <p:sp>
          <p:nvSpPr>
            <p:cNvPr id="2" name="육각형 1">
              <a:extLst>
                <a:ext uri="{FF2B5EF4-FFF2-40B4-BE49-F238E27FC236}">
                  <a16:creationId xmlns:a16="http://schemas.microsoft.com/office/drawing/2014/main" id="{C3449E9C-5530-A36E-DDB2-B12F214920AC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육각형 3">
              <a:extLst>
                <a:ext uri="{FF2B5EF4-FFF2-40B4-BE49-F238E27FC236}">
                  <a16:creationId xmlns:a16="http://schemas.microsoft.com/office/drawing/2014/main" id="{53C85193-511B-3511-A6AC-714AF90D3D37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C6E6518F-F8A5-01E9-4148-A35F8A787CDA}"/>
              </a:ext>
            </a:extLst>
          </p:cNvPr>
          <p:cNvGrpSpPr/>
          <p:nvPr/>
        </p:nvGrpSpPr>
        <p:grpSpPr>
          <a:xfrm>
            <a:off x="2229339" y="2889948"/>
            <a:ext cx="1412628" cy="1217783"/>
            <a:chOff x="1932804" y="2565400"/>
            <a:chExt cx="2003552" cy="1727200"/>
          </a:xfrm>
        </p:grpSpPr>
        <p:sp>
          <p:nvSpPr>
            <p:cNvPr id="10" name="육각형 9">
              <a:extLst>
                <a:ext uri="{FF2B5EF4-FFF2-40B4-BE49-F238E27FC236}">
                  <a16:creationId xmlns:a16="http://schemas.microsoft.com/office/drawing/2014/main" id="{2358ABBB-41C2-5FFF-338A-49896F31AE51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육각형 10">
              <a:extLst>
                <a:ext uri="{FF2B5EF4-FFF2-40B4-BE49-F238E27FC236}">
                  <a16:creationId xmlns:a16="http://schemas.microsoft.com/office/drawing/2014/main" id="{892AF779-2B6E-D86D-762C-E2F10CFDDE6D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701C4BDD-26B9-764B-5814-B9E44ADD7FAC}"/>
              </a:ext>
            </a:extLst>
          </p:cNvPr>
          <p:cNvGrpSpPr/>
          <p:nvPr/>
        </p:nvGrpSpPr>
        <p:grpSpPr>
          <a:xfrm>
            <a:off x="3493478" y="2113568"/>
            <a:ext cx="1412628" cy="1217783"/>
            <a:chOff x="1932804" y="2565400"/>
            <a:chExt cx="2003552" cy="1727200"/>
          </a:xfrm>
        </p:grpSpPr>
        <p:sp>
          <p:nvSpPr>
            <p:cNvPr id="14" name="육각형 13">
              <a:extLst>
                <a:ext uri="{FF2B5EF4-FFF2-40B4-BE49-F238E27FC236}">
                  <a16:creationId xmlns:a16="http://schemas.microsoft.com/office/drawing/2014/main" id="{5B01F6AE-B9E5-4155-0035-FD644100C21F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육각형 14">
              <a:extLst>
                <a:ext uri="{FF2B5EF4-FFF2-40B4-BE49-F238E27FC236}">
                  <a16:creationId xmlns:a16="http://schemas.microsoft.com/office/drawing/2014/main" id="{AED7E100-D23D-3E12-18A7-9BA69A1F8B28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3CBCF5E-E529-560E-97F0-035AA80E6C03}"/>
              </a:ext>
            </a:extLst>
          </p:cNvPr>
          <p:cNvGrpSpPr/>
          <p:nvPr/>
        </p:nvGrpSpPr>
        <p:grpSpPr>
          <a:xfrm>
            <a:off x="4757617" y="2889947"/>
            <a:ext cx="1412628" cy="1217783"/>
            <a:chOff x="1932804" y="2565400"/>
            <a:chExt cx="2003552" cy="1727200"/>
          </a:xfrm>
        </p:grpSpPr>
        <p:sp>
          <p:nvSpPr>
            <p:cNvPr id="17" name="육각형 16">
              <a:extLst>
                <a:ext uri="{FF2B5EF4-FFF2-40B4-BE49-F238E27FC236}">
                  <a16:creationId xmlns:a16="http://schemas.microsoft.com/office/drawing/2014/main" id="{EBC9EEDB-76B2-D6E4-D98C-BD5FF39A0F8A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육각형 17">
              <a:extLst>
                <a:ext uri="{FF2B5EF4-FFF2-40B4-BE49-F238E27FC236}">
                  <a16:creationId xmlns:a16="http://schemas.microsoft.com/office/drawing/2014/main" id="{F4D1DBD8-B56F-DF8C-07BC-BEB568B3E1CB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58E64B11-D256-AFCD-9828-29FF201B60DC}"/>
              </a:ext>
            </a:extLst>
          </p:cNvPr>
          <p:cNvGrpSpPr/>
          <p:nvPr/>
        </p:nvGrpSpPr>
        <p:grpSpPr>
          <a:xfrm>
            <a:off x="7285895" y="2889947"/>
            <a:ext cx="1412628" cy="1217783"/>
            <a:chOff x="1932804" y="2565400"/>
            <a:chExt cx="2003552" cy="1727200"/>
          </a:xfrm>
        </p:grpSpPr>
        <p:sp>
          <p:nvSpPr>
            <p:cNvPr id="26" name="육각형 25">
              <a:extLst>
                <a:ext uri="{FF2B5EF4-FFF2-40B4-BE49-F238E27FC236}">
                  <a16:creationId xmlns:a16="http://schemas.microsoft.com/office/drawing/2014/main" id="{3F0A2637-22CE-3630-1292-6B58CEA2ED20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육각형 26">
              <a:extLst>
                <a:ext uri="{FF2B5EF4-FFF2-40B4-BE49-F238E27FC236}">
                  <a16:creationId xmlns:a16="http://schemas.microsoft.com/office/drawing/2014/main" id="{19C0E8EF-AA4A-C4A6-1244-B05EBC656996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0819C0CE-52CC-C47D-6183-DD1733B08908}"/>
              </a:ext>
            </a:extLst>
          </p:cNvPr>
          <p:cNvGrpSpPr/>
          <p:nvPr/>
        </p:nvGrpSpPr>
        <p:grpSpPr>
          <a:xfrm>
            <a:off x="9814172" y="2889947"/>
            <a:ext cx="1412628" cy="1217783"/>
            <a:chOff x="1932804" y="2565400"/>
            <a:chExt cx="2003552" cy="1727200"/>
          </a:xfrm>
        </p:grpSpPr>
        <p:sp>
          <p:nvSpPr>
            <p:cNvPr id="29" name="육각형 28">
              <a:extLst>
                <a:ext uri="{FF2B5EF4-FFF2-40B4-BE49-F238E27FC236}">
                  <a16:creationId xmlns:a16="http://schemas.microsoft.com/office/drawing/2014/main" id="{38EA3DCE-177E-2C18-57ED-3D245174D014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육각형 29">
              <a:extLst>
                <a:ext uri="{FF2B5EF4-FFF2-40B4-BE49-F238E27FC236}">
                  <a16:creationId xmlns:a16="http://schemas.microsoft.com/office/drawing/2014/main" id="{607FA934-E3C5-E503-B747-0AAC8861D889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B76A7437-3F36-5842-FFE6-79F1D205F1B9}"/>
              </a:ext>
            </a:extLst>
          </p:cNvPr>
          <p:cNvGrpSpPr/>
          <p:nvPr/>
        </p:nvGrpSpPr>
        <p:grpSpPr>
          <a:xfrm>
            <a:off x="6021756" y="2113568"/>
            <a:ext cx="1412628" cy="1217783"/>
            <a:chOff x="1932804" y="2565400"/>
            <a:chExt cx="2003552" cy="1727200"/>
          </a:xfrm>
        </p:grpSpPr>
        <p:sp>
          <p:nvSpPr>
            <p:cNvPr id="32" name="육각형 31">
              <a:extLst>
                <a:ext uri="{FF2B5EF4-FFF2-40B4-BE49-F238E27FC236}">
                  <a16:creationId xmlns:a16="http://schemas.microsoft.com/office/drawing/2014/main" id="{ED140BB9-16AE-888A-AD93-5740E8CE06A9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육각형 32">
              <a:extLst>
                <a:ext uri="{FF2B5EF4-FFF2-40B4-BE49-F238E27FC236}">
                  <a16:creationId xmlns:a16="http://schemas.microsoft.com/office/drawing/2014/main" id="{36842D09-BF9A-3B32-7BEC-1DD183EADB5C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D0D51AC9-E7EE-527F-4C9A-A0BB10AEB745}"/>
              </a:ext>
            </a:extLst>
          </p:cNvPr>
          <p:cNvGrpSpPr/>
          <p:nvPr/>
        </p:nvGrpSpPr>
        <p:grpSpPr>
          <a:xfrm>
            <a:off x="8550034" y="2113568"/>
            <a:ext cx="1412628" cy="1217783"/>
            <a:chOff x="1932804" y="2565400"/>
            <a:chExt cx="2003552" cy="1727200"/>
          </a:xfrm>
        </p:grpSpPr>
        <p:sp>
          <p:nvSpPr>
            <p:cNvPr id="35" name="육각형 34">
              <a:extLst>
                <a:ext uri="{FF2B5EF4-FFF2-40B4-BE49-F238E27FC236}">
                  <a16:creationId xmlns:a16="http://schemas.microsoft.com/office/drawing/2014/main" id="{DC645DF7-BC1B-8BDE-B718-2E5895DEBB7A}"/>
                </a:ext>
              </a:extLst>
            </p:cNvPr>
            <p:cNvSpPr/>
            <p:nvPr/>
          </p:nvSpPr>
          <p:spPr>
            <a:xfrm>
              <a:off x="1932804" y="2565400"/>
              <a:ext cx="2003552" cy="1727200"/>
            </a:xfrm>
            <a:prstGeom prst="hexagon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육각형 35">
              <a:extLst>
                <a:ext uri="{FF2B5EF4-FFF2-40B4-BE49-F238E27FC236}">
                  <a16:creationId xmlns:a16="http://schemas.microsoft.com/office/drawing/2014/main" id="{52CBC7BE-C5AE-6E21-D181-E73BF038B808}"/>
                </a:ext>
              </a:extLst>
            </p:cNvPr>
            <p:cNvSpPr/>
            <p:nvPr/>
          </p:nvSpPr>
          <p:spPr>
            <a:xfrm>
              <a:off x="2051540" y="2667759"/>
              <a:ext cx="1766080" cy="1522482"/>
            </a:xfrm>
            <a:prstGeom prst="hexagon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1B4CD928-EC64-A1BC-AAEE-5DC540DFAD72}"/>
              </a:ext>
            </a:extLst>
          </p:cNvPr>
          <p:cNvSpPr txBox="1"/>
          <p:nvPr/>
        </p:nvSpPr>
        <p:spPr>
          <a:xfrm>
            <a:off x="2525182" y="3173513"/>
            <a:ext cx="835165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800" spc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10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만 명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4EB9911-9FFA-B77D-45E7-6F5990B3D4CB}"/>
              </a:ext>
            </a:extLst>
          </p:cNvPr>
          <p:cNvSpPr txBox="1"/>
          <p:nvPr/>
        </p:nvSpPr>
        <p:spPr>
          <a:xfrm>
            <a:off x="2675165" y="3607512"/>
            <a:ext cx="520976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4 Regular" pitchFamily="2" charset="-127"/>
                <a:ea typeface="페이퍼로지 4 Regular" pitchFamily="2" charset="-127"/>
              </a:rPr>
              <a:t>이용자 수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77DE37E-D817-7080-64D6-CD5AADAFA561}"/>
              </a:ext>
            </a:extLst>
          </p:cNvPr>
          <p:cNvSpPr txBox="1"/>
          <p:nvPr/>
        </p:nvSpPr>
        <p:spPr>
          <a:xfrm>
            <a:off x="5166098" y="3173513"/>
            <a:ext cx="66043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80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EB82AAF-E7FC-F749-50FE-40C93FD5F479}"/>
              </a:ext>
            </a:extLst>
          </p:cNvPr>
          <p:cNvSpPr txBox="1"/>
          <p:nvPr/>
        </p:nvSpPr>
        <p:spPr>
          <a:xfrm>
            <a:off x="5203443" y="3607512"/>
            <a:ext cx="52097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페이퍼로지 4 Regular" pitchFamily="2" charset="-127"/>
                <a:ea typeface="페이퍼로지 4 Regular" pitchFamily="2" charset="-127"/>
              </a:rPr>
              <a:t>데이터</a:t>
            </a:r>
            <a:endParaRPr kumimoji="0" lang="ko-KR" altLang="en-US" sz="12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4 Regular" pitchFamily="2" charset="-127"/>
              <a:ea typeface="페이퍼로지 4 Regular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6E94C3B-BF34-080D-5C99-6CF5F8D19792}"/>
              </a:ext>
            </a:extLst>
          </p:cNvPr>
          <p:cNvSpPr txBox="1"/>
          <p:nvPr/>
        </p:nvSpPr>
        <p:spPr>
          <a:xfrm>
            <a:off x="7666010" y="3173513"/>
            <a:ext cx="66043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2800" spc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대표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E007B68-5283-DB78-58C3-656DEA2515C4}"/>
              </a:ext>
            </a:extLst>
          </p:cNvPr>
          <p:cNvSpPr txBox="1"/>
          <p:nvPr/>
        </p:nvSpPr>
        <p:spPr>
          <a:xfrm>
            <a:off x="7731721" y="3607512"/>
            <a:ext cx="52097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페이퍼로지 4 Regular" pitchFamily="2" charset="-127"/>
                <a:ea typeface="페이퍼로지 4 Regular" pitchFamily="2" charset="-127"/>
              </a:rPr>
              <a:t>홍길동</a:t>
            </a:r>
            <a:endParaRPr kumimoji="0" lang="ko-KR" altLang="en-US" sz="12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4 Regular" pitchFamily="2" charset="-127"/>
              <a:ea typeface="페이퍼로지 4 Regular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4194E0E-B75B-0406-E433-ACBDCAFEE176}"/>
              </a:ext>
            </a:extLst>
          </p:cNvPr>
          <p:cNvSpPr txBox="1"/>
          <p:nvPr/>
        </p:nvSpPr>
        <p:spPr>
          <a:xfrm>
            <a:off x="3901957" y="2384432"/>
            <a:ext cx="66043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80</a:t>
            </a:r>
            <a:r>
              <a:rPr kumimoji="0" lang="en-US" altLang="ko-KR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392CD43-1D38-37E3-431D-A0E36284F748}"/>
              </a:ext>
            </a:extLst>
          </p:cNvPr>
          <p:cNvSpPr txBox="1"/>
          <p:nvPr/>
        </p:nvSpPr>
        <p:spPr>
          <a:xfrm>
            <a:off x="3939302" y="2818431"/>
            <a:ext cx="52097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4 Regular" pitchFamily="2" charset="-127"/>
                <a:ea typeface="페이퍼로지 4 Regular" pitchFamily="2" charset="-127"/>
              </a:rPr>
              <a:t>성장률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C2611844-7E24-D4C9-02F5-FC72E244CEE6}"/>
              </a:ext>
            </a:extLst>
          </p:cNvPr>
          <p:cNvSpPr txBox="1"/>
          <p:nvPr/>
        </p:nvSpPr>
        <p:spPr>
          <a:xfrm>
            <a:off x="6430235" y="2384432"/>
            <a:ext cx="66043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7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억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41AABEB-913E-9D89-41EF-64D2D5A31B8D}"/>
              </a:ext>
            </a:extLst>
          </p:cNvPr>
          <p:cNvSpPr txBox="1"/>
          <p:nvPr/>
        </p:nvSpPr>
        <p:spPr>
          <a:xfrm>
            <a:off x="6467580" y="2818431"/>
            <a:ext cx="520975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페이퍼로지 4 Regular" pitchFamily="2" charset="-127"/>
                <a:ea typeface="페이퍼로지 4 Regular" pitchFamily="2" charset="-127"/>
              </a:rPr>
              <a:t>자본금</a:t>
            </a:r>
            <a:endParaRPr kumimoji="0" lang="ko-KR" altLang="en-US" sz="12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4 Regular" pitchFamily="2" charset="-127"/>
              <a:ea typeface="페이퍼로지 4 Regular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1411CEF-7F15-441A-E09B-444CFA8ADA2C}"/>
              </a:ext>
            </a:extLst>
          </p:cNvPr>
          <p:cNvSpPr txBox="1"/>
          <p:nvPr/>
        </p:nvSpPr>
        <p:spPr>
          <a:xfrm>
            <a:off x="8703116" y="2422532"/>
            <a:ext cx="111408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000" spc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2015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년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EE25560-19E6-5C34-A0EB-66407B37877D}"/>
              </a:ext>
            </a:extLst>
          </p:cNvPr>
          <p:cNvSpPr txBox="1"/>
          <p:nvPr/>
        </p:nvSpPr>
        <p:spPr>
          <a:xfrm>
            <a:off x="9069757" y="2818431"/>
            <a:ext cx="373179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페이퍼로지 4 Regular" pitchFamily="2" charset="-127"/>
                <a:ea typeface="페이퍼로지 4 Regular" pitchFamily="2" charset="-127"/>
              </a:rPr>
              <a:t>설립일</a:t>
            </a:r>
            <a:endParaRPr kumimoji="0" lang="ko-KR" altLang="en-US" sz="12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4 Regular" pitchFamily="2" charset="-127"/>
              <a:ea typeface="페이퍼로지 4 Regular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E177AC19-FA5C-33CD-92F0-627ABC8EBE4A}"/>
              </a:ext>
            </a:extLst>
          </p:cNvPr>
          <p:cNvSpPr txBox="1"/>
          <p:nvPr/>
        </p:nvSpPr>
        <p:spPr>
          <a:xfrm>
            <a:off x="10234672" y="3173513"/>
            <a:ext cx="636392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54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명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69E4A4DE-E66A-07AF-77B2-D1C8E2FE3114}"/>
              </a:ext>
            </a:extLst>
          </p:cNvPr>
          <p:cNvSpPr txBox="1"/>
          <p:nvPr/>
        </p:nvSpPr>
        <p:spPr>
          <a:xfrm>
            <a:off x="10322193" y="3607512"/>
            <a:ext cx="396583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20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latin typeface="페이퍼로지 4 Regular" pitchFamily="2" charset="-127"/>
                <a:ea typeface="페이퍼로지 4 Regular" pitchFamily="2" charset="-127"/>
              </a:rPr>
              <a:t>직원 수</a:t>
            </a:r>
            <a:endParaRPr kumimoji="0" lang="ko-KR" altLang="en-US" sz="1200" b="0" i="0" u="none" strike="noStrike" kern="1200" cap="none" spc="-8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rgbClr val="262626">
                  <a:lumMod val="75000"/>
                  <a:lumOff val="25000"/>
                </a:srgbClr>
              </a:solidFill>
              <a:effectLst/>
              <a:uLnTx/>
              <a:uFillTx/>
              <a:latin typeface="페이퍼로지 4 Regular" pitchFamily="2" charset="-127"/>
              <a:ea typeface="페이퍼로지 4 Regular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A3B1F1B-E324-8ECC-5D2B-A4BA01BB41E8}"/>
              </a:ext>
            </a:extLst>
          </p:cNvPr>
          <p:cNvSpPr txBox="1"/>
          <p:nvPr/>
        </p:nvSpPr>
        <p:spPr>
          <a:xfrm>
            <a:off x="1373679" y="2384432"/>
            <a:ext cx="636393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800" spc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latin typeface="페이퍼로지 8 ExtraBold" pitchFamily="2" charset="-127"/>
                <a:ea typeface="페이퍼로지 8 ExtraBold" pitchFamily="2" charset="-127"/>
              </a:rPr>
              <a:t>34</a:t>
            </a:r>
            <a:r>
              <a:rPr kumimoji="0" lang="ko-KR" altLang="en-US" sz="1400" b="0" i="0" u="none" strike="noStrike" kern="1200" cap="none" spc="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</a:rPr>
              <a:t>명</a:t>
            </a:r>
            <a:endParaRPr kumimoji="0" lang="ko-KR" altLang="en-US" sz="2800" b="0" i="0" u="none" strike="noStrike" kern="1200" cap="none" spc="0" normalizeH="0" baseline="0" noProof="0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effectLst/>
              <a:uLnTx/>
              <a:uFillTx/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3EDAECA1-7D13-444A-9AAE-F5F7A92FCB59}"/>
              </a:ext>
            </a:extLst>
          </p:cNvPr>
          <p:cNvSpPr txBox="1"/>
          <p:nvPr/>
        </p:nvSpPr>
        <p:spPr>
          <a:xfrm>
            <a:off x="1348828" y="2818431"/>
            <a:ext cx="645369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4 Regular" pitchFamily="2" charset="-127"/>
                <a:ea typeface="페이퍼로지 4 Regular" pitchFamily="2" charset="-127"/>
              </a:rPr>
              <a:t>일자리 창출</a:t>
            </a:r>
          </a:p>
        </p:txBody>
      </p:sp>
    </p:spTree>
    <p:extLst>
      <p:ext uri="{BB962C8B-B14F-4D97-AF65-F5344CB8AC3E}">
        <p14:creationId xmlns:p14="http://schemas.microsoft.com/office/powerpoint/2010/main" val="1017304943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7880D15-5EEF-97B5-F127-D7F121F61F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그래픽 19" descr="비즈니스 성장 단색으로 채워진">
            <a:extLst>
              <a:ext uri="{FF2B5EF4-FFF2-40B4-BE49-F238E27FC236}">
                <a16:creationId xmlns:a16="http://schemas.microsoft.com/office/drawing/2014/main" id="{C53DC05E-DDD3-E627-352A-EEF5D86C61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 flipH="1">
            <a:off x="366036" y="2983955"/>
            <a:ext cx="3889053" cy="388905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77260D2-6388-85D9-913F-845ACB6FF4D0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F4E3371-D790-6ACE-D40F-099CEC09982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A2EEC57D-CA1E-3AEF-2594-61E657B9F438}"/>
              </a:ext>
            </a:extLst>
          </p:cNvPr>
          <p:cNvSpPr/>
          <p:nvPr/>
        </p:nvSpPr>
        <p:spPr>
          <a:xfrm>
            <a:off x="6270172" y="1789147"/>
            <a:ext cx="6531429" cy="149470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9E85531E-0293-B25A-7BAB-33770D3682C0}"/>
              </a:ext>
            </a:extLst>
          </p:cNvPr>
          <p:cNvSpPr/>
          <p:nvPr/>
        </p:nvSpPr>
        <p:spPr>
          <a:xfrm>
            <a:off x="6416893" y="1924404"/>
            <a:ext cx="1256289" cy="1224194"/>
          </a:xfrm>
          <a:prstGeom prst="roundRect">
            <a:avLst>
              <a:gd name="adj" fmla="val 1246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62503A75-A998-6DCF-F21B-972A43F50059}"/>
              </a:ext>
            </a:extLst>
          </p:cNvPr>
          <p:cNvSpPr/>
          <p:nvPr/>
        </p:nvSpPr>
        <p:spPr>
          <a:xfrm>
            <a:off x="4746172" y="3419113"/>
            <a:ext cx="8055429" cy="149470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9CAACF12-EFA9-4EA9-636A-04F8D2B4F052}"/>
              </a:ext>
            </a:extLst>
          </p:cNvPr>
          <p:cNvSpPr/>
          <p:nvPr/>
        </p:nvSpPr>
        <p:spPr>
          <a:xfrm>
            <a:off x="4892893" y="3554370"/>
            <a:ext cx="1256289" cy="1224194"/>
          </a:xfrm>
          <a:prstGeom prst="roundRect">
            <a:avLst>
              <a:gd name="adj" fmla="val 1246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7F8E39F-A16B-9F89-A040-DBB5515DE9E1}"/>
              </a:ext>
            </a:extLst>
          </p:cNvPr>
          <p:cNvSpPr/>
          <p:nvPr/>
        </p:nvSpPr>
        <p:spPr>
          <a:xfrm>
            <a:off x="3222172" y="5049079"/>
            <a:ext cx="9579429" cy="149470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5923328C-89A1-9147-D8EE-5A1A5327FF69}"/>
              </a:ext>
            </a:extLst>
          </p:cNvPr>
          <p:cNvSpPr/>
          <p:nvPr/>
        </p:nvSpPr>
        <p:spPr>
          <a:xfrm>
            <a:off x="3368893" y="5184336"/>
            <a:ext cx="1256289" cy="1224194"/>
          </a:xfrm>
          <a:prstGeom prst="roundRect">
            <a:avLst>
              <a:gd name="adj" fmla="val 12469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D662E9FA-3EBC-5989-64F9-76DFB06CC663}"/>
              </a:ext>
            </a:extLst>
          </p:cNvPr>
          <p:cNvSpPr/>
          <p:nvPr/>
        </p:nvSpPr>
        <p:spPr>
          <a:xfrm>
            <a:off x="696913" y="2068070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B888EC2-72B4-C02F-2D8E-723BF9784274}"/>
              </a:ext>
            </a:extLst>
          </p:cNvPr>
          <p:cNvSpPr txBox="1"/>
          <p:nvPr/>
        </p:nvSpPr>
        <p:spPr>
          <a:xfrm>
            <a:off x="696913" y="1721804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pic>
        <p:nvPicPr>
          <p:cNvPr id="24" name="그래픽 23">
            <a:extLst>
              <a:ext uri="{FF2B5EF4-FFF2-40B4-BE49-F238E27FC236}">
                <a16:creationId xmlns:a16="http://schemas.microsoft.com/office/drawing/2014/main" id="{C11F7221-D265-2C51-6758-6CC664E9AB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3686608" y="5486004"/>
            <a:ext cx="620858" cy="620858"/>
          </a:xfrm>
          <a:prstGeom prst="rect">
            <a:avLst/>
          </a:prstGeom>
        </p:spPr>
      </p:pic>
      <p:pic>
        <p:nvPicPr>
          <p:cNvPr id="26" name="그래픽 25">
            <a:extLst>
              <a:ext uri="{FF2B5EF4-FFF2-40B4-BE49-F238E27FC236}">
                <a16:creationId xmlns:a16="http://schemas.microsoft.com/office/drawing/2014/main" id="{508ABD46-09C8-DF9A-1F10-AF404A2F60A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5184333" y="3829763"/>
            <a:ext cx="673408" cy="673408"/>
          </a:xfrm>
          <a:prstGeom prst="rect">
            <a:avLst/>
          </a:prstGeom>
        </p:spPr>
      </p:pic>
      <p:pic>
        <p:nvPicPr>
          <p:cNvPr id="28" name="그래픽 27">
            <a:extLst>
              <a:ext uri="{FF2B5EF4-FFF2-40B4-BE49-F238E27FC236}">
                <a16:creationId xmlns:a16="http://schemas.microsoft.com/office/drawing/2014/main" id="{7B3C6967-970B-D308-A8A9-B536DE2C21B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6599084" y="2068070"/>
            <a:ext cx="891905" cy="891905"/>
          </a:xfrm>
          <a:prstGeom prst="rect">
            <a:avLst/>
          </a:prstGeom>
        </p:spPr>
      </p:pic>
      <p:sp>
        <p:nvSpPr>
          <p:cNvPr id="32" name="Rectangle 5">
            <a:extLst>
              <a:ext uri="{FF2B5EF4-FFF2-40B4-BE49-F238E27FC236}">
                <a16:creationId xmlns:a16="http://schemas.microsoft.com/office/drawing/2014/main" id="{9029753E-3387-21FC-24A2-A5012912B85F}"/>
              </a:ext>
            </a:extLst>
          </p:cNvPr>
          <p:cNvSpPr/>
          <p:nvPr/>
        </p:nvSpPr>
        <p:spPr>
          <a:xfrm>
            <a:off x="7855373" y="2347103"/>
            <a:ext cx="33841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C767B0E-832B-512C-D706-D2BB18F3C179}"/>
              </a:ext>
            </a:extLst>
          </p:cNvPr>
          <p:cNvSpPr txBox="1"/>
          <p:nvPr/>
        </p:nvSpPr>
        <p:spPr>
          <a:xfrm>
            <a:off x="7855373" y="2055370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7" name="Rectangle 5">
            <a:extLst>
              <a:ext uri="{FF2B5EF4-FFF2-40B4-BE49-F238E27FC236}">
                <a16:creationId xmlns:a16="http://schemas.microsoft.com/office/drawing/2014/main" id="{A7A302F9-C33C-51E5-B855-4C2EC6490CA3}"/>
              </a:ext>
            </a:extLst>
          </p:cNvPr>
          <p:cNvSpPr/>
          <p:nvPr/>
        </p:nvSpPr>
        <p:spPr>
          <a:xfrm>
            <a:off x="6331373" y="3980862"/>
            <a:ext cx="33841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DF390E3-FDB9-E5AD-BC95-3E1253293CD5}"/>
              </a:ext>
            </a:extLst>
          </p:cNvPr>
          <p:cNvSpPr txBox="1"/>
          <p:nvPr/>
        </p:nvSpPr>
        <p:spPr>
          <a:xfrm>
            <a:off x="6331373" y="3689129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33BB18FB-6105-C809-F691-BB7D2FBA5281}"/>
              </a:ext>
            </a:extLst>
          </p:cNvPr>
          <p:cNvSpPr/>
          <p:nvPr/>
        </p:nvSpPr>
        <p:spPr>
          <a:xfrm>
            <a:off x="4816207" y="5607711"/>
            <a:ext cx="33841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61A84C9-D06F-FE5A-4FFD-89189BF4AB63}"/>
              </a:ext>
            </a:extLst>
          </p:cNvPr>
          <p:cNvSpPr txBox="1"/>
          <p:nvPr/>
        </p:nvSpPr>
        <p:spPr>
          <a:xfrm>
            <a:off x="4816207" y="5328678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</p:spTree>
    <p:extLst>
      <p:ext uri="{BB962C8B-B14F-4D97-AF65-F5344CB8AC3E}">
        <p14:creationId xmlns:p14="http://schemas.microsoft.com/office/powerpoint/2010/main" val="162797003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7">
            <a:extLst>
              <a:ext uri="{FF2B5EF4-FFF2-40B4-BE49-F238E27FC236}">
                <a16:creationId xmlns:a16="http://schemas.microsoft.com/office/drawing/2014/main" id="{D60EE9C7-1D8E-560F-0EC4-5D1C0511A45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5" name="직사각형 4">
            <a:extLst>
              <a:ext uri="{FF2B5EF4-FFF2-40B4-BE49-F238E27FC236}">
                <a16:creationId xmlns:a16="http://schemas.microsoft.com/office/drawing/2014/main" id="{D53BF9B1-F810-92AC-719B-D36020480A11}"/>
              </a:ext>
            </a:extLst>
          </p:cNvPr>
          <p:cNvSpPr/>
          <p:nvPr/>
        </p:nvSpPr>
        <p:spPr>
          <a:xfrm>
            <a:off x="285750" y="238128"/>
            <a:ext cx="11620503" cy="6381751"/>
          </a:xfrm>
          <a:prstGeom prst="rect">
            <a:avLst/>
          </a:prstGeom>
          <a:solidFill>
            <a:schemeClr val="accent2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FA4C25B1-23BA-87F3-20D3-1BE8CBC00E02}"/>
              </a:ext>
            </a:extLst>
          </p:cNvPr>
          <p:cNvSpPr/>
          <p:nvPr/>
        </p:nvSpPr>
        <p:spPr>
          <a:xfrm>
            <a:off x="1472643" y="2435862"/>
            <a:ext cx="1278783" cy="1278783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9BBC409-545C-5965-6EF4-CD54AF55104F}"/>
              </a:ext>
            </a:extLst>
          </p:cNvPr>
          <p:cNvSpPr txBox="1"/>
          <p:nvPr/>
        </p:nvSpPr>
        <p:spPr>
          <a:xfrm>
            <a:off x="1577014" y="3974373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F44689A9-1BD1-FF98-147E-C43AF4CA8EA0}"/>
              </a:ext>
            </a:extLst>
          </p:cNvPr>
          <p:cNvSpPr/>
          <p:nvPr/>
        </p:nvSpPr>
        <p:spPr>
          <a:xfrm>
            <a:off x="1017949" y="44029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grpSp>
        <p:nvGrpSpPr>
          <p:cNvPr id="12" name="그래픽 33">
            <a:extLst>
              <a:ext uri="{FF2B5EF4-FFF2-40B4-BE49-F238E27FC236}">
                <a16:creationId xmlns:a16="http://schemas.microsoft.com/office/drawing/2014/main" id="{7CEF4934-252D-CA43-C94D-4D099E400BD8}"/>
              </a:ext>
            </a:extLst>
          </p:cNvPr>
          <p:cNvGrpSpPr/>
          <p:nvPr/>
        </p:nvGrpSpPr>
        <p:grpSpPr>
          <a:xfrm>
            <a:off x="1836682" y="2822665"/>
            <a:ext cx="550709" cy="5051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1F8A36C3-3E80-1956-4574-D7FC15C132EA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D9E055D5-236D-2FB9-F89D-4151E296072D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040747CC-6E1E-E83C-A489-9933D922E85A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3" name="타원 12">
            <a:extLst>
              <a:ext uri="{FF2B5EF4-FFF2-40B4-BE49-F238E27FC236}">
                <a16:creationId xmlns:a16="http://schemas.microsoft.com/office/drawing/2014/main" id="{21BD52D8-F8DD-7F7D-4C50-9C22F6C5C97E}"/>
              </a:ext>
            </a:extLst>
          </p:cNvPr>
          <p:cNvSpPr/>
          <p:nvPr/>
        </p:nvSpPr>
        <p:spPr>
          <a:xfrm>
            <a:off x="4089696" y="2435864"/>
            <a:ext cx="1278783" cy="127878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134BD2A-0432-EC93-AF9A-3F0925342571}"/>
              </a:ext>
            </a:extLst>
          </p:cNvPr>
          <p:cNvSpPr txBox="1"/>
          <p:nvPr/>
        </p:nvSpPr>
        <p:spPr>
          <a:xfrm>
            <a:off x="4194065" y="39743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9ABAED6F-9BB9-80C9-5802-BF9A2BDAE456}"/>
              </a:ext>
            </a:extLst>
          </p:cNvPr>
          <p:cNvSpPr/>
          <p:nvPr/>
        </p:nvSpPr>
        <p:spPr>
          <a:xfrm>
            <a:off x="3635000" y="44029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DC08B3E6-9ECE-8212-1739-E5294430D934}"/>
              </a:ext>
            </a:extLst>
          </p:cNvPr>
          <p:cNvSpPr/>
          <p:nvPr/>
        </p:nvSpPr>
        <p:spPr>
          <a:xfrm>
            <a:off x="6706748" y="2435864"/>
            <a:ext cx="1278783" cy="1278783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BB728EF-3C1E-C4E1-5A90-63D7E9B9E306}"/>
              </a:ext>
            </a:extLst>
          </p:cNvPr>
          <p:cNvSpPr txBox="1"/>
          <p:nvPr/>
        </p:nvSpPr>
        <p:spPr>
          <a:xfrm>
            <a:off x="6811116" y="39743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99E51A9E-93E7-2454-8DAA-2CBEE813A8FD}"/>
              </a:ext>
            </a:extLst>
          </p:cNvPr>
          <p:cNvSpPr/>
          <p:nvPr/>
        </p:nvSpPr>
        <p:spPr>
          <a:xfrm>
            <a:off x="6252051" y="44029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CDC5133D-0845-BA34-634D-01FB68E8E4C5}"/>
              </a:ext>
            </a:extLst>
          </p:cNvPr>
          <p:cNvSpPr/>
          <p:nvPr/>
        </p:nvSpPr>
        <p:spPr>
          <a:xfrm>
            <a:off x="9323799" y="2435864"/>
            <a:ext cx="1278783" cy="1278783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8FA4FF-27FC-D043-2D80-CD961965104B}"/>
              </a:ext>
            </a:extLst>
          </p:cNvPr>
          <p:cNvSpPr txBox="1"/>
          <p:nvPr/>
        </p:nvSpPr>
        <p:spPr>
          <a:xfrm>
            <a:off x="9428168" y="3974375"/>
            <a:ext cx="107003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C548DD86-636D-141F-C835-16836DA6BF84}"/>
              </a:ext>
            </a:extLst>
          </p:cNvPr>
          <p:cNvSpPr/>
          <p:nvPr/>
        </p:nvSpPr>
        <p:spPr>
          <a:xfrm>
            <a:off x="8869103" y="4402947"/>
            <a:ext cx="2188168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50" charset="-127"/>
              </a:rPr>
              <a:t>.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50" charset="-127"/>
            </a:endParaRPr>
          </a:p>
        </p:txBody>
      </p:sp>
      <p:grpSp>
        <p:nvGrpSpPr>
          <p:cNvPr id="22" name="그래픽 33">
            <a:extLst>
              <a:ext uri="{FF2B5EF4-FFF2-40B4-BE49-F238E27FC236}">
                <a16:creationId xmlns:a16="http://schemas.microsoft.com/office/drawing/2014/main" id="{1E4C1E86-63F2-3357-C19B-C97A52B48853}"/>
              </a:ext>
            </a:extLst>
          </p:cNvPr>
          <p:cNvGrpSpPr/>
          <p:nvPr/>
        </p:nvGrpSpPr>
        <p:grpSpPr>
          <a:xfrm>
            <a:off x="9687834" y="2822665"/>
            <a:ext cx="550709" cy="5051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3C6E30F8-38EA-8C76-6069-56C39DA9E38C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FE0F29F5-5164-29C5-E5A5-58793484A24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3D5E34C6-D488-703F-B539-9350CFA79632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3" name="그래픽 47">
            <a:extLst>
              <a:ext uri="{FF2B5EF4-FFF2-40B4-BE49-F238E27FC236}">
                <a16:creationId xmlns:a16="http://schemas.microsoft.com/office/drawing/2014/main" id="{555BAC3D-D695-511F-263B-76D4F14E2FE8}"/>
              </a:ext>
            </a:extLst>
          </p:cNvPr>
          <p:cNvGrpSpPr>
            <a:grpSpLocks noChangeAspect="1"/>
          </p:cNvGrpSpPr>
          <p:nvPr/>
        </p:nvGrpSpPr>
        <p:grpSpPr>
          <a:xfrm>
            <a:off x="4479537" y="2823251"/>
            <a:ext cx="499101" cy="504000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DE5EDBC7-F721-2995-10CB-C2EC6F86257E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42FB513C-51BB-EE01-D44F-204A47C5EFB8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CA7D84BB-E973-AEDC-133B-1548341DB3FC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BF5FBF03-8532-31BE-A41C-419EDBDC20AE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9" name="그래픽 47">
              <a:extLst>
                <a:ext uri="{FF2B5EF4-FFF2-40B4-BE49-F238E27FC236}">
                  <a16:creationId xmlns:a16="http://schemas.microsoft.com/office/drawing/2014/main" id="{37BF2E85-990F-1AEB-0E4E-41E4D101B145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E396C00B-F694-BE58-EFD7-3E9A39961A12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C93DFAC6-81D5-AD82-6F4C-0B11C1CC907B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FE23161F-E5F2-0684-73EC-FB22906CB1B8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F94597CB-415D-4371-2D6D-C6FF8DE458AE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1E912023-149E-8090-BAA3-5D87A607269D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4" name="그래픽 52">
            <a:extLst>
              <a:ext uri="{FF2B5EF4-FFF2-40B4-BE49-F238E27FC236}">
                <a16:creationId xmlns:a16="http://schemas.microsoft.com/office/drawing/2014/main" id="{13D694E6-B23F-AC0E-3F81-6F18568ECB3D}"/>
              </a:ext>
            </a:extLst>
          </p:cNvPr>
          <p:cNvGrpSpPr>
            <a:grpSpLocks noChangeAspect="1"/>
          </p:cNvGrpSpPr>
          <p:nvPr/>
        </p:nvGrpSpPr>
        <p:grpSpPr>
          <a:xfrm>
            <a:off x="7073208" y="2823251"/>
            <a:ext cx="545861" cy="504000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25" name="그래픽 52">
              <a:extLst>
                <a:ext uri="{FF2B5EF4-FFF2-40B4-BE49-F238E27FC236}">
                  <a16:creationId xmlns:a16="http://schemas.microsoft.com/office/drawing/2014/main" id="{086192EE-F57B-4E67-98B1-963F9FCC7997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40" name="그래픽 52">
                <a:extLst>
                  <a:ext uri="{FF2B5EF4-FFF2-40B4-BE49-F238E27FC236}">
                    <a16:creationId xmlns:a16="http://schemas.microsoft.com/office/drawing/2014/main" id="{C4F96D60-B4C4-867B-78B4-020B44A1AD04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E02AF1A7-56AE-C3EE-9FF1-A24DF5B25D4C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61EACF71-CC8E-0773-D5E4-34BF1EE1E73D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2" name="자유형: 도형 51">
                  <a:extLst>
                    <a:ext uri="{FF2B5EF4-FFF2-40B4-BE49-F238E27FC236}">
                      <a16:creationId xmlns:a16="http://schemas.microsoft.com/office/drawing/2014/main" id="{B9731375-F5E5-5C77-C4B9-D0C1B0D620A5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3" name="자유형: 도형 52">
                  <a:extLst>
                    <a:ext uri="{FF2B5EF4-FFF2-40B4-BE49-F238E27FC236}">
                      <a16:creationId xmlns:a16="http://schemas.microsoft.com/office/drawing/2014/main" id="{0681E4A0-C7AF-C6AC-D8BB-4ED8D570728C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44" name="그래픽 52">
                <a:extLst>
                  <a:ext uri="{FF2B5EF4-FFF2-40B4-BE49-F238E27FC236}">
                    <a16:creationId xmlns:a16="http://schemas.microsoft.com/office/drawing/2014/main" id="{85F0D542-67E2-2993-B8C5-3946A38448E0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45" name="그래픽 52">
                  <a:extLst>
                    <a:ext uri="{FF2B5EF4-FFF2-40B4-BE49-F238E27FC236}">
                      <a16:creationId xmlns:a16="http://schemas.microsoft.com/office/drawing/2014/main" id="{C5624E67-4C73-A796-80E7-E6FE66E03CA2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48" name="자유형: 도형 47">
                    <a:extLst>
                      <a:ext uri="{FF2B5EF4-FFF2-40B4-BE49-F238E27FC236}">
                        <a16:creationId xmlns:a16="http://schemas.microsoft.com/office/drawing/2014/main" id="{C2F35624-B4A8-CDC8-32FE-35EF1625A37E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49" name="자유형: 도형 48">
                    <a:extLst>
                      <a:ext uri="{FF2B5EF4-FFF2-40B4-BE49-F238E27FC236}">
                        <a16:creationId xmlns:a16="http://schemas.microsoft.com/office/drawing/2014/main" id="{8C26221A-A711-F9F5-3567-11B456FF9CBD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6" name="자유형: 도형 45">
                  <a:extLst>
                    <a:ext uri="{FF2B5EF4-FFF2-40B4-BE49-F238E27FC236}">
                      <a16:creationId xmlns:a16="http://schemas.microsoft.com/office/drawing/2014/main" id="{3CC9CD8D-946E-A7B9-C583-542E1950D508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7" name="자유형: 도형 46">
                  <a:extLst>
                    <a:ext uri="{FF2B5EF4-FFF2-40B4-BE49-F238E27FC236}">
                      <a16:creationId xmlns:a16="http://schemas.microsoft.com/office/drawing/2014/main" id="{7AA6367C-CEE8-991A-0AA8-B9046B020E53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6" name="그래픽 52">
              <a:extLst>
                <a:ext uri="{FF2B5EF4-FFF2-40B4-BE49-F238E27FC236}">
                  <a16:creationId xmlns:a16="http://schemas.microsoft.com/office/drawing/2014/main" id="{85E95924-3DC9-DCCF-AD9F-504FBF299393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27" name="그래픽 52">
                <a:extLst>
                  <a:ext uri="{FF2B5EF4-FFF2-40B4-BE49-F238E27FC236}">
                    <a16:creationId xmlns:a16="http://schemas.microsoft.com/office/drawing/2014/main" id="{4CE55F03-94CD-B8AE-F2AA-63FE0A845B6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D35E52CF-3F0E-98F9-F19C-8A78D14DDFEC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9A1483BC-E1F9-7324-1BEC-F356B78D842A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" name="자유형: 도형 36">
                  <a:extLst>
                    <a:ext uri="{FF2B5EF4-FFF2-40B4-BE49-F238E27FC236}">
                      <a16:creationId xmlns:a16="http://schemas.microsoft.com/office/drawing/2014/main" id="{6BDF82DD-0D4E-1E9D-D680-1DD706E5C268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9" name="자유형: 도형 38">
                  <a:extLst>
                    <a:ext uri="{FF2B5EF4-FFF2-40B4-BE49-F238E27FC236}">
                      <a16:creationId xmlns:a16="http://schemas.microsoft.com/office/drawing/2014/main" id="{4144970F-10CF-4808-B4FC-776795208751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8" name="그래픽 52">
                <a:extLst>
                  <a:ext uri="{FF2B5EF4-FFF2-40B4-BE49-F238E27FC236}">
                    <a16:creationId xmlns:a16="http://schemas.microsoft.com/office/drawing/2014/main" id="{D1555121-A8BD-9617-A760-9C3F33174984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29" name="그래픽 52">
                  <a:extLst>
                    <a:ext uri="{FF2B5EF4-FFF2-40B4-BE49-F238E27FC236}">
                      <a16:creationId xmlns:a16="http://schemas.microsoft.com/office/drawing/2014/main" id="{1A546CDB-42DE-E4FB-A239-A1AE325E07BB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32" name="자유형: 도형 31">
                    <a:extLst>
                      <a:ext uri="{FF2B5EF4-FFF2-40B4-BE49-F238E27FC236}">
                        <a16:creationId xmlns:a16="http://schemas.microsoft.com/office/drawing/2014/main" id="{47F180C8-9091-7964-DE25-D08BED67D647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3" name="자유형: 도형 32">
                    <a:extLst>
                      <a:ext uri="{FF2B5EF4-FFF2-40B4-BE49-F238E27FC236}">
                        <a16:creationId xmlns:a16="http://schemas.microsoft.com/office/drawing/2014/main" id="{8C2CA2B5-0D51-302D-8E02-6E2C39502578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30" name="자유형: 도형 29">
                  <a:extLst>
                    <a:ext uri="{FF2B5EF4-FFF2-40B4-BE49-F238E27FC236}">
                      <a16:creationId xmlns:a16="http://schemas.microsoft.com/office/drawing/2014/main" id="{D0898038-CE4D-B901-7002-364EA50C7A2B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1" name="자유형: 도형 30">
                  <a:extLst>
                    <a:ext uri="{FF2B5EF4-FFF2-40B4-BE49-F238E27FC236}">
                      <a16:creationId xmlns:a16="http://schemas.microsoft.com/office/drawing/2014/main" id="{A41C2832-FD49-B5F8-D72D-F92ECB019F28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EF99571-17D7-DEC6-6D91-DB74B096B10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3767B6F-3CAE-B11F-8AD3-0BE81415395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877117108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9B13981-6A3B-C016-F652-B486DD6A26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2F393C0-6339-95D9-B6EC-0EAB62BCDAA4}"/>
              </a:ext>
            </a:extLst>
          </p:cNvPr>
          <p:cNvSpPr txBox="1"/>
          <p:nvPr/>
        </p:nvSpPr>
        <p:spPr>
          <a:xfrm>
            <a:off x="4129757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9F0EA06-45E9-BF51-5EB0-295EE8CBE19E}"/>
              </a:ext>
            </a:extLst>
          </p:cNvPr>
          <p:cNvSpPr txBox="1"/>
          <p:nvPr/>
        </p:nvSpPr>
        <p:spPr>
          <a:xfrm>
            <a:off x="5261958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9F0B9B8-76AD-6235-21FC-5541C8CFEA46}"/>
              </a:ext>
            </a:extLst>
          </p:cNvPr>
          <p:cNvSpPr/>
          <p:nvPr/>
        </p:nvSpPr>
        <p:spPr>
          <a:xfrm>
            <a:off x="3575333" y="1464268"/>
            <a:ext cx="504133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81B801D-A0AE-0BCF-D7E7-DD1CB5E80CA2}"/>
              </a:ext>
            </a:extLst>
          </p:cNvPr>
          <p:cNvSpPr/>
          <p:nvPr/>
        </p:nvSpPr>
        <p:spPr>
          <a:xfrm>
            <a:off x="0" y="3340100"/>
            <a:ext cx="12192000" cy="35179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C13381E-C72C-ADA0-AF17-583A417E90A9}"/>
              </a:ext>
            </a:extLst>
          </p:cNvPr>
          <p:cNvSpPr/>
          <p:nvPr/>
        </p:nvSpPr>
        <p:spPr>
          <a:xfrm>
            <a:off x="575284" y="2397438"/>
            <a:ext cx="3958616" cy="3993682"/>
          </a:xfrm>
          <a:prstGeom prst="roundRect">
            <a:avLst>
              <a:gd name="adj" fmla="val 5572"/>
            </a:avLst>
          </a:prstGeom>
          <a:solidFill>
            <a:schemeClr val="bg1"/>
          </a:solidFill>
          <a:ln>
            <a:noFill/>
          </a:ln>
          <a:effectLst>
            <a:outerShdw blurRad="127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3EFE238F-AFF0-D245-0FB2-6AA1CC0069CF}"/>
              </a:ext>
            </a:extLst>
          </p:cNvPr>
          <p:cNvSpPr/>
          <p:nvPr/>
        </p:nvSpPr>
        <p:spPr>
          <a:xfrm>
            <a:off x="5911991" y="2978150"/>
            <a:ext cx="723900" cy="723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29BEC1C6-5810-9F7A-9718-E71F5B02FE7C}"/>
              </a:ext>
            </a:extLst>
          </p:cNvPr>
          <p:cNvSpPr/>
          <p:nvPr/>
        </p:nvSpPr>
        <p:spPr>
          <a:xfrm>
            <a:off x="8000999" y="2978150"/>
            <a:ext cx="723900" cy="723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07AD419C-095E-7F65-C5A2-86E84F2B8169}"/>
              </a:ext>
            </a:extLst>
          </p:cNvPr>
          <p:cNvSpPr/>
          <p:nvPr/>
        </p:nvSpPr>
        <p:spPr>
          <a:xfrm>
            <a:off x="10090008" y="2978150"/>
            <a:ext cx="723900" cy="7239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algn="ctr" rotWithShape="0">
              <a:prstClr val="black">
                <a:alpha val="1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1"/>
              </a:solidFill>
            </a:endParaRPr>
          </a:p>
        </p:txBody>
      </p:sp>
      <p:graphicFrame>
        <p:nvGraphicFramePr>
          <p:cNvPr id="16" name="Chart 32">
            <a:extLst>
              <a:ext uri="{FF2B5EF4-FFF2-40B4-BE49-F238E27FC236}">
                <a16:creationId xmlns:a16="http://schemas.microsoft.com/office/drawing/2014/main" id="{9BF8585A-F9CD-9881-7D4B-F09ED44DD2CD}"/>
              </a:ext>
            </a:extLst>
          </p:cNvPr>
          <p:cNvGraphicFramePr/>
          <p:nvPr/>
        </p:nvGraphicFramePr>
        <p:xfrm>
          <a:off x="1004769" y="2714114"/>
          <a:ext cx="3099646" cy="34523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8" name="그래픽 17" descr="인공 지능 단색으로 채워진">
            <a:extLst>
              <a:ext uri="{FF2B5EF4-FFF2-40B4-BE49-F238E27FC236}">
                <a16:creationId xmlns:a16="http://schemas.microsoft.com/office/drawing/2014/main" id="{E7018510-DEB9-6B23-00B2-698088F6906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029841" y="3089662"/>
            <a:ext cx="500875" cy="500875"/>
          </a:xfrm>
          <a:prstGeom prst="rect">
            <a:avLst/>
          </a:prstGeom>
        </p:spPr>
      </p:pic>
      <p:pic>
        <p:nvPicPr>
          <p:cNvPr id="21" name="그래픽 20">
            <a:extLst>
              <a:ext uri="{FF2B5EF4-FFF2-40B4-BE49-F238E27FC236}">
                <a16:creationId xmlns:a16="http://schemas.microsoft.com/office/drawing/2014/main" id="{E863AF41-72E0-9258-4178-9E8EFB65CAD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117273" y="3110194"/>
            <a:ext cx="504156" cy="504156"/>
          </a:xfrm>
          <a:prstGeom prst="rect">
            <a:avLst/>
          </a:prstGeom>
        </p:spPr>
      </p:pic>
      <p:pic>
        <p:nvPicPr>
          <p:cNvPr id="23" name="그래픽 22" descr="댓글 좋아요 단색으로 채워진">
            <a:extLst>
              <a:ext uri="{FF2B5EF4-FFF2-40B4-BE49-F238E27FC236}">
                <a16:creationId xmlns:a16="http://schemas.microsoft.com/office/drawing/2014/main" id="{7087144A-AF21-065D-EAB6-91D5240DAB0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0201520" y="3130937"/>
            <a:ext cx="500875" cy="500875"/>
          </a:xfrm>
          <a:prstGeom prst="rect">
            <a:avLst/>
          </a:prstGeom>
        </p:spPr>
      </p:pic>
      <p:sp>
        <p:nvSpPr>
          <p:cNvPr id="27" name="Rectangle 5">
            <a:extLst>
              <a:ext uri="{FF2B5EF4-FFF2-40B4-BE49-F238E27FC236}">
                <a16:creationId xmlns:a16="http://schemas.microsoft.com/office/drawing/2014/main" id="{8BD7821D-4CB5-65F0-717C-69ABA6172D6A}"/>
              </a:ext>
            </a:extLst>
          </p:cNvPr>
          <p:cNvSpPr/>
          <p:nvPr/>
        </p:nvSpPr>
        <p:spPr>
          <a:xfrm>
            <a:off x="5509030" y="4313543"/>
            <a:ext cx="1529819" cy="16571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A67EAB2-4B44-08E5-B19D-133C7F6B8642}"/>
              </a:ext>
            </a:extLst>
          </p:cNvPr>
          <p:cNvSpPr txBox="1"/>
          <p:nvPr/>
        </p:nvSpPr>
        <p:spPr>
          <a:xfrm>
            <a:off x="5837122" y="3904475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6 SemiBold" pitchFamily="2" charset="-127"/>
                <a:ea typeface="페이퍼로지 6 SemiBold" pitchFamily="2" charset="-127"/>
              </a:rPr>
              <a:t>키워드 입력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909F7CB-CBE2-5F40-CBFA-3E902083B440}"/>
              </a:ext>
            </a:extLst>
          </p:cNvPr>
          <p:cNvSpPr txBox="1"/>
          <p:nvPr/>
        </p:nvSpPr>
        <p:spPr>
          <a:xfrm>
            <a:off x="7926130" y="3904475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6 SemiBold" pitchFamily="2" charset="-127"/>
                <a:ea typeface="페이퍼로지 6 SemiBold" pitchFamily="2" charset="-127"/>
              </a:rPr>
              <a:t>키워드 입력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570310F-3FC4-6B35-7215-79B33C0DCFB2}"/>
              </a:ext>
            </a:extLst>
          </p:cNvPr>
          <p:cNvSpPr txBox="1"/>
          <p:nvPr/>
        </p:nvSpPr>
        <p:spPr>
          <a:xfrm>
            <a:off x="10015138" y="3904475"/>
            <a:ext cx="873637" cy="26340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페이퍼로지 6 SemiBold" pitchFamily="2" charset="-127"/>
                <a:ea typeface="페이퍼로지 6 SemiBold" pitchFamily="2" charset="-127"/>
              </a:rPr>
              <a:t>키워드 입력</a:t>
            </a: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A15685E8-4E78-B23C-2D20-896A3CAECF7F}"/>
              </a:ext>
            </a:extLst>
          </p:cNvPr>
          <p:cNvSpPr/>
          <p:nvPr/>
        </p:nvSpPr>
        <p:spPr>
          <a:xfrm>
            <a:off x="7604441" y="4313543"/>
            <a:ext cx="1529819" cy="16571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3" name="Rectangle 5">
            <a:extLst>
              <a:ext uri="{FF2B5EF4-FFF2-40B4-BE49-F238E27FC236}">
                <a16:creationId xmlns:a16="http://schemas.microsoft.com/office/drawing/2014/main" id="{538DBE8F-10DF-D711-5887-3EF3650A02A2}"/>
              </a:ext>
            </a:extLst>
          </p:cNvPr>
          <p:cNvSpPr/>
          <p:nvPr/>
        </p:nvSpPr>
        <p:spPr>
          <a:xfrm>
            <a:off x="9699852" y="4313543"/>
            <a:ext cx="1529819" cy="16571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333897987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6FD5BB2-BADC-4581-C976-3AABA8BCAAB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DBAF48F2-5DF4-FF8E-B68D-9E477E4A6734}"/>
              </a:ext>
            </a:extLst>
          </p:cNvPr>
          <p:cNvSpPr/>
          <p:nvPr/>
        </p:nvSpPr>
        <p:spPr>
          <a:xfrm>
            <a:off x="-9426" y="-9426"/>
            <a:ext cx="12210852" cy="5921658"/>
          </a:xfrm>
          <a:custGeom>
            <a:avLst/>
            <a:gdLst>
              <a:gd name="connsiteX0" fmla="*/ 0 w 12210852"/>
              <a:gd name="connsiteY0" fmla="*/ 0 h 5862602"/>
              <a:gd name="connsiteX1" fmla="*/ 12210852 w 12210852"/>
              <a:gd name="connsiteY1" fmla="*/ 0 h 5862602"/>
              <a:gd name="connsiteX2" fmla="*/ 12210852 w 12210852"/>
              <a:gd name="connsiteY2" fmla="*/ 1773161 h 5862602"/>
              <a:gd name="connsiteX3" fmla="*/ 12056355 w 12210852"/>
              <a:gd name="connsiteY3" fmla="*/ 1845861 h 5862602"/>
              <a:gd name="connsiteX4" fmla="*/ 9521072 w 12210852"/>
              <a:gd name="connsiteY4" fmla="*/ 3148553 h 5862602"/>
              <a:gd name="connsiteX5" fmla="*/ 6033156 w 12210852"/>
              <a:gd name="connsiteY5" fmla="*/ 5486400 h 5862602"/>
              <a:gd name="connsiteX6" fmla="*/ 2064470 w 12210852"/>
              <a:gd name="connsiteY6" fmla="*/ 5759777 h 5862602"/>
              <a:gd name="connsiteX7" fmla="*/ 3453 w 12210852"/>
              <a:gd name="connsiteY7" fmla="*/ 4734263 h 5862602"/>
              <a:gd name="connsiteX8" fmla="*/ 0 w 12210852"/>
              <a:gd name="connsiteY8" fmla="*/ 4729375 h 5862602"/>
              <a:gd name="connsiteX0" fmla="*/ 0 w 12210852"/>
              <a:gd name="connsiteY0" fmla="*/ 0 h 5890131"/>
              <a:gd name="connsiteX1" fmla="*/ 12210852 w 12210852"/>
              <a:gd name="connsiteY1" fmla="*/ 0 h 5890131"/>
              <a:gd name="connsiteX2" fmla="*/ 12210852 w 12210852"/>
              <a:gd name="connsiteY2" fmla="*/ 1773161 h 5890131"/>
              <a:gd name="connsiteX3" fmla="*/ 12056355 w 12210852"/>
              <a:gd name="connsiteY3" fmla="*/ 1845861 h 5890131"/>
              <a:gd name="connsiteX4" fmla="*/ 9521072 w 12210852"/>
              <a:gd name="connsiteY4" fmla="*/ 3148553 h 5890131"/>
              <a:gd name="connsiteX5" fmla="*/ 6033156 w 12210852"/>
              <a:gd name="connsiteY5" fmla="*/ 5486400 h 5890131"/>
              <a:gd name="connsiteX6" fmla="*/ 2064470 w 12210852"/>
              <a:gd name="connsiteY6" fmla="*/ 5759777 h 5890131"/>
              <a:gd name="connsiteX7" fmla="*/ 3453 w 12210852"/>
              <a:gd name="connsiteY7" fmla="*/ 4734263 h 5890131"/>
              <a:gd name="connsiteX8" fmla="*/ 0 w 12210852"/>
              <a:gd name="connsiteY8" fmla="*/ 4729375 h 5890131"/>
              <a:gd name="connsiteX9" fmla="*/ 0 w 12210852"/>
              <a:gd name="connsiteY9" fmla="*/ 0 h 5890131"/>
              <a:gd name="connsiteX0" fmla="*/ 0 w 12210852"/>
              <a:gd name="connsiteY0" fmla="*/ 0 h 5921658"/>
              <a:gd name="connsiteX1" fmla="*/ 12210852 w 12210852"/>
              <a:gd name="connsiteY1" fmla="*/ 0 h 5921658"/>
              <a:gd name="connsiteX2" fmla="*/ 12210852 w 12210852"/>
              <a:gd name="connsiteY2" fmla="*/ 1773161 h 5921658"/>
              <a:gd name="connsiteX3" fmla="*/ 12056355 w 12210852"/>
              <a:gd name="connsiteY3" fmla="*/ 1845861 h 5921658"/>
              <a:gd name="connsiteX4" fmla="*/ 9521072 w 12210852"/>
              <a:gd name="connsiteY4" fmla="*/ 3148553 h 5921658"/>
              <a:gd name="connsiteX5" fmla="*/ 6033156 w 12210852"/>
              <a:gd name="connsiteY5" fmla="*/ 5486400 h 5921658"/>
              <a:gd name="connsiteX6" fmla="*/ 2064470 w 12210852"/>
              <a:gd name="connsiteY6" fmla="*/ 5759777 h 5921658"/>
              <a:gd name="connsiteX7" fmla="*/ 3453 w 12210852"/>
              <a:gd name="connsiteY7" fmla="*/ 4734263 h 5921658"/>
              <a:gd name="connsiteX8" fmla="*/ 0 w 12210852"/>
              <a:gd name="connsiteY8" fmla="*/ 4729375 h 5921658"/>
              <a:gd name="connsiteX9" fmla="*/ 0 w 12210852"/>
              <a:gd name="connsiteY9" fmla="*/ 0 h 5921658"/>
              <a:gd name="connsiteX0" fmla="*/ 0 w 12210852"/>
              <a:gd name="connsiteY0" fmla="*/ 0 h 5921658"/>
              <a:gd name="connsiteX1" fmla="*/ 12210852 w 12210852"/>
              <a:gd name="connsiteY1" fmla="*/ 0 h 5921658"/>
              <a:gd name="connsiteX2" fmla="*/ 12210852 w 12210852"/>
              <a:gd name="connsiteY2" fmla="*/ 1773161 h 5921658"/>
              <a:gd name="connsiteX3" fmla="*/ 12056355 w 12210852"/>
              <a:gd name="connsiteY3" fmla="*/ 1845861 h 5921658"/>
              <a:gd name="connsiteX4" fmla="*/ 9521072 w 12210852"/>
              <a:gd name="connsiteY4" fmla="*/ 3148553 h 5921658"/>
              <a:gd name="connsiteX5" fmla="*/ 6033156 w 12210852"/>
              <a:gd name="connsiteY5" fmla="*/ 5486400 h 5921658"/>
              <a:gd name="connsiteX6" fmla="*/ 2064470 w 12210852"/>
              <a:gd name="connsiteY6" fmla="*/ 5759777 h 5921658"/>
              <a:gd name="connsiteX7" fmla="*/ 3453 w 12210852"/>
              <a:gd name="connsiteY7" fmla="*/ 4734263 h 5921658"/>
              <a:gd name="connsiteX8" fmla="*/ 0 w 12210852"/>
              <a:gd name="connsiteY8" fmla="*/ 4729375 h 5921658"/>
              <a:gd name="connsiteX9" fmla="*/ 0 w 12210852"/>
              <a:gd name="connsiteY9" fmla="*/ 0 h 592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0852" h="5921658">
                <a:moveTo>
                  <a:pt x="0" y="0"/>
                </a:moveTo>
                <a:lnTo>
                  <a:pt x="12210852" y="0"/>
                </a:lnTo>
                <a:lnTo>
                  <a:pt x="12210852" y="1773161"/>
                </a:lnTo>
                <a:lnTo>
                  <a:pt x="12056355" y="1845861"/>
                </a:lnTo>
                <a:cubicBezTo>
                  <a:pt x="11412692" y="2149950"/>
                  <a:pt x="10225548" y="2643259"/>
                  <a:pt x="9521072" y="3148553"/>
                </a:cubicBezTo>
                <a:cubicBezTo>
                  <a:pt x="8465270" y="3905839"/>
                  <a:pt x="7539874" y="4862660"/>
                  <a:pt x="6033156" y="5486400"/>
                </a:cubicBezTo>
                <a:cubicBezTo>
                  <a:pt x="4526438" y="6110140"/>
                  <a:pt x="3098276" y="5929459"/>
                  <a:pt x="2064470" y="5759777"/>
                </a:cubicBezTo>
                <a:cubicBezTo>
                  <a:pt x="1159890" y="5611306"/>
                  <a:pt x="446570" y="5313673"/>
                  <a:pt x="3453" y="4734263"/>
                </a:cubicBezTo>
                <a:lnTo>
                  <a:pt x="0" y="4729375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9000">
                <a:schemeClr val="accent3"/>
              </a:gs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4" name="그림 개체 틀 3" descr="사람, 스크린샷, 슈트, 실내이(가) 표시된 사진&#10;&#10;자동 생성된 설명">
            <a:extLst>
              <a:ext uri="{FF2B5EF4-FFF2-40B4-BE49-F238E27FC236}">
                <a16:creationId xmlns:a16="http://schemas.microsoft.com/office/drawing/2014/main" id="{0D0F1A79-BEC1-5F36-1B3E-98400C1BC6B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224213" y="2308225"/>
            <a:ext cx="5789612" cy="3779838"/>
          </a:xfrm>
          <a:prstGeom prst="rect">
            <a:avLst/>
          </a:prstGeom>
        </p:spPr>
      </p:pic>
      <p:pic>
        <p:nvPicPr>
          <p:cNvPr id="59" name="그림 58" descr="텍스트, 컴퓨터, 스크린샷, 노트북이(가) 표시된 사진&#10;&#10;자동 생성된 설명">
            <a:extLst>
              <a:ext uri="{FF2B5EF4-FFF2-40B4-BE49-F238E27FC236}">
                <a16:creationId xmlns:a16="http://schemas.microsoft.com/office/drawing/2014/main" id="{15A6FB3D-41E4-2DF9-DDBC-665F291370C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258222" y="1958766"/>
            <a:ext cx="7694605" cy="4662135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9358B613-3102-C3C2-02FF-4EE19B688B13}"/>
              </a:ext>
            </a:extLst>
          </p:cNvPr>
          <p:cNvSpPr txBox="1"/>
          <p:nvPr/>
        </p:nvSpPr>
        <p:spPr>
          <a:xfrm>
            <a:off x="4317308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57F1C58-17D0-02B8-654D-750F2DA35386}"/>
              </a:ext>
            </a:extLst>
          </p:cNvPr>
          <p:cNvSpPr txBox="1"/>
          <p:nvPr/>
        </p:nvSpPr>
        <p:spPr>
          <a:xfrm>
            <a:off x="533890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0458E46F-5EBA-29E5-30E1-A9F92DCFB156}"/>
              </a:ext>
            </a:extLst>
          </p:cNvPr>
          <p:cNvSpPr/>
          <p:nvPr/>
        </p:nvSpPr>
        <p:spPr>
          <a:xfrm>
            <a:off x="3575333" y="1464268"/>
            <a:ext cx="504133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10000"/>
                    <a:lumOff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33EBB8BA-3A5B-3872-83CE-9C83E99F6755}"/>
              </a:ext>
            </a:extLst>
          </p:cNvPr>
          <p:cNvSpPr/>
          <p:nvPr/>
        </p:nvSpPr>
        <p:spPr>
          <a:xfrm>
            <a:off x="2545907" y="2988893"/>
            <a:ext cx="2077705" cy="2077705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7FC59036-9553-A915-295B-90CD06BC75EA}"/>
              </a:ext>
            </a:extLst>
          </p:cNvPr>
          <p:cNvSpPr/>
          <p:nvPr/>
        </p:nvSpPr>
        <p:spPr>
          <a:xfrm>
            <a:off x="5066574" y="2988893"/>
            <a:ext cx="2077705" cy="2077705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11A1E6C1-FBC9-8A9C-FAEC-64B0295201CD}"/>
              </a:ext>
            </a:extLst>
          </p:cNvPr>
          <p:cNvSpPr/>
          <p:nvPr/>
        </p:nvSpPr>
        <p:spPr>
          <a:xfrm>
            <a:off x="7565935" y="2988893"/>
            <a:ext cx="2077705" cy="2077705"/>
          </a:xfrm>
          <a:prstGeom prst="round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8D550C90-FB81-4222-F52C-F47252561C73}"/>
              </a:ext>
            </a:extLst>
          </p:cNvPr>
          <p:cNvSpPr/>
          <p:nvPr/>
        </p:nvSpPr>
        <p:spPr>
          <a:xfrm>
            <a:off x="2749332" y="3191696"/>
            <a:ext cx="465208" cy="465208"/>
          </a:xfrm>
          <a:prstGeom prst="roundRect">
            <a:avLst>
              <a:gd name="adj" fmla="val 28123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7" name="그래픽 76" descr="고객 리뷰 윤곽선">
            <a:extLst>
              <a:ext uri="{FF2B5EF4-FFF2-40B4-BE49-F238E27FC236}">
                <a16:creationId xmlns:a16="http://schemas.microsoft.com/office/drawing/2014/main" id="{A49948BF-0ADD-CA58-8CA3-1917283968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11470" y="3253834"/>
            <a:ext cx="340932" cy="340932"/>
          </a:xfrm>
          <a:prstGeom prst="rect">
            <a:avLst/>
          </a:prstGeom>
        </p:spPr>
      </p:pic>
      <p:sp>
        <p:nvSpPr>
          <p:cNvPr id="78" name="사각형: 둥근 모서리 77">
            <a:extLst>
              <a:ext uri="{FF2B5EF4-FFF2-40B4-BE49-F238E27FC236}">
                <a16:creationId xmlns:a16="http://schemas.microsoft.com/office/drawing/2014/main" id="{3B60A22E-2C5E-69A5-3623-E9246A47F681}"/>
              </a:ext>
            </a:extLst>
          </p:cNvPr>
          <p:cNvSpPr/>
          <p:nvPr/>
        </p:nvSpPr>
        <p:spPr>
          <a:xfrm>
            <a:off x="5286982" y="3191696"/>
            <a:ext cx="465208" cy="465208"/>
          </a:xfrm>
          <a:prstGeom prst="roundRect">
            <a:avLst>
              <a:gd name="adj" fmla="val 28123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79" name="그래픽 78">
            <a:extLst>
              <a:ext uri="{FF2B5EF4-FFF2-40B4-BE49-F238E27FC236}">
                <a16:creationId xmlns:a16="http://schemas.microsoft.com/office/drawing/2014/main" id="{E9F329A4-0EE0-1948-18F7-B10D6BAEE02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5318051" y="3222765"/>
            <a:ext cx="403070" cy="403070"/>
          </a:xfrm>
          <a:prstGeom prst="rect">
            <a:avLst/>
          </a:prstGeom>
        </p:spPr>
      </p:pic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82724210-DA95-FA7F-EAEB-7633E9EC7002}"/>
              </a:ext>
            </a:extLst>
          </p:cNvPr>
          <p:cNvSpPr/>
          <p:nvPr/>
        </p:nvSpPr>
        <p:spPr>
          <a:xfrm>
            <a:off x="7791217" y="3191696"/>
            <a:ext cx="465208" cy="465208"/>
          </a:xfrm>
          <a:prstGeom prst="roundRect">
            <a:avLst>
              <a:gd name="adj" fmla="val 28123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81" name="그래픽 80">
            <a:extLst>
              <a:ext uri="{FF2B5EF4-FFF2-40B4-BE49-F238E27FC236}">
                <a16:creationId xmlns:a16="http://schemas.microsoft.com/office/drawing/2014/main" id="{246B54AA-B630-8300-1ABB-1CC8AA2331F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7822286" y="3222765"/>
            <a:ext cx="403070" cy="403070"/>
          </a:xfrm>
          <a:prstGeom prst="rect">
            <a:avLst/>
          </a:prstGeom>
        </p:spPr>
      </p:pic>
      <p:sp>
        <p:nvSpPr>
          <p:cNvPr id="84" name="Rectangle 5">
            <a:extLst>
              <a:ext uri="{FF2B5EF4-FFF2-40B4-BE49-F238E27FC236}">
                <a16:creationId xmlns:a16="http://schemas.microsoft.com/office/drawing/2014/main" id="{9FE4B2E0-D8F5-CD57-4B79-CC66E71B08CE}"/>
              </a:ext>
            </a:extLst>
          </p:cNvPr>
          <p:cNvSpPr/>
          <p:nvPr/>
        </p:nvSpPr>
        <p:spPr>
          <a:xfrm>
            <a:off x="2767846" y="4369751"/>
            <a:ext cx="1701050" cy="4567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C5AE833-E449-148F-626D-0D9B29F06F87}"/>
              </a:ext>
            </a:extLst>
          </p:cNvPr>
          <p:cNvSpPr txBox="1"/>
          <p:nvPr/>
        </p:nvSpPr>
        <p:spPr>
          <a:xfrm>
            <a:off x="2764927" y="408546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86" name="Rectangle 5">
            <a:extLst>
              <a:ext uri="{FF2B5EF4-FFF2-40B4-BE49-F238E27FC236}">
                <a16:creationId xmlns:a16="http://schemas.microsoft.com/office/drawing/2014/main" id="{C7467C34-4049-2D50-8F33-A963E72F4639}"/>
              </a:ext>
            </a:extLst>
          </p:cNvPr>
          <p:cNvSpPr/>
          <p:nvPr/>
        </p:nvSpPr>
        <p:spPr>
          <a:xfrm>
            <a:off x="5306778" y="4369751"/>
            <a:ext cx="1701050" cy="4567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9D40413-D138-6162-1D23-DB089521E1BE}"/>
              </a:ext>
            </a:extLst>
          </p:cNvPr>
          <p:cNvSpPr txBox="1"/>
          <p:nvPr/>
        </p:nvSpPr>
        <p:spPr>
          <a:xfrm>
            <a:off x="5303859" y="408546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88" name="Rectangle 5">
            <a:extLst>
              <a:ext uri="{FF2B5EF4-FFF2-40B4-BE49-F238E27FC236}">
                <a16:creationId xmlns:a16="http://schemas.microsoft.com/office/drawing/2014/main" id="{522CB4AC-C064-985F-C0FB-CCD2C6A7275A}"/>
              </a:ext>
            </a:extLst>
          </p:cNvPr>
          <p:cNvSpPr/>
          <p:nvPr/>
        </p:nvSpPr>
        <p:spPr>
          <a:xfrm>
            <a:off x="7812990" y="4369751"/>
            <a:ext cx="1701050" cy="45679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93692F3A-2586-A726-3106-5D4ECADB1682}"/>
              </a:ext>
            </a:extLst>
          </p:cNvPr>
          <p:cNvSpPr txBox="1"/>
          <p:nvPr/>
        </p:nvSpPr>
        <p:spPr>
          <a:xfrm>
            <a:off x="7810071" y="408546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550036232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1A5940-09F0-3937-ADCC-FEA5E19460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4542713-3BA4-0266-57DF-91A16C82ADD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4D378BD-4187-7080-8D14-C44945233D69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781E4676-D6EA-BFC9-C14B-666356EB3D16}"/>
              </a:ext>
            </a:extLst>
          </p:cNvPr>
          <p:cNvSpPr/>
          <p:nvPr/>
        </p:nvSpPr>
        <p:spPr>
          <a:xfrm>
            <a:off x="697706" y="1900824"/>
            <a:ext cx="5224676" cy="95197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1270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849EF2DE-6CF4-9AF7-542B-31C8CC2A87A9}"/>
              </a:ext>
            </a:extLst>
          </p:cNvPr>
          <p:cNvSpPr/>
          <p:nvPr/>
        </p:nvSpPr>
        <p:spPr>
          <a:xfrm>
            <a:off x="697706" y="3032342"/>
            <a:ext cx="5224676" cy="95197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1270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7B3FA87A-277C-470F-3590-16A340DD6A80}"/>
              </a:ext>
            </a:extLst>
          </p:cNvPr>
          <p:cNvSpPr/>
          <p:nvPr/>
        </p:nvSpPr>
        <p:spPr>
          <a:xfrm>
            <a:off x="697706" y="4163860"/>
            <a:ext cx="5224676" cy="95197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blurRad="1270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0E68D0C9-D8E3-EBF2-D6C8-FAAC72D6F42D}"/>
              </a:ext>
            </a:extLst>
          </p:cNvPr>
          <p:cNvSpPr/>
          <p:nvPr/>
        </p:nvSpPr>
        <p:spPr>
          <a:xfrm>
            <a:off x="697706" y="5295379"/>
            <a:ext cx="5224676" cy="95197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blurRad="127000" dist="38100" dir="2700000" algn="tl" rotWithShape="0">
              <a:prstClr val="black">
                <a:alpha val="12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31BFF6EC-A8F3-273B-2D5A-B2F4481848FE}"/>
              </a:ext>
            </a:extLst>
          </p:cNvPr>
          <p:cNvSpPr/>
          <p:nvPr/>
        </p:nvSpPr>
        <p:spPr>
          <a:xfrm>
            <a:off x="837580" y="2026084"/>
            <a:ext cx="701458" cy="7014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1</a:t>
            </a:r>
            <a:endParaRPr lang="ko-KR" altLang="en-US"/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EDD8A9C7-723A-EAF6-F4DF-051F0C1EA777}"/>
              </a:ext>
            </a:extLst>
          </p:cNvPr>
          <p:cNvSpPr/>
          <p:nvPr/>
        </p:nvSpPr>
        <p:spPr>
          <a:xfrm>
            <a:off x="837580" y="3157602"/>
            <a:ext cx="701458" cy="7014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2</a:t>
            </a:r>
            <a:endParaRPr lang="ko-KR" altLang="en-US"/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87462602-BB75-EA37-8706-2E6D51F38F01}"/>
              </a:ext>
            </a:extLst>
          </p:cNvPr>
          <p:cNvSpPr/>
          <p:nvPr/>
        </p:nvSpPr>
        <p:spPr>
          <a:xfrm>
            <a:off x="837580" y="4290164"/>
            <a:ext cx="701458" cy="70145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3"/>
                </a:solidFill>
              </a:rPr>
              <a:t>3</a:t>
            </a:r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A88F7E13-2B2A-2201-7A32-0A37F97B519A}"/>
              </a:ext>
            </a:extLst>
          </p:cNvPr>
          <p:cNvSpPr/>
          <p:nvPr/>
        </p:nvSpPr>
        <p:spPr>
          <a:xfrm>
            <a:off x="837580" y="5420639"/>
            <a:ext cx="701458" cy="7014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/>
              <a:t>4</a:t>
            </a:r>
            <a:endParaRPr lang="ko-KR" alt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65DE034-75E5-6C42-E355-1B490ECD5811}"/>
              </a:ext>
            </a:extLst>
          </p:cNvPr>
          <p:cNvSpPr txBox="1"/>
          <p:nvPr/>
        </p:nvSpPr>
        <p:spPr>
          <a:xfrm>
            <a:off x="1809039" y="2269091"/>
            <a:ext cx="377381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AF5BBE4-1814-505A-EA58-0B81A786B8AB}"/>
              </a:ext>
            </a:extLst>
          </p:cNvPr>
          <p:cNvSpPr txBox="1"/>
          <p:nvPr/>
        </p:nvSpPr>
        <p:spPr>
          <a:xfrm>
            <a:off x="1809039" y="3400609"/>
            <a:ext cx="377381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312B558-206D-D8BD-6D5D-380C8EA47DB2}"/>
              </a:ext>
            </a:extLst>
          </p:cNvPr>
          <p:cNvSpPr txBox="1"/>
          <p:nvPr/>
        </p:nvSpPr>
        <p:spPr>
          <a:xfrm>
            <a:off x="1809039" y="4532127"/>
            <a:ext cx="377381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미스터 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40EF3EF-D807-CAD8-C34F-37CBAB96DE6B}"/>
              </a:ext>
            </a:extLst>
          </p:cNvPr>
          <p:cNvSpPr txBox="1"/>
          <p:nvPr/>
        </p:nvSpPr>
        <p:spPr>
          <a:xfrm>
            <a:off x="1809039" y="5663646"/>
            <a:ext cx="3773818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13" name="그림 개체 틀 12" descr="의류, 사람, 실내, 사무실 건물이(가) 표시된 사진&#10;&#10;자동 생성된 설명">
            <a:extLst>
              <a:ext uri="{FF2B5EF4-FFF2-40B4-BE49-F238E27FC236}">
                <a16:creationId xmlns:a16="http://schemas.microsoft.com/office/drawing/2014/main" id="{79C7BB03-6F52-3AC8-1F8A-E6A6C5DA761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613525" y="814388"/>
            <a:ext cx="3932238" cy="3933825"/>
          </a:xfrm>
          <a:custGeom>
            <a:avLst/>
            <a:gdLst>
              <a:gd name="connsiteX0" fmla="*/ 509402 w 3056352"/>
              <a:gd name="connsiteY0" fmla="*/ 0 h 3056352"/>
              <a:gd name="connsiteX1" fmla="*/ 2546950 w 3056352"/>
              <a:gd name="connsiteY1" fmla="*/ 0 h 3056352"/>
              <a:gd name="connsiteX2" fmla="*/ 3056352 w 3056352"/>
              <a:gd name="connsiteY2" fmla="*/ 509402 h 3056352"/>
              <a:gd name="connsiteX3" fmla="*/ 3056352 w 3056352"/>
              <a:gd name="connsiteY3" fmla="*/ 2546950 h 3056352"/>
              <a:gd name="connsiteX4" fmla="*/ 2546950 w 3056352"/>
              <a:gd name="connsiteY4" fmla="*/ 3056352 h 3056352"/>
              <a:gd name="connsiteX5" fmla="*/ 509402 w 3056352"/>
              <a:gd name="connsiteY5" fmla="*/ 3056352 h 3056352"/>
              <a:gd name="connsiteX6" fmla="*/ 0 w 3056352"/>
              <a:gd name="connsiteY6" fmla="*/ 2546950 h 3056352"/>
              <a:gd name="connsiteX7" fmla="*/ 0 w 3056352"/>
              <a:gd name="connsiteY7" fmla="*/ 509402 h 3056352"/>
              <a:gd name="connsiteX8" fmla="*/ 509402 w 3056352"/>
              <a:gd name="connsiteY8" fmla="*/ 0 h 305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56352" h="3056352">
                <a:moveTo>
                  <a:pt x="509402" y="0"/>
                </a:moveTo>
                <a:lnTo>
                  <a:pt x="2546950" y="0"/>
                </a:lnTo>
                <a:cubicBezTo>
                  <a:pt x="2828285" y="0"/>
                  <a:pt x="3056352" y="228067"/>
                  <a:pt x="3056352" y="509402"/>
                </a:cubicBezTo>
                <a:lnTo>
                  <a:pt x="3056352" y="2546950"/>
                </a:lnTo>
                <a:cubicBezTo>
                  <a:pt x="3056352" y="2828285"/>
                  <a:pt x="2828285" y="3056352"/>
                  <a:pt x="2546950" y="3056352"/>
                </a:cubicBezTo>
                <a:lnTo>
                  <a:pt x="509402" y="3056352"/>
                </a:lnTo>
                <a:cubicBezTo>
                  <a:pt x="228067" y="3056352"/>
                  <a:pt x="0" y="2828285"/>
                  <a:pt x="0" y="2546950"/>
                </a:cubicBezTo>
                <a:lnTo>
                  <a:pt x="0" y="509402"/>
                </a:lnTo>
                <a:cubicBezTo>
                  <a:pt x="0" y="228067"/>
                  <a:pt x="228067" y="0"/>
                  <a:pt x="509402" y="0"/>
                </a:cubicBezTo>
                <a:close/>
              </a:path>
            </a:pathLst>
          </a:custGeom>
        </p:spPr>
      </p:pic>
      <p:pic>
        <p:nvPicPr>
          <p:cNvPr id="26" name="그림 개체 틀 25" descr="전자제품, 사람, 키보드, 노트북이(가) 표시된 사진&#10;&#10;자동 생성된 설명">
            <a:extLst>
              <a:ext uri="{FF2B5EF4-FFF2-40B4-BE49-F238E27FC236}">
                <a16:creationId xmlns:a16="http://schemas.microsoft.com/office/drawing/2014/main" id="{AA392760-F4C0-D84A-20C8-5E857B1ADA2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324850" y="3597275"/>
            <a:ext cx="2649538" cy="2649538"/>
          </a:xfrm>
          <a:custGeom>
            <a:avLst/>
            <a:gdLst>
              <a:gd name="connsiteX0" fmla="*/ 430069 w 2580363"/>
              <a:gd name="connsiteY0" fmla="*/ 0 h 2580363"/>
              <a:gd name="connsiteX1" fmla="*/ 2150294 w 2580363"/>
              <a:gd name="connsiteY1" fmla="*/ 0 h 2580363"/>
              <a:gd name="connsiteX2" fmla="*/ 2580363 w 2580363"/>
              <a:gd name="connsiteY2" fmla="*/ 430069 h 2580363"/>
              <a:gd name="connsiteX3" fmla="*/ 2580363 w 2580363"/>
              <a:gd name="connsiteY3" fmla="*/ 2150294 h 2580363"/>
              <a:gd name="connsiteX4" fmla="*/ 2150294 w 2580363"/>
              <a:gd name="connsiteY4" fmla="*/ 2580363 h 2580363"/>
              <a:gd name="connsiteX5" fmla="*/ 430069 w 2580363"/>
              <a:gd name="connsiteY5" fmla="*/ 2580363 h 2580363"/>
              <a:gd name="connsiteX6" fmla="*/ 0 w 2580363"/>
              <a:gd name="connsiteY6" fmla="*/ 2150294 h 2580363"/>
              <a:gd name="connsiteX7" fmla="*/ 0 w 2580363"/>
              <a:gd name="connsiteY7" fmla="*/ 430069 h 2580363"/>
              <a:gd name="connsiteX8" fmla="*/ 430069 w 2580363"/>
              <a:gd name="connsiteY8" fmla="*/ 0 h 2580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580363" h="2580363">
                <a:moveTo>
                  <a:pt x="430069" y="0"/>
                </a:moveTo>
                <a:lnTo>
                  <a:pt x="2150294" y="0"/>
                </a:lnTo>
                <a:cubicBezTo>
                  <a:pt x="2387815" y="0"/>
                  <a:pt x="2580363" y="192548"/>
                  <a:pt x="2580363" y="430069"/>
                </a:cubicBezTo>
                <a:lnTo>
                  <a:pt x="2580363" y="2150294"/>
                </a:lnTo>
                <a:cubicBezTo>
                  <a:pt x="2580363" y="2387815"/>
                  <a:pt x="2387815" y="2580363"/>
                  <a:pt x="2150294" y="2580363"/>
                </a:cubicBezTo>
                <a:lnTo>
                  <a:pt x="430069" y="2580363"/>
                </a:lnTo>
                <a:cubicBezTo>
                  <a:pt x="192548" y="2580363"/>
                  <a:pt x="0" y="2387815"/>
                  <a:pt x="0" y="2150294"/>
                </a:cubicBezTo>
                <a:lnTo>
                  <a:pt x="0" y="430069"/>
                </a:lnTo>
                <a:cubicBezTo>
                  <a:pt x="0" y="192548"/>
                  <a:pt x="192548" y="0"/>
                  <a:pt x="430069" y="0"/>
                </a:cubicBezTo>
                <a:close/>
              </a:path>
            </a:pathLst>
          </a:custGeom>
          <a:ln w="82550">
            <a:solidFill>
              <a:schemeClr val="accent1"/>
            </a:solidFill>
          </a:ln>
          <a:effectLst>
            <a:outerShdw blurRad="203200" sx="103000" sy="103000" algn="ctr" rotWithShape="0">
              <a:prstClr val="black">
                <a:alpha val="12000"/>
              </a:prstClr>
            </a:outerShdw>
          </a:effectLst>
        </p:spPr>
      </p:pic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C9DE51F6-2BE1-857C-86CB-AABA6DF3F34C}"/>
              </a:ext>
            </a:extLst>
          </p:cNvPr>
          <p:cNvSpPr/>
          <p:nvPr/>
        </p:nvSpPr>
        <p:spPr>
          <a:xfrm>
            <a:off x="9940104" y="2651906"/>
            <a:ext cx="1554190" cy="1554188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/>
              <a:t>키워드</a:t>
            </a:r>
          </a:p>
        </p:txBody>
      </p:sp>
    </p:spTree>
    <p:extLst>
      <p:ext uri="{BB962C8B-B14F-4D97-AF65-F5344CB8AC3E}">
        <p14:creationId xmlns:p14="http://schemas.microsoft.com/office/powerpoint/2010/main" val="381961563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F717C53-EB27-4D23-2CBA-26240CE664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5" descr="텍스트, 실내, 컴퓨터, 테이블이(가) 표시된 사진&#10;&#10;자동 생성된 설명">
            <a:extLst>
              <a:ext uri="{FF2B5EF4-FFF2-40B4-BE49-F238E27FC236}">
                <a16:creationId xmlns:a16="http://schemas.microsoft.com/office/drawing/2014/main" id="{8072B92B-641A-2F86-9C35-278FE978A74C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직사각형 6">
            <a:extLst>
              <a:ext uri="{FF2B5EF4-FFF2-40B4-BE49-F238E27FC236}">
                <a16:creationId xmlns:a16="http://schemas.microsoft.com/office/drawing/2014/main" id="{6B549FE9-9FB4-B12A-7E07-B986CBDBAEA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5EE4DA-0BE7-D23E-1230-D1FD576DE2A6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9CF6502-50F5-C4D2-C189-0A4C0E1EC2C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80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rgbClr val="262626">
                    <a:lumMod val="75000"/>
                    <a:lumOff val="25000"/>
                  </a:srgbClr>
                </a:solidFill>
                <a:effectLst/>
                <a:uLnTx/>
                <a:uFillTx/>
                <a:latin typeface="페이퍼로지 5 Medium" pitchFamily="2" charset="-127"/>
                <a:ea typeface="페이퍼로지 5 Medium" pitchFamily="2" charset="-127"/>
                <a:cs typeface="+mn-cs"/>
              </a:rPr>
              <a:t>목차제목을 적어주세요</a:t>
            </a: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5AF2364F-7DBA-98DA-F9E4-C977E28190C9}"/>
              </a:ext>
            </a:extLst>
          </p:cNvPr>
          <p:cNvSpPr/>
          <p:nvPr/>
        </p:nvSpPr>
        <p:spPr>
          <a:xfrm>
            <a:off x="696913" y="5462207"/>
            <a:ext cx="412881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피피티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D008339-7BE8-E961-E256-A35EA4FC3FA4}"/>
              </a:ext>
            </a:extLst>
          </p:cNvPr>
          <p:cNvSpPr txBox="1"/>
          <p:nvPr/>
        </p:nvSpPr>
        <p:spPr>
          <a:xfrm>
            <a:off x="696913" y="5115941"/>
            <a:ext cx="873637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marR="0" lvl="0" indent="0" fontAlgn="auto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600" b="0" i="0" u="none" strike="noStrike" cap="none" spc="-100" normalizeH="0" baseline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r>
              <a:rPr lang="ko-KR" altLang="en-US"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F569183-DB32-6544-A54A-C69DC6310A80}"/>
              </a:ext>
            </a:extLst>
          </p:cNvPr>
          <p:cNvSpPr/>
          <p:nvPr/>
        </p:nvSpPr>
        <p:spPr>
          <a:xfrm>
            <a:off x="3938125" y="1975201"/>
            <a:ext cx="1904210" cy="190421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C2D39038-54A3-274D-5B99-3A299D0B638D}"/>
              </a:ext>
            </a:extLst>
          </p:cNvPr>
          <p:cNvSpPr/>
          <p:nvPr/>
        </p:nvSpPr>
        <p:spPr>
          <a:xfrm>
            <a:off x="4806233" y="2457802"/>
            <a:ext cx="306185" cy="372912"/>
          </a:xfrm>
          <a:custGeom>
            <a:avLst/>
            <a:gdLst>
              <a:gd name="connsiteX0" fmla="*/ 373419 w 584342"/>
              <a:gd name="connsiteY0" fmla="*/ 711688 h 711688"/>
              <a:gd name="connsiteX1" fmla="*/ 163682 w 584342"/>
              <a:gd name="connsiteY1" fmla="*/ 711688 h 711688"/>
              <a:gd name="connsiteX2" fmla="*/ 56855 w 584342"/>
              <a:gd name="connsiteY2" fmla="*/ 660518 h 711688"/>
              <a:gd name="connsiteX3" fmla="*/ 0 w 584342"/>
              <a:gd name="connsiteY3" fmla="*/ 660518 h 711688"/>
              <a:gd name="connsiteX4" fmla="*/ 0 w 584342"/>
              <a:gd name="connsiteY4" fmla="*/ 634015 h 711688"/>
              <a:gd name="connsiteX5" fmla="*/ 70054 w 584342"/>
              <a:gd name="connsiteY5" fmla="*/ 634015 h 711688"/>
              <a:gd name="connsiteX6" fmla="*/ 74029 w 584342"/>
              <a:gd name="connsiteY6" fmla="*/ 639408 h 711688"/>
              <a:gd name="connsiteX7" fmla="*/ 163682 w 584342"/>
              <a:gd name="connsiteY7" fmla="*/ 685179 h 711688"/>
              <a:gd name="connsiteX8" fmla="*/ 423344 w 584342"/>
              <a:gd name="connsiteY8" fmla="*/ 684894 h 711688"/>
              <a:gd name="connsiteX9" fmla="*/ 466934 w 584342"/>
              <a:gd name="connsiteY9" fmla="*/ 640548 h 711688"/>
              <a:gd name="connsiteX10" fmla="*/ 423344 w 584342"/>
              <a:gd name="connsiteY10" fmla="*/ 596215 h 711688"/>
              <a:gd name="connsiteX11" fmla="*/ 423344 w 584342"/>
              <a:gd name="connsiteY11" fmla="*/ 569712 h 711688"/>
              <a:gd name="connsiteX12" fmla="*/ 468796 w 584342"/>
              <a:gd name="connsiteY12" fmla="*/ 569712 h 711688"/>
              <a:gd name="connsiteX13" fmla="*/ 512407 w 584342"/>
              <a:gd name="connsiteY13" fmla="*/ 525353 h 711688"/>
              <a:gd name="connsiteX14" fmla="*/ 468796 w 584342"/>
              <a:gd name="connsiteY14" fmla="*/ 481007 h 711688"/>
              <a:gd name="connsiteX15" fmla="*/ 468796 w 584342"/>
              <a:gd name="connsiteY15" fmla="*/ 454504 h 711688"/>
              <a:gd name="connsiteX16" fmla="*/ 483962 w 584342"/>
              <a:gd name="connsiteY16" fmla="*/ 454504 h 711688"/>
              <a:gd name="connsiteX17" fmla="*/ 527546 w 584342"/>
              <a:gd name="connsiteY17" fmla="*/ 410145 h 711688"/>
              <a:gd name="connsiteX18" fmla="*/ 483962 w 584342"/>
              <a:gd name="connsiteY18" fmla="*/ 365819 h 711688"/>
              <a:gd name="connsiteX19" fmla="*/ 483962 w 584342"/>
              <a:gd name="connsiteY19" fmla="*/ 339316 h 711688"/>
              <a:gd name="connsiteX20" fmla="*/ 514282 w 584342"/>
              <a:gd name="connsiteY20" fmla="*/ 339316 h 711688"/>
              <a:gd name="connsiteX21" fmla="*/ 557852 w 584342"/>
              <a:gd name="connsiteY21" fmla="*/ 294944 h 711688"/>
              <a:gd name="connsiteX22" fmla="*/ 514282 w 584342"/>
              <a:gd name="connsiteY22" fmla="*/ 250611 h 711688"/>
              <a:gd name="connsiteX23" fmla="*/ 355125 w 584342"/>
              <a:gd name="connsiteY23" fmla="*/ 250611 h 711688"/>
              <a:gd name="connsiteX24" fmla="*/ 347777 w 584342"/>
              <a:gd name="connsiteY24" fmla="*/ 251294 h 711688"/>
              <a:gd name="connsiteX25" fmla="*/ 345538 w 584342"/>
              <a:gd name="connsiteY25" fmla="*/ 251486 h 711688"/>
              <a:gd name="connsiteX26" fmla="*/ 264399 w 584342"/>
              <a:gd name="connsiteY26" fmla="*/ 251486 h 711688"/>
              <a:gd name="connsiteX27" fmla="*/ 288610 w 584342"/>
              <a:gd name="connsiteY27" fmla="*/ 164795 h 711688"/>
              <a:gd name="connsiteX28" fmla="*/ 288610 w 584342"/>
              <a:gd name="connsiteY28" fmla="*/ 85419 h 711688"/>
              <a:gd name="connsiteX29" fmla="*/ 230655 w 584342"/>
              <a:gd name="connsiteY29" fmla="*/ 26510 h 711688"/>
              <a:gd name="connsiteX30" fmla="*/ 217264 w 584342"/>
              <a:gd name="connsiteY30" fmla="*/ 26510 h 711688"/>
              <a:gd name="connsiteX31" fmla="*/ 217264 w 584342"/>
              <a:gd name="connsiteY31" fmla="*/ 128029 h 711688"/>
              <a:gd name="connsiteX32" fmla="*/ 186222 w 584342"/>
              <a:gd name="connsiteY32" fmla="*/ 172143 h 711688"/>
              <a:gd name="connsiteX33" fmla="*/ 82729 w 584342"/>
              <a:gd name="connsiteY33" fmla="*/ 286728 h 711688"/>
              <a:gd name="connsiteX34" fmla="*/ 54947 w 584342"/>
              <a:gd name="connsiteY34" fmla="*/ 338230 h 711688"/>
              <a:gd name="connsiteX35" fmla="*/ 52502 w 584342"/>
              <a:gd name="connsiteY35" fmla="*/ 348374 h 711688"/>
              <a:gd name="connsiteX36" fmla="*/ 0 w 584342"/>
              <a:gd name="connsiteY36" fmla="*/ 348374 h 711688"/>
              <a:gd name="connsiteX37" fmla="*/ 0 w 584342"/>
              <a:gd name="connsiteY37" fmla="*/ 321871 h 711688"/>
              <a:gd name="connsiteX38" fmla="*/ 32029 w 584342"/>
              <a:gd name="connsiteY38" fmla="*/ 321871 h 711688"/>
              <a:gd name="connsiteX39" fmla="*/ 63223 w 584342"/>
              <a:gd name="connsiteY39" fmla="*/ 268779 h 711688"/>
              <a:gd name="connsiteX40" fmla="*/ 166001 w 584342"/>
              <a:gd name="connsiteY40" fmla="*/ 154982 h 711688"/>
              <a:gd name="connsiteX41" fmla="*/ 190754 w 584342"/>
              <a:gd name="connsiteY41" fmla="*/ 119667 h 711688"/>
              <a:gd name="connsiteX42" fmla="*/ 190754 w 584342"/>
              <a:gd name="connsiteY42" fmla="*/ 490 h 711688"/>
              <a:gd name="connsiteX43" fmla="*/ 204423 w 584342"/>
              <a:gd name="connsiteY43" fmla="*/ 99 h 711688"/>
              <a:gd name="connsiteX44" fmla="*/ 206941 w 584342"/>
              <a:gd name="connsiteY44" fmla="*/ 0 h 711688"/>
              <a:gd name="connsiteX45" fmla="*/ 230648 w 584342"/>
              <a:gd name="connsiteY45" fmla="*/ 0 h 711688"/>
              <a:gd name="connsiteX46" fmla="*/ 315106 w 584342"/>
              <a:gd name="connsiteY46" fmla="*/ 85412 h 711688"/>
              <a:gd name="connsiteX47" fmla="*/ 315106 w 584342"/>
              <a:gd name="connsiteY47" fmla="*/ 168419 h 711688"/>
              <a:gd name="connsiteX48" fmla="*/ 299304 w 584342"/>
              <a:gd name="connsiteY48" fmla="*/ 224976 h 711688"/>
              <a:gd name="connsiteX49" fmla="*/ 344445 w 584342"/>
              <a:gd name="connsiteY49" fmla="*/ 224976 h 711688"/>
              <a:gd name="connsiteX50" fmla="*/ 355112 w 584342"/>
              <a:gd name="connsiteY50" fmla="*/ 224102 h 711688"/>
              <a:gd name="connsiteX51" fmla="*/ 514268 w 584342"/>
              <a:gd name="connsiteY51" fmla="*/ 224102 h 711688"/>
              <a:gd name="connsiteX52" fmla="*/ 584342 w 584342"/>
              <a:gd name="connsiteY52" fmla="*/ 294937 h 711688"/>
              <a:gd name="connsiteX53" fmla="*/ 535696 w 584342"/>
              <a:gd name="connsiteY53" fmla="*/ 362420 h 711688"/>
              <a:gd name="connsiteX54" fmla="*/ 554036 w 584342"/>
              <a:gd name="connsiteY54" fmla="*/ 410139 h 711688"/>
              <a:gd name="connsiteX55" fmla="*/ 516090 w 584342"/>
              <a:gd name="connsiteY55" fmla="*/ 473109 h 711688"/>
              <a:gd name="connsiteX56" fmla="*/ 538890 w 584342"/>
              <a:gd name="connsiteY56" fmla="*/ 525353 h 711688"/>
              <a:gd name="connsiteX57" fmla="*/ 477509 w 584342"/>
              <a:gd name="connsiteY57" fmla="*/ 595672 h 711688"/>
              <a:gd name="connsiteX58" fmla="*/ 493411 w 584342"/>
              <a:gd name="connsiteY58" fmla="*/ 640548 h 711688"/>
              <a:gd name="connsiteX59" fmla="*/ 423317 w 584342"/>
              <a:gd name="connsiteY59" fmla="*/ 711397 h 711688"/>
              <a:gd name="connsiteX60" fmla="*/ 373419 w 584342"/>
              <a:gd name="connsiteY60" fmla="*/ 711688 h 71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84342" h="711688">
                <a:moveTo>
                  <a:pt x="373419" y="711688"/>
                </a:moveTo>
                <a:lnTo>
                  <a:pt x="163682" y="711688"/>
                </a:lnTo>
                <a:cubicBezTo>
                  <a:pt x="121873" y="711688"/>
                  <a:pt x="83312" y="693130"/>
                  <a:pt x="56855" y="660518"/>
                </a:cubicBezTo>
                <a:lnTo>
                  <a:pt x="0" y="660518"/>
                </a:lnTo>
                <a:lnTo>
                  <a:pt x="0" y="634015"/>
                </a:lnTo>
                <a:lnTo>
                  <a:pt x="70054" y="634015"/>
                </a:lnTo>
                <a:lnTo>
                  <a:pt x="74029" y="639408"/>
                </a:lnTo>
                <a:cubicBezTo>
                  <a:pt x="95457" y="668502"/>
                  <a:pt x="128135" y="685179"/>
                  <a:pt x="163682" y="685179"/>
                </a:cubicBezTo>
                <a:lnTo>
                  <a:pt x="423344" y="684894"/>
                </a:lnTo>
                <a:cubicBezTo>
                  <a:pt x="447382" y="684894"/>
                  <a:pt x="466934" y="665004"/>
                  <a:pt x="466934" y="640548"/>
                </a:cubicBezTo>
                <a:cubicBezTo>
                  <a:pt x="466934" y="616106"/>
                  <a:pt x="447382" y="596215"/>
                  <a:pt x="423344" y="596215"/>
                </a:cubicBezTo>
                <a:lnTo>
                  <a:pt x="423344" y="569712"/>
                </a:lnTo>
                <a:lnTo>
                  <a:pt x="468796" y="569712"/>
                </a:lnTo>
                <a:cubicBezTo>
                  <a:pt x="492841" y="569712"/>
                  <a:pt x="512407" y="549809"/>
                  <a:pt x="512407" y="525353"/>
                </a:cubicBezTo>
                <a:cubicBezTo>
                  <a:pt x="512407" y="500898"/>
                  <a:pt x="492841" y="481007"/>
                  <a:pt x="468796" y="481007"/>
                </a:cubicBezTo>
                <a:lnTo>
                  <a:pt x="468796" y="454504"/>
                </a:lnTo>
                <a:lnTo>
                  <a:pt x="483962" y="454504"/>
                </a:lnTo>
                <a:cubicBezTo>
                  <a:pt x="507994" y="454504"/>
                  <a:pt x="527546" y="434601"/>
                  <a:pt x="527546" y="410145"/>
                </a:cubicBezTo>
                <a:cubicBezTo>
                  <a:pt x="527546" y="385710"/>
                  <a:pt x="507994" y="365819"/>
                  <a:pt x="483962" y="365819"/>
                </a:cubicBezTo>
                <a:lnTo>
                  <a:pt x="483962" y="339316"/>
                </a:lnTo>
                <a:lnTo>
                  <a:pt x="514282" y="339316"/>
                </a:lnTo>
                <a:cubicBezTo>
                  <a:pt x="538307" y="339316"/>
                  <a:pt x="557852" y="319413"/>
                  <a:pt x="557852" y="294944"/>
                </a:cubicBezTo>
                <a:cubicBezTo>
                  <a:pt x="557852" y="270502"/>
                  <a:pt x="538307" y="250611"/>
                  <a:pt x="514282" y="250611"/>
                </a:cubicBezTo>
                <a:lnTo>
                  <a:pt x="355125" y="250611"/>
                </a:lnTo>
                <a:cubicBezTo>
                  <a:pt x="352859" y="250611"/>
                  <a:pt x="350454" y="250836"/>
                  <a:pt x="347777" y="251294"/>
                </a:cubicBezTo>
                <a:lnTo>
                  <a:pt x="345538" y="251486"/>
                </a:lnTo>
                <a:lnTo>
                  <a:pt x="264399" y="251486"/>
                </a:lnTo>
                <a:lnTo>
                  <a:pt x="288610" y="164795"/>
                </a:lnTo>
                <a:lnTo>
                  <a:pt x="288610" y="85419"/>
                </a:lnTo>
                <a:cubicBezTo>
                  <a:pt x="288610" y="52939"/>
                  <a:pt x="262610" y="26510"/>
                  <a:pt x="230655" y="26510"/>
                </a:cubicBezTo>
                <a:lnTo>
                  <a:pt x="217264" y="26510"/>
                </a:lnTo>
                <a:lnTo>
                  <a:pt x="217264" y="128029"/>
                </a:lnTo>
                <a:lnTo>
                  <a:pt x="186222" y="172143"/>
                </a:lnTo>
                <a:lnTo>
                  <a:pt x="82729" y="286728"/>
                </a:lnTo>
                <a:cubicBezTo>
                  <a:pt x="69133" y="301238"/>
                  <a:pt x="59578" y="318989"/>
                  <a:pt x="54947" y="338230"/>
                </a:cubicBezTo>
                <a:lnTo>
                  <a:pt x="52502" y="348374"/>
                </a:lnTo>
                <a:lnTo>
                  <a:pt x="0" y="348374"/>
                </a:lnTo>
                <a:lnTo>
                  <a:pt x="0" y="321871"/>
                </a:lnTo>
                <a:lnTo>
                  <a:pt x="32029" y="321871"/>
                </a:lnTo>
                <a:cubicBezTo>
                  <a:pt x="38389" y="302093"/>
                  <a:pt x="49050" y="283905"/>
                  <a:pt x="63223" y="268779"/>
                </a:cubicBezTo>
                <a:lnTo>
                  <a:pt x="166001" y="154982"/>
                </a:lnTo>
                <a:lnTo>
                  <a:pt x="190754" y="119667"/>
                </a:lnTo>
                <a:lnTo>
                  <a:pt x="190754" y="490"/>
                </a:lnTo>
                <a:lnTo>
                  <a:pt x="204423" y="99"/>
                </a:lnTo>
                <a:cubicBezTo>
                  <a:pt x="205271" y="46"/>
                  <a:pt x="206113" y="0"/>
                  <a:pt x="206941" y="0"/>
                </a:cubicBezTo>
                <a:lnTo>
                  <a:pt x="230648" y="0"/>
                </a:lnTo>
                <a:cubicBezTo>
                  <a:pt x="277213" y="0"/>
                  <a:pt x="315106" y="38317"/>
                  <a:pt x="315106" y="85412"/>
                </a:cubicBezTo>
                <a:lnTo>
                  <a:pt x="315106" y="168419"/>
                </a:lnTo>
                <a:lnTo>
                  <a:pt x="299304" y="224976"/>
                </a:lnTo>
                <a:lnTo>
                  <a:pt x="344445" y="224976"/>
                </a:lnTo>
                <a:cubicBezTo>
                  <a:pt x="348182" y="224387"/>
                  <a:pt x="351687" y="224102"/>
                  <a:pt x="355112" y="224102"/>
                </a:cubicBezTo>
                <a:lnTo>
                  <a:pt x="514268" y="224102"/>
                </a:lnTo>
                <a:cubicBezTo>
                  <a:pt x="552910" y="224102"/>
                  <a:pt x="584342" y="255879"/>
                  <a:pt x="584342" y="294937"/>
                </a:cubicBezTo>
                <a:cubicBezTo>
                  <a:pt x="584342" y="326462"/>
                  <a:pt x="563888" y="353244"/>
                  <a:pt x="535696" y="362420"/>
                </a:cubicBezTo>
                <a:cubicBezTo>
                  <a:pt x="547086" y="375022"/>
                  <a:pt x="554036" y="391772"/>
                  <a:pt x="554036" y="410139"/>
                </a:cubicBezTo>
                <a:cubicBezTo>
                  <a:pt x="554036" y="437509"/>
                  <a:pt x="538611" y="461309"/>
                  <a:pt x="516090" y="473109"/>
                </a:cubicBezTo>
                <a:cubicBezTo>
                  <a:pt x="530097" y="486063"/>
                  <a:pt x="538890" y="504688"/>
                  <a:pt x="538890" y="525353"/>
                </a:cubicBezTo>
                <a:cubicBezTo>
                  <a:pt x="538890" y="561430"/>
                  <a:pt x="512062" y="591312"/>
                  <a:pt x="477509" y="595672"/>
                </a:cubicBezTo>
                <a:cubicBezTo>
                  <a:pt x="487448" y="607903"/>
                  <a:pt x="493411" y="623533"/>
                  <a:pt x="493411" y="640548"/>
                </a:cubicBezTo>
                <a:cubicBezTo>
                  <a:pt x="493411" y="679613"/>
                  <a:pt x="461965" y="711397"/>
                  <a:pt x="423317" y="711397"/>
                </a:cubicBezTo>
                <a:lnTo>
                  <a:pt x="373419" y="711688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4B35CBC2-CF48-0CB5-6A8E-781D79D65C02}"/>
              </a:ext>
            </a:extLst>
          </p:cNvPr>
          <p:cNvSpPr/>
          <p:nvPr/>
        </p:nvSpPr>
        <p:spPr>
          <a:xfrm>
            <a:off x="4668043" y="2614111"/>
            <a:ext cx="117113" cy="251327"/>
          </a:xfrm>
          <a:custGeom>
            <a:avLst/>
            <a:gdLst>
              <a:gd name="connsiteX0" fmla="*/ 223505 w 223505"/>
              <a:gd name="connsiteY0" fmla="*/ 479649 h 479649"/>
              <a:gd name="connsiteX1" fmla="*/ 0 w 223505"/>
              <a:gd name="connsiteY1" fmla="*/ 479649 h 479649"/>
              <a:gd name="connsiteX2" fmla="*/ 0 w 223505"/>
              <a:gd name="connsiteY2" fmla="*/ 453146 h 479649"/>
              <a:gd name="connsiteX3" fmla="*/ 197003 w 223505"/>
              <a:gd name="connsiteY3" fmla="*/ 453146 h 479649"/>
              <a:gd name="connsiteX4" fmla="*/ 197003 w 223505"/>
              <a:gd name="connsiteY4" fmla="*/ 26503 h 479649"/>
              <a:gd name="connsiteX5" fmla="*/ 0 w 223505"/>
              <a:gd name="connsiteY5" fmla="*/ 26503 h 479649"/>
              <a:gd name="connsiteX6" fmla="*/ 0 w 223505"/>
              <a:gd name="connsiteY6" fmla="*/ 0 h 479649"/>
              <a:gd name="connsiteX7" fmla="*/ 223505 w 223505"/>
              <a:gd name="connsiteY7" fmla="*/ 0 h 47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3505" h="479649">
                <a:moveTo>
                  <a:pt x="223505" y="479649"/>
                </a:moveTo>
                <a:lnTo>
                  <a:pt x="0" y="479649"/>
                </a:lnTo>
                <a:lnTo>
                  <a:pt x="0" y="453146"/>
                </a:lnTo>
                <a:lnTo>
                  <a:pt x="197003" y="453146"/>
                </a:lnTo>
                <a:lnTo>
                  <a:pt x="197003" y="26503"/>
                </a:lnTo>
                <a:lnTo>
                  <a:pt x="0" y="26503"/>
                </a:lnTo>
                <a:lnTo>
                  <a:pt x="0" y="0"/>
                </a:lnTo>
                <a:lnTo>
                  <a:pt x="223505" y="0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3B767CC0-87B0-67BD-7E71-97549B50A8FE}"/>
              </a:ext>
            </a:extLst>
          </p:cNvPr>
          <p:cNvSpPr/>
          <p:nvPr/>
        </p:nvSpPr>
        <p:spPr>
          <a:xfrm>
            <a:off x="4735690" y="2817531"/>
            <a:ext cx="15373" cy="13887"/>
          </a:xfrm>
          <a:custGeom>
            <a:avLst/>
            <a:gdLst>
              <a:gd name="connsiteX0" fmla="*/ 0 w 29338"/>
              <a:gd name="connsiteY0" fmla="*/ 0 h 26502"/>
              <a:gd name="connsiteX1" fmla="*/ 29339 w 29338"/>
              <a:gd name="connsiteY1" fmla="*/ 0 h 26502"/>
              <a:gd name="connsiteX2" fmla="*/ 29339 w 29338"/>
              <a:gd name="connsiteY2" fmla="*/ 26503 h 26502"/>
              <a:gd name="connsiteX3" fmla="*/ 0 w 29338"/>
              <a:gd name="connsiteY3" fmla="*/ 26503 h 2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338" h="26502">
                <a:moveTo>
                  <a:pt x="0" y="0"/>
                </a:moveTo>
                <a:lnTo>
                  <a:pt x="29339" y="0"/>
                </a:lnTo>
                <a:lnTo>
                  <a:pt x="29339" y="26503"/>
                </a:lnTo>
                <a:lnTo>
                  <a:pt x="0" y="26503"/>
                </a:lnTo>
                <a:close/>
              </a:path>
            </a:pathLst>
          </a:custGeom>
          <a:solidFill>
            <a:schemeClr val="accent3"/>
          </a:solidFill>
          <a:ln w="6623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28271C8-44A1-9E97-2220-3AB3330101BB}"/>
              </a:ext>
            </a:extLst>
          </p:cNvPr>
          <p:cNvSpPr txBox="1"/>
          <p:nvPr/>
        </p:nvSpPr>
        <p:spPr>
          <a:xfrm>
            <a:off x="4274840" y="3106958"/>
            <a:ext cx="123078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입력하기</a:t>
            </a: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0EC95D6E-74B1-CC24-B80E-89C733C8B6B6}"/>
              </a:ext>
            </a:extLst>
          </p:cNvPr>
          <p:cNvSpPr/>
          <p:nvPr/>
        </p:nvSpPr>
        <p:spPr>
          <a:xfrm>
            <a:off x="2291997" y="3657470"/>
            <a:ext cx="1175538" cy="11755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/>
              <a:t>키워드</a:t>
            </a:r>
          </a:p>
        </p:txBody>
      </p:sp>
      <p:pic>
        <p:nvPicPr>
          <p:cNvPr id="9" name="그림 개체 틀 8" descr="사람, 실내, 의류, 노트북이(가) 표시된 사진&#10;&#10;자동 생성된 설명">
            <a:extLst>
              <a:ext uri="{FF2B5EF4-FFF2-40B4-BE49-F238E27FC236}">
                <a16:creationId xmlns:a16="http://schemas.microsoft.com/office/drawing/2014/main" id="{07A4FA41-72C1-19C0-FEC5-850DAD1F44A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custGeom>
            <a:avLst/>
            <a:gdLst>
              <a:gd name="connsiteX0" fmla="*/ 2597720 w 5195438"/>
              <a:gd name="connsiteY0" fmla="*/ 0 h 5195438"/>
              <a:gd name="connsiteX1" fmla="*/ 5195438 w 5195438"/>
              <a:gd name="connsiteY1" fmla="*/ 0 h 5195438"/>
              <a:gd name="connsiteX2" fmla="*/ 5195438 w 5195438"/>
              <a:gd name="connsiteY2" fmla="*/ 2597719 h 5195438"/>
              <a:gd name="connsiteX3" fmla="*/ 2597719 w 5195438"/>
              <a:gd name="connsiteY3" fmla="*/ 5195438 h 5195438"/>
              <a:gd name="connsiteX4" fmla="*/ 0 w 5195438"/>
              <a:gd name="connsiteY4" fmla="*/ 2597719 h 5195438"/>
              <a:gd name="connsiteX5" fmla="*/ 1 w 5195438"/>
              <a:gd name="connsiteY5" fmla="*/ 2597719 h 5195438"/>
              <a:gd name="connsiteX6" fmla="*/ 2597720 w 5195438"/>
              <a:gd name="connsiteY6" fmla="*/ 0 h 5195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195438" h="5195438">
                <a:moveTo>
                  <a:pt x="2597720" y="0"/>
                </a:moveTo>
                <a:lnTo>
                  <a:pt x="5195438" y="0"/>
                </a:lnTo>
                <a:lnTo>
                  <a:pt x="5195438" y="2597719"/>
                </a:lnTo>
                <a:cubicBezTo>
                  <a:pt x="5195438" y="4032400"/>
                  <a:pt x="4032400" y="5195438"/>
                  <a:pt x="2597719" y="5195438"/>
                </a:cubicBezTo>
                <a:cubicBezTo>
                  <a:pt x="1163038" y="5195438"/>
                  <a:pt x="0" y="4032400"/>
                  <a:pt x="0" y="2597719"/>
                </a:cubicBezTo>
                <a:lnTo>
                  <a:pt x="1" y="2597719"/>
                </a:lnTo>
                <a:cubicBezTo>
                  <a:pt x="1" y="1163038"/>
                  <a:pt x="1163039" y="0"/>
                  <a:pt x="2597720" y="0"/>
                </a:cubicBezTo>
                <a:close/>
              </a:path>
            </a:pathLst>
          </a:custGeom>
          <a:ln w="107950">
            <a:solidFill>
              <a:schemeClr val="accent1"/>
            </a:solidFill>
          </a:ln>
          <a:effectLst>
            <a:outerShdw blurRad="774700" dist="38100" dir="8100000" sx="110000" sy="110000" algn="tr" rotWithShape="0">
              <a:prstClr val="black">
                <a:alpha val="20000"/>
              </a:prstClr>
            </a:outerShdw>
          </a:effectLst>
        </p:spPr>
      </p:pic>
      <p:sp>
        <p:nvSpPr>
          <p:cNvPr id="14" name="타원 13">
            <a:extLst>
              <a:ext uri="{FF2B5EF4-FFF2-40B4-BE49-F238E27FC236}">
                <a16:creationId xmlns:a16="http://schemas.microsoft.com/office/drawing/2014/main" id="{02FEFFE9-9B19-9146-3DC4-E6E7303DAC5D}"/>
              </a:ext>
            </a:extLst>
          </p:cNvPr>
          <p:cNvSpPr/>
          <p:nvPr/>
        </p:nvSpPr>
        <p:spPr>
          <a:xfrm>
            <a:off x="5766912" y="3876230"/>
            <a:ext cx="2332038" cy="2332038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216C87B-7659-D659-E0AB-950A39829ECC}"/>
              </a:ext>
            </a:extLst>
          </p:cNvPr>
          <p:cNvSpPr txBox="1"/>
          <p:nvPr/>
        </p:nvSpPr>
        <p:spPr>
          <a:xfrm>
            <a:off x="6353638" y="4488251"/>
            <a:ext cx="115858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G마켓 산스 TTF Bold" panose="02000000000000000000" pitchFamily="2" charset="-127"/>
                <a:ea typeface="G마켓 산스 TTF Bold" panose="02000000000000000000" pitchFamily="2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중요</a:t>
            </a:r>
            <a:endParaRPr lang="en-US" altLang="ko-KR">
              <a:ln>
                <a:solidFill>
                  <a:srgbClr val="F2F2F2">
                    <a:shade val="50000"/>
                    <a:alpha val="0"/>
                  </a:srgb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3600" b="0" i="0" u="none" strike="noStrike" kern="1200" cap="none" spc="-151" normalizeH="0" baseline="0" noProof="0">
                <a:ln>
                  <a:solidFill>
                    <a:srgbClr val="F2F2F2">
                      <a:shade val="50000"/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페이퍼로지 8 ExtraBold" pitchFamily="2" charset="-127"/>
                <a:ea typeface="페이퍼로지 8 ExtraBold" pitchFamily="2" charset="-127"/>
                <a:cs typeface="+mn-cs"/>
              </a:rPr>
              <a:t>키워드</a:t>
            </a:r>
          </a:p>
        </p:txBody>
      </p:sp>
    </p:spTree>
    <p:extLst>
      <p:ext uri="{BB962C8B-B14F-4D97-AF65-F5344CB8AC3E}">
        <p14:creationId xmlns:p14="http://schemas.microsoft.com/office/powerpoint/2010/main" val="147261290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9082038E-E253-88AB-24E6-1D942C778D0E}"/>
              </a:ext>
            </a:extLst>
          </p:cNvPr>
          <p:cNvSpPr/>
          <p:nvPr/>
        </p:nvSpPr>
        <p:spPr>
          <a:xfrm>
            <a:off x="9211383" y="2565403"/>
            <a:ext cx="2279347" cy="3432633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3C4280-4AA4-4BB6-9E31-13625D268422}"/>
              </a:ext>
            </a:extLst>
          </p:cNvPr>
          <p:cNvSpPr txBox="1"/>
          <p:nvPr/>
        </p:nvSpPr>
        <p:spPr>
          <a:xfrm>
            <a:off x="3383759" y="125224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2B22337-5181-4CD4-B851-581EA7D82E64}"/>
              </a:ext>
            </a:extLst>
          </p:cNvPr>
          <p:cNvSpPr/>
          <p:nvPr/>
        </p:nvSpPr>
        <p:spPr>
          <a:xfrm>
            <a:off x="3419715" y="2565403"/>
            <a:ext cx="2279347" cy="3432633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478F547-0230-4B12-AFBD-8140FC061462}"/>
              </a:ext>
            </a:extLst>
          </p:cNvPr>
          <p:cNvSpPr/>
          <p:nvPr/>
        </p:nvSpPr>
        <p:spPr>
          <a:xfrm>
            <a:off x="6318523" y="2565403"/>
            <a:ext cx="2279347" cy="3432633"/>
          </a:xfrm>
          <a:prstGeom prst="roundRect">
            <a:avLst>
              <a:gd name="adj" fmla="val 454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래픽 39">
            <a:extLst>
              <a:ext uri="{FF2B5EF4-FFF2-40B4-BE49-F238E27FC236}">
                <a16:creationId xmlns:a16="http://schemas.microsoft.com/office/drawing/2014/main" id="{937CC8E8-0696-B633-48C0-933040080867}"/>
              </a:ext>
            </a:extLst>
          </p:cNvPr>
          <p:cNvGrpSpPr/>
          <p:nvPr/>
        </p:nvGrpSpPr>
        <p:grpSpPr>
          <a:xfrm>
            <a:off x="10087003" y="3100760"/>
            <a:ext cx="540000" cy="534591"/>
            <a:chOff x="7270929" y="4323583"/>
            <a:chExt cx="540000" cy="534591"/>
          </a:xfrm>
          <a:solidFill>
            <a:schemeClr val="accent2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5D35DF0-3428-C72C-A546-C4AA9572C172}"/>
                </a:ext>
              </a:extLst>
            </p:cNvPr>
            <p:cNvSpPr/>
            <p:nvPr/>
          </p:nvSpPr>
          <p:spPr>
            <a:xfrm>
              <a:off x="7470383" y="4499332"/>
              <a:ext cx="16875" cy="36196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65FDAB0-C494-4193-54D6-4AD80411A696}"/>
                </a:ext>
              </a:extLst>
            </p:cNvPr>
            <p:cNvSpPr/>
            <p:nvPr/>
          </p:nvSpPr>
          <p:spPr>
            <a:xfrm>
              <a:off x="7467995" y="4323583"/>
              <a:ext cx="173032" cy="106093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CDBB4C5-B267-AF37-E9F0-CD62E192215F}"/>
                </a:ext>
              </a:extLst>
            </p:cNvPr>
            <p:cNvSpPr/>
            <p:nvPr/>
          </p:nvSpPr>
          <p:spPr>
            <a:xfrm>
              <a:off x="7376697" y="4529259"/>
              <a:ext cx="166370" cy="328914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47" name="그래픽 39">
              <a:extLst>
                <a:ext uri="{FF2B5EF4-FFF2-40B4-BE49-F238E27FC236}">
                  <a16:creationId xmlns:a16="http://schemas.microsoft.com/office/drawing/2014/main" id="{BD6828E0-4F50-9FA7-221A-D1A5EFBB8413}"/>
                </a:ext>
              </a:extLst>
            </p:cNvPr>
            <p:cNvGrpSpPr/>
            <p:nvPr/>
          </p:nvGrpSpPr>
          <p:grpSpPr>
            <a:xfrm>
              <a:off x="7409523" y="4610622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CA8781D5-3F6C-2D57-55C2-52BBD34DC7C0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B3AED578-3A91-6F5E-28CA-558176FD441F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1D1E66D6-1290-EEB3-8177-1CC6B7967E09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51" name="그래픽 39">
              <a:extLst>
                <a:ext uri="{FF2B5EF4-FFF2-40B4-BE49-F238E27FC236}">
                  <a16:creationId xmlns:a16="http://schemas.microsoft.com/office/drawing/2014/main" id="{9FC57A45-8BFA-468F-3148-8840C28875D5}"/>
                </a:ext>
              </a:extLst>
            </p:cNvPr>
            <p:cNvGrpSpPr/>
            <p:nvPr/>
          </p:nvGrpSpPr>
          <p:grpSpPr>
            <a:xfrm>
              <a:off x="7409523" y="46488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D04DC362-DB37-BB78-8264-64958C81F6AA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A783E969-B640-5BA1-BF26-9C70E953E132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520A0F82-0BB0-6280-B7B4-4D0B44B4A416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56" name="그래픽 39">
              <a:extLst>
                <a:ext uri="{FF2B5EF4-FFF2-40B4-BE49-F238E27FC236}">
                  <a16:creationId xmlns:a16="http://schemas.microsoft.com/office/drawing/2014/main" id="{CF2391F1-CF8E-1EBE-BE69-FFA36E4477C3}"/>
                </a:ext>
              </a:extLst>
            </p:cNvPr>
            <p:cNvGrpSpPr/>
            <p:nvPr/>
          </p:nvGrpSpPr>
          <p:grpSpPr>
            <a:xfrm>
              <a:off x="7409523" y="4687112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17E63B51-393F-552F-0BB3-B9799FA29DC2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E8FF3A0A-AC37-AC92-2FA2-C0FA7A5C7352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7288F152-F1C2-8F01-4B0E-F203E4A0A1A8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0" name="그래픽 39">
              <a:extLst>
                <a:ext uri="{FF2B5EF4-FFF2-40B4-BE49-F238E27FC236}">
                  <a16:creationId xmlns:a16="http://schemas.microsoft.com/office/drawing/2014/main" id="{94E6CE77-AA31-9DFD-1D6C-5B6D9A96AFD8}"/>
                </a:ext>
              </a:extLst>
            </p:cNvPr>
            <p:cNvGrpSpPr/>
            <p:nvPr/>
          </p:nvGrpSpPr>
          <p:grpSpPr>
            <a:xfrm>
              <a:off x="7409523" y="4725355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E4476EFC-95C4-77EB-1919-EB9937199519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89162065-3438-A08B-17E8-3A6A5BB00CBF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EE30898B-B0BB-8728-99A4-11D7A9B5B01E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4" name="그래픽 39">
              <a:extLst>
                <a:ext uri="{FF2B5EF4-FFF2-40B4-BE49-F238E27FC236}">
                  <a16:creationId xmlns:a16="http://schemas.microsoft.com/office/drawing/2014/main" id="{C2DF2860-BD04-9211-E94A-167321508C73}"/>
                </a:ext>
              </a:extLst>
            </p:cNvPr>
            <p:cNvGrpSpPr/>
            <p:nvPr/>
          </p:nvGrpSpPr>
          <p:grpSpPr>
            <a:xfrm>
              <a:off x="7409523" y="4763598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74F6B3FD-1B22-E636-5199-139B29B61D2C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049B5362-6DA2-E89E-CE15-FB37BD104331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7" name="자유형: 도형 66">
                <a:extLst>
                  <a:ext uri="{FF2B5EF4-FFF2-40B4-BE49-F238E27FC236}">
                    <a16:creationId xmlns:a16="http://schemas.microsoft.com/office/drawing/2014/main" id="{72B8BAE1-4591-6419-14C8-88BC718F7287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8" name="그래픽 39">
              <a:extLst>
                <a:ext uri="{FF2B5EF4-FFF2-40B4-BE49-F238E27FC236}">
                  <a16:creationId xmlns:a16="http://schemas.microsoft.com/office/drawing/2014/main" id="{24EDBD9A-615B-9049-DA8B-BE2A17CC07B2}"/>
                </a:ext>
              </a:extLst>
            </p:cNvPr>
            <p:cNvGrpSpPr/>
            <p:nvPr/>
          </p:nvGrpSpPr>
          <p:grpSpPr>
            <a:xfrm>
              <a:off x="7409523" y="4801846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37B8C90E-F447-20A1-6C02-17E701EA96C7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1F3DC38D-91D4-861D-DFC1-3B165EEEC8CA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C1B2CCF5-6FA5-0489-A826-D94D805BD69D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2" name="그래픽 39">
              <a:extLst>
                <a:ext uri="{FF2B5EF4-FFF2-40B4-BE49-F238E27FC236}">
                  <a16:creationId xmlns:a16="http://schemas.microsoft.com/office/drawing/2014/main" id="{7D3A6DB7-887E-492B-7CAB-46C086FB218E}"/>
                </a:ext>
              </a:extLst>
            </p:cNvPr>
            <p:cNvGrpSpPr/>
            <p:nvPr/>
          </p:nvGrpSpPr>
          <p:grpSpPr>
            <a:xfrm>
              <a:off x="7604923" y="4413273"/>
              <a:ext cx="155549" cy="444900"/>
              <a:chOff x="7604923" y="4413273"/>
              <a:chExt cx="155549" cy="444900"/>
            </a:xfrm>
            <a:grpFill/>
          </p:grpSpPr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7A95839B-2864-0C84-13FF-C3DCB19EC936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648BC26B-9462-87DB-3D5F-35D2FFAB40E3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20CCB666-693B-F188-3DA7-60D34AFE2D16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94776D8D-C853-7E86-D283-887FD8B52DB4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id="{3AD58087-2A5F-B562-69D3-8FD35A647217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B349F8FA-4C0E-A8C0-E5C7-02E4D4FABEB1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7932BA70-C048-CA6E-26B0-EFF13763E7E5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0" name="자유형: 도형 79">
                <a:extLst>
                  <a:ext uri="{FF2B5EF4-FFF2-40B4-BE49-F238E27FC236}">
                    <a16:creationId xmlns:a16="http://schemas.microsoft.com/office/drawing/2014/main" id="{BFADD5B1-2B23-D905-7C1C-5DD8C224CDF3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1" name="자유형: 도형 80">
                <a:extLst>
                  <a:ext uri="{FF2B5EF4-FFF2-40B4-BE49-F238E27FC236}">
                    <a16:creationId xmlns:a16="http://schemas.microsoft.com/office/drawing/2014/main" id="{434B3DBC-F729-4259-FDEE-7DFD1C67574E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2" name="자유형: 도형 81">
                <a:extLst>
                  <a:ext uri="{FF2B5EF4-FFF2-40B4-BE49-F238E27FC236}">
                    <a16:creationId xmlns:a16="http://schemas.microsoft.com/office/drawing/2014/main" id="{386F83EF-F279-2DA7-A322-6868EB16A39E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61DB5D13-334E-2F48-D5CC-9BDE2863A5D9}"/>
                </a:ext>
              </a:extLst>
            </p:cNvPr>
            <p:cNvSpPr/>
            <p:nvPr/>
          </p:nvSpPr>
          <p:spPr>
            <a:xfrm>
              <a:off x="7314213" y="4485469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338683D2-54A1-97C5-3159-09BEF5510E7C}"/>
                </a:ext>
              </a:extLst>
            </p:cNvPr>
            <p:cNvSpPr/>
            <p:nvPr/>
          </p:nvSpPr>
          <p:spPr>
            <a:xfrm>
              <a:off x="7270929" y="4485469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79552A59-DA32-3CA5-64FF-EE4C4CA5A99B}"/>
                </a:ext>
              </a:extLst>
            </p:cNvPr>
            <p:cNvSpPr/>
            <p:nvPr/>
          </p:nvSpPr>
          <p:spPr>
            <a:xfrm>
              <a:off x="7580631" y="4362944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4242EDEF-57E1-1558-E0C2-E8F6171527C4}"/>
                </a:ext>
              </a:extLst>
            </p:cNvPr>
            <p:cNvSpPr/>
            <p:nvPr/>
          </p:nvSpPr>
          <p:spPr>
            <a:xfrm>
              <a:off x="7325431" y="4841299"/>
              <a:ext cx="485497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51565EAE-EB05-4044-FD83-AFC6F6774AD8}"/>
                </a:ext>
              </a:extLst>
            </p:cNvPr>
            <p:cNvSpPr/>
            <p:nvPr/>
          </p:nvSpPr>
          <p:spPr>
            <a:xfrm>
              <a:off x="7369301" y="4392990"/>
              <a:ext cx="66086" cy="74245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9219304E-13E4-F169-425B-83DA42458E34}"/>
                </a:ext>
              </a:extLst>
            </p:cNvPr>
            <p:cNvSpPr/>
            <p:nvPr/>
          </p:nvSpPr>
          <p:spPr>
            <a:xfrm>
              <a:off x="7412581" y="4362944"/>
              <a:ext cx="107552" cy="111117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FE76EB35-3493-9C49-8CF4-DBD743DA1E44}"/>
                </a:ext>
              </a:extLst>
            </p:cNvPr>
            <p:cNvSpPr/>
            <p:nvPr/>
          </p:nvSpPr>
          <p:spPr>
            <a:xfrm>
              <a:off x="7486979" y="4392985"/>
              <a:ext cx="73693" cy="74245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B95C017-591D-0A90-F85D-6C6F33736379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A3764ADA-7851-4A52-BDAA-F4D4528D60EA}"/>
              </a:ext>
            </a:extLst>
          </p:cNvPr>
          <p:cNvSpPr txBox="1"/>
          <p:nvPr/>
        </p:nvSpPr>
        <p:spPr>
          <a:xfrm>
            <a:off x="3414715" y="100508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grpSp>
        <p:nvGrpSpPr>
          <p:cNvPr id="24" name="그래픽 31">
            <a:extLst>
              <a:ext uri="{FF2B5EF4-FFF2-40B4-BE49-F238E27FC236}">
                <a16:creationId xmlns:a16="http://schemas.microsoft.com/office/drawing/2014/main" id="{58E3C95C-C5BB-AB69-6D2D-093A43917D63}"/>
              </a:ext>
            </a:extLst>
          </p:cNvPr>
          <p:cNvGrpSpPr/>
          <p:nvPr/>
        </p:nvGrpSpPr>
        <p:grpSpPr>
          <a:xfrm>
            <a:off x="7188198" y="3169819"/>
            <a:ext cx="540001" cy="396473"/>
            <a:chOff x="4372119" y="4392639"/>
            <a:chExt cx="540001" cy="396473"/>
          </a:xfrm>
          <a:solidFill>
            <a:schemeClr val="accent1"/>
          </a:solidFill>
        </p:grpSpPr>
        <p:grpSp>
          <p:nvGrpSpPr>
            <p:cNvPr id="25" name="그래픽 31">
              <a:extLst>
                <a:ext uri="{FF2B5EF4-FFF2-40B4-BE49-F238E27FC236}">
                  <a16:creationId xmlns:a16="http://schemas.microsoft.com/office/drawing/2014/main" id="{9EC885EC-56C9-CD12-24D5-8AEA7CE42BD5}"/>
                </a:ext>
              </a:extLst>
            </p:cNvPr>
            <p:cNvGrpSpPr/>
            <p:nvPr/>
          </p:nvGrpSpPr>
          <p:grpSpPr>
            <a:xfrm>
              <a:off x="4372122" y="4498754"/>
              <a:ext cx="539999" cy="290359"/>
              <a:chOff x="4372122" y="4498754"/>
              <a:chExt cx="539999" cy="290359"/>
            </a:xfrm>
            <a:grpFill/>
          </p:grpSpPr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66C6D453-3698-7A38-95E5-D46791B39FB3}"/>
                  </a:ext>
                </a:extLst>
              </p:cNvPr>
              <p:cNvSpPr/>
              <p:nvPr/>
            </p:nvSpPr>
            <p:spPr>
              <a:xfrm>
                <a:off x="4372122" y="4498754"/>
                <a:ext cx="539999" cy="290359"/>
              </a:xfrm>
              <a:custGeom>
                <a:avLst/>
                <a:gdLst>
                  <a:gd name="connsiteX0" fmla="*/ 269999 w 539999"/>
                  <a:gd name="connsiteY0" fmla="*/ 290360 h 290359"/>
                  <a:gd name="connsiteX1" fmla="*/ 263903 w 539999"/>
                  <a:gd name="connsiteY1" fmla="*/ 287757 h 290359"/>
                  <a:gd name="connsiteX2" fmla="*/ 2340 w 539999"/>
                  <a:gd name="connsiteY2" fmla="*/ 14268 h 290359"/>
                  <a:gd name="connsiteX3" fmla="*/ 678 w 539999"/>
                  <a:gd name="connsiteY3" fmla="*/ 5122 h 290359"/>
                  <a:gd name="connsiteX4" fmla="*/ 8436 w 539999"/>
                  <a:gd name="connsiteY4" fmla="*/ 0 h 290359"/>
                  <a:gd name="connsiteX5" fmla="*/ 531561 w 539999"/>
                  <a:gd name="connsiteY5" fmla="*/ 0 h 290359"/>
                  <a:gd name="connsiteX6" fmla="*/ 539319 w 539999"/>
                  <a:gd name="connsiteY6" fmla="*/ 5122 h 290359"/>
                  <a:gd name="connsiteX7" fmla="*/ 537657 w 539999"/>
                  <a:gd name="connsiteY7" fmla="*/ 14268 h 290359"/>
                  <a:gd name="connsiteX8" fmla="*/ 276095 w 539999"/>
                  <a:gd name="connsiteY8" fmla="*/ 287757 h 290359"/>
                  <a:gd name="connsiteX9" fmla="*/ 269999 w 539999"/>
                  <a:gd name="connsiteY9" fmla="*/ 290360 h 290359"/>
                  <a:gd name="connsiteX10" fmla="*/ 28180 w 539999"/>
                  <a:gd name="connsiteY10" fmla="*/ 16875 h 290359"/>
                  <a:gd name="connsiteX11" fmla="*/ 269999 w 539999"/>
                  <a:gd name="connsiteY11" fmla="*/ 269717 h 290359"/>
                  <a:gd name="connsiteX12" fmla="*/ 511813 w 539999"/>
                  <a:gd name="connsiteY12" fmla="*/ 16875 h 290359"/>
                  <a:gd name="connsiteX13" fmla="*/ 28180 w 539999"/>
                  <a:gd name="connsiteY13" fmla="*/ 16875 h 2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9999" h="290359">
                    <a:moveTo>
                      <a:pt x="269999" y="290360"/>
                    </a:moveTo>
                    <a:cubicBezTo>
                      <a:pt x="267695" y="290360"/>
                      <a:pt x="265493" y="289415"/>
                      <a:pt x="263903" y="287757"/>
                    </a:cubicBezTo>
                    <a:lnTo>
                      <a:pt x="2340" y="14268"/>
                    </a:lnTo>
                    <a:cubicBezTo>
                      <a:pt x="3" y="11829"/>
                      <a:pt x="-647" y="8227"/>
                      <a:pt x="678" y="5122"/>
                    </a:cubicBezTo>
                    <a:cubicBezTo>
                      <a:pt x="2007" y="2017"/>
                      <a:pt x="5057" y="0"/>
                      <a:pt x="8436" y="0"/>
                    </a:cubicBezTo>
                    <a:lnTo>
                      <a:pt x="531561" y="0"/>
                    </a:lnTo>
                    <a:cubicBezTo>
                      <a:pt x="534940" y="0"/>
                      <a:pt x="537991" y="2017"/>
                      <a:pt x="539319" y="5122"/>
                    </a:cubicBezTo>
                    <a:cubicBezTo>
                      <a:pt x="540648" y="8227"/>
                      <a:pt x="539994" y="11829"/>
                      <a:pt x="537657" y="14268"/>
                    </a:cubicBezTo>
                    <a:lnTo>
                      <a:pt x="276095" y="287757"/>
                    </a:lnTo>
                    <a:cubicBezTo>
                      <a:pt x="274504" y="289419"/>
                      <a:pt x="272302" y="290360"/>
                      <a:pt x="269999" y="290360"/>
                    </a:cubicBezTo>
                    <a:close/>
                    <a:moveTo>
                      <a:pt x="28180" y="16875"/>
                    </a:moveTo>
                    <a:lnTo>
                      <a:pt x="269999" y="269717"/>
                    </a:lnTo>
                    <a:lnTo>
                      <a:pt x="511813" y="16875"/>
                    </a:lnTo>
                    <a:lnTo>
                      <a:pt x="2818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97883DDA-1935-6552-093C-278D3EBE1AA9}"/>
                  </a:ext>
                </a:extLst>
              </p:cNvPr>
              <p:cNvSpPr/>
              <p:nvPr/>
            </p:nvSpPr>
            <p:spPr>
              <a:xfrm>
                <a:off x="4519043" y="4503909"/>
                <a:ext cx="232904" cy="285204"/>
              </a:xfrm>
              <a:custGeom>
                <a:avLst/>
                <a:gdLst>
                  <a:gd name="connsiteX0" fmla="*/ 123078 w 232904"/>
                  <a:gd name="connsiteY0" fmla="*/ 285204 h 285204"/>
                  <a:gd name="connsiteX1" fmla="*/ 123078 w 232904"/>
                  <a:gd name="connsiteY1" fmla="*/ 285204 h 285204"/>
                  <a:gd name="connsiteX2" fmla="*/ 115303 w 232904"/>
                  <a:gd name="connsiteY2" fmla="*/ 280045 h 285204"/>
                  <a:gd name="connsiteX3" fmla="*/ 0 w 232904"/>
                  <a:gd name="connsiteY3" fmla="*/ 6556 h 285204"/>
                  <a:gd name="connsiteX4" fmla="*/ 15550 w 232904"/>
                  <a:gd name="connsiteY4" fmla="*/ 0 h 285204"/>
                  <a:gd name="connsiteX5" fmla="*/ 123078 w 232904"/>
                  <a:gd name="connsiteY5" fmla="*/ 255053 h 285204"/>
                  <a:gd name="connsiteX6" fmla="*/ 217354 w 232904"/>
                  <a:gd name="connsiteY6" fmla="*/ 31476 h 285204"/>
                  <a:gd name="connsiteX7" fmla="*/ 232905 w 232904"/>
                  <a:gd name="connsiteY7" fmla="*/ 38032 h 285204"/>
                  <a:gd name="connsiteX8" fmla="*/ 130857 w 232904"/>
                  <a:gd name="connsiteY8" fmla="*/ 280049 h 285204"/>
                  <a:gd name="connsiteX9" fmla="*/ 123078 w 232904"/>
                  <a:gd name="connsiteY9" fmla="*/ 285204 h 28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904" h="285204">
                    <a:moveTo>
                      <a:pt x="123078" y="285204"/>
                    </a:moveTo>
                    <a:lnTo>
                      <a:pt x="123078" y="285204"/>
                    </a:lnTo>
                    <a:cubicBezTo>
                      <a:pt x="119686" y="285204"/>
                      <a:pt x="116623" y="283175"/>
                      <a:pt x="115303" y="280045"/>
                    </a:cubicBezTo>
                    <a:lnTo>
                      <a:pt x="0" y="6556"/>
                    </a:lnTo>
                    <a:lnTo>
                      <a:pt x="15550" y="0"/>
                    </a:lnTo>
                    <a:lnTo>
                      <a:pt x="123078" y="255053"/>
                    </a:lnTo>
                    <a:lnTo>
                      <a:pt x="217354" y="31476"/>
                    </a:lnTo>
                    <a:lnTo>
                      <a:pt x="232905" y="38032"/>
                    </a:lnTo>
                    <a:lnTo>
                      <a:pt x="130857" y="280049"/>
                    </a:lnTo>
                    <a:cubicBezTo>
                      <a:pt x="129532" y="283175"/>
                      <a:pt x="126474" y="285204"/>
                      <a:pt x="123078" y="285204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" name="그래픽 31">
              <a:extLst>
                <a:ext uri="{FF2B5EF4-FFF2-40B4-BE49-F238E27FC236}">
                  <a16:creationId xmlns:a16="http://schemas.microsoft.com/office/drawing/2014/main" id="{7F81F158-E50A-B48C-A4FF-180082862570}"/>
                </a:ext>
              </a:extLst>
            </p:cNvPr>
            <p:cNvGrpSpPr/>
            <p:nvPr/>
          </p:nvGrpSpPr>
          <p:grpSpPr>
            <a:xfrm>
              <a:off x="4372119" y="4392639"/>
              <a:ext cx="539999" cy="123782"/>
              <a:chOff x="4372119" y="4392639"/>
              <a:chExt cx="539999" cy="123782"/>
            </a:xfrm>
            <a:grpFill/>
          </p:grpSpPr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72A411F4-55FE-5E57-ACED-EADFFF1EC669}"/>
                  </a:ext>
                </a:extLst>
              </p:cNvPr>
              <p:cNvSpPr/>
              <p:nvPr/>
            </p:nvSpPr>
            <p:spPr>
              <a:xfrm>
                <a:off x="4372119" y="4392639"/>
                <a:ext cx="539995" cy="123782"/>
              </a:xfrm>
              <a:custGeom>
                <a:avLst/>
                <a:gdLst>
                  <a:gd name="connsiteX0" fmla="*/ 531564 w 539995"/>
                  <a:gd name="connsiteY0" fmla="*/ 123782 h 123782"/>
                  <a:gd name="connsiteX1" fmla="*/ 8439 w 539995"/>
                  <a:gd name="connsiteY1" fmla="*/ 123782 h 123782"/>
                  <a:gd name="connsiteX2" fmla="*/ 988 w 539995"/>
                  <a:gd name="connsiteY2" fmla="*/ 119306 h 123782"/>
                  <a:gd name="connsiteX3" fmla="*/ 1436 w 539995"/>
                  <a:gd name="connsiteY3" fmla="*/ 110628 h 123782"/>
                  <a:gd name="connsiteX4" fmla="*/ 73416 w 539995"/>
                  <a:gd name="connsiteY4" fmla="*/ 3725 h 123782"/>
                  <a:gd name="connsiteX5" fmla="*/ 80415 w 539995"/>
                  <a:gd name="connsiteY5" fmla="*/ 0 h 123782"/>
                  <a:gd name="connsiteX6" fmla="*/ 459609 w 539995"/>
                  <a:gd name="connsiteY6" fmla="*/ 0 h 123782"/>
                  <a:gd name="connsiteX7" fmla="*/ 466608 w 539995"/>
                  <a:gd name="connsiteY7" fmla="*/ 3729 h 123782"/>
                  <a:gd name="connsiteX8" fmla="*/ 538558 w 539995"/>
                  <a:gd name="connsiteY8" fmla="*/ 110633 h 123782"/>
                  <a:gd name="connsiteX9" fmla="*/ 539006 w 539995"/>
                  <a:gd name="connsiteY9" fmla="*/ 119310 h 123782"/>
                  <a:gd name="connsiteX10" fmla="*/ 531564 w 539995"/>
                  <a:gd name="connsiteY10" fmla="*/ 123782 h 123782"/>
                  <a:gd name="connsiteX11" fmla="*/ 24293 w 539995"/>
                  <a:gd name="connsiteY11" fmla="*/ 106907 h 123782"/>
                  <a:gd name="connsiteX12" fmla="*/ 515714 w 539995"/>
                  <a:gd name="connsiteY12" fmla="*/ 106907 h 123782"/>
                  <a:gd name="connsiteX13" fmla="*/ 455124 w 539995"/>
                  <a:gd name="connsiteY13" fmla="*/ 16879 h 123782"/>
                  <a:gd name="connsiteX14" fmla="*/ 84908 w 539995"/>
                  <a:gd name="connsiteY14" fmla="*/ 16879 h 123782"/>
                  <a:gd name="connsiteX15" fmla="*/ 24293 w 539995"/>
                  <a:gd name="connsiteY15" fmla="*/ 106907 h 12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39995" h="123782">
                    <a:moveTo>
                      <a:pt x="531564" y="123782"/>
                    </a:moveTo>
                    <a:lnTo>
                      <a:pt x="8439" y="123782"/>
                    </a:lnTo>
                    <a:cubicBezTo>
                      <a:pt x="5321" y="123782"/>
                      <a:pt x="2457" y="122065"/>
                      <a:pt x="988" y="119306"/>
                    </a:cubicBezTo>
                    <a:cubicBezTo>
                      <a:pt x="-475" y="116556"/>
                      <a:pt x="-303" y="113219"/>
                      <a:pt x="1436" y="110628"/>
                    </a:cubicBezTo>
                    <a:lnTo>
                      <a:pt x="73416" y="3725"/>
                    </a:lnTo>
                    <a:cubicBezTo>
                      <a:pt x="74985" y="1396"/>
                      <a:pt x="77609" y="0"/>
                      <a:pt x="80415" y="0"/>
                    </a:cubicBezTo>
                    <a:lnTo>
                      <a:pt x="459609" y="0"/>
                    </a:lnTo>
                    <a:cubicBezTo>
                      <a:pt x="462418" y="0"/>
                      <a:pt x="465038" y="1396"/>
                      <a:pt x="466608" y="3729"/>
                    </a:cubicBezTo>
                    <a:lnTo>
                      <a:pt x="538558" y="110633"/>
                    </a:lnTo>
                    <a:cubicBezTo>
                      <a:pt x="540301" y="113219"/>
                      <a:pt x="540470" y="116556"/>
                      <a:pt x="539006" y="119310"/>
                    </a:cubicBezTo>
                    <a:cubicBezTo>
                      <a:pt x="537546" y="122061"/>
                      <a:pt x="534681" y="123782"/>
                      <a:pt x="531564" y="123782"/>
                    </a:cubicBezTo>
                    <a:close/>
                    <a:moveTo>
                      <a:pt x="24293" y="106907"/>
                    </a:moveTo>
                    <a:lnTo>
                      <a:pt x="515714" y="106907"/>
                    </a:lnTo>
                    <a:lnTo>
                      <a:pt x="455124" y="16879"/>
                    </a:lnTo>
                    <a:lnTo>
                      <a:pt x="84908" y="16879"/>
                    </a:lnTo>
                    <a:lnTo>
                      <a:pt x="24293" y="10690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79A8C23B-43C3-2048-F129-8EEF5016F052}"/>
                  </a:ext>
                </a:extLst>
              </p:cNvPr>
              <p:cNvSpPr/>
              <p:nvPr/>
            </p:nvSpPr>
            <p:spPr>
              <a:xfrm>
                <a:off x="4521051" y="4393842"/>
                <a:ext cx="212869" cy="120301"/>
              </a:xfrm>
              <a:custGeom>
                <a:avLst/>
                <a:gdLst>
                  <a:gd name="connsiteX0" fmla="*/ 11534 w 212869"/>
                  <a:gd name="connsiteY0" fmla="*/ 120302 h 120301"/>
                  <a:gd name="connsiteX1" fmla="*/ 0 w 212869"/>
                  <a:gd name="connsiteY1" fmla="*/ 107983 h 120301"/>
                  <a:gd name="connsiteX2" fmla="*/ 115303 w 212869"/>
                  <a:gd name="connsiteY2" fmla="*/ 0 h 120301"/>
                  <a:gd name="connsiteX3" fmla="*/ 126837 w 212869"/>
                  <a:gd name="connsiteY3" fmla="*/ 0 h 120301"/>
                  <a:gd name="connsiteX4" fmla="*/ 212870 w 212869"/>
                  <a:gd name="connsiteY4" fmla="*/ 80561 h 120301"/>
                  <a:gd name="connsiteX5" fmla="*/ 201331 w 212869"/>
                  <a:gd name="connsiteY5" fmla="*/ 92880 h 120301"/>
                  <a:gd name="connsiteX6" fmla="*/ 121070 w 212869"/>
                  <a:gd name="connsiteY6" fmla="*/ 17719 h 120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2869" h="120301">
                    <a:moveTo>
                      <a:pt x="11534" y="120302"/>
                    </a:moveTo>
                    <a:lnTo>
                      <a:pt x="0" y="107983"/>
                    </a:lnTo>
                    <a:lnTo>
                      <a:pt x="115303" y="0"/>
                    </a:lnTo>
                    <a:lnTo>
                      <a:pt x="126837" y="0"/>
                    </a:lnTo>
                    <a:lnTo>
                      <a:pt x="212870" y="80561"/>
                    </a:lnTo>
                    <a:lnTo>
                      <a:pt x="201331" y="92880"/>
                    </a:lnTo>
                    <a:lnTo>
                      <a:pt x="121070" y="1771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FE664602-F933-7775-3A81-CCC1C9172259}"/>
                  </a:ext>
                </a:extLst>
              </p:cNvPr>
              <p:cNvSpPr/>
              <p:nvPr/>
            </p:nvSpPr>
            <p:spPr>
              <a:xfrm rot="3337120">
                <a:off x="4452100" y="4460638"/>
                <a:ext cx="94297" cy="16875"/>
              </a:xfrm>
              <a:custGeom>
                <a:avLst/>
                <a:gdLst>
                  <a:gd name="connsiteX0" fmla="*/ 0 w 94297"/>
                  <a:gd name="connsiteY0" fmla="*/ 0 h 16875"/>
                  <a:gd name="connsiteX1" fmla="*/ 94298 w 94297"/>
                  <a:gd name="connsiteY1" fmla="*/ 0 h 16875"/>
                  <a:gd name="connsiteX2" fmla="*/ 94298 w 94297"/>
                  <a:gd name="connsiteY2" fmla="*/ 16875 h 16875"/>
                  <a:gd name="connsiteX3" fmla="*/ 0 w 9429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297" h="16875">
                    <a:moveTo>
                      <a:pt x="0" y="0"/>
                    </a:moveTo>
                    <a:lnTo>
                      <a:pt x="94298" y="0"/>
                    </a:lnTo>
                    <a:lnTo>
                      <a:pt x="94298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227C46ED-5449-712B-6342-6924FFE5A64B}"/>
                  </a:ext>
                </a:extLst>
              </p:cNvPr>
              <p:cNvSpPr/>
              <p:nvPr/>
            </p:nvSpPr>
            <p:spPr>
              <a:xfrm>
                <a:off x="4749962" y="4392644"/>
                <a:ext cx="162156" cy="123778"/>
              </a:xfrm>
              <a:custGeom>
                <a:avLst/>
                <a:gdLst>
                  <a:gd name="connsiteX0" fmla="*/ 153721 w 162156"/>
                  <a:gd name="connsiteY0" fmla="*/ 123778 h 123778"/>
                  <a:gd name="connsiteX1" fmla="*/ 8440 w 162156"/>
                  <a:gd name="connsiteY1" fmla="*/ 123778 h 123778"/>
                  <a:gd name="connsiteX2" fmla="*/ 977 w 162156"/>
                  <a:gd name="connsiteY2" fmla="*/ 119281 h 123778"/>
                  <a:gd name="connsiteX3" fmla="*/ 1475 w 162156"/>
                  <a:gd name="connsiteY3" fmla="*/ 110578 h 123778"/>
                  <a:gd name="connsiteX4" fmla="*/ 74619 w 162156"/>
                  <a:gd name="connsiteY4" fmla="*/ 3675 h 123778"/>
                  <a:gd name="connsiteX5" fmla="*/ 81580 w 162156"/>
                  <a:gd name="connsiteY5" fmla="*/ 0 h 123778"/>
                  <a:gd name="connsiteX6" fmla="*/ 88769 w 162156"/>
                  <a:gd name="connsiteY6" fmla="*/ 3729 h 123778"/>
                  <a:gd name="connsiteX7" fmla="*/ 160720 w 162156"/>
                  <a:gd name="connsiteY7" fmla="*/ 110633 h 123778"/>
                  <a:gd name="connsiteX8" fmla="*/ 161167 w 162156"/>
                  <a:gd name="connsiteY8" fmla="*/ 119310 h 123778"/>
                  <a:gd name="connsiteX9" fmla="*/ 153721 w 162156"/>
                  <a:gd name="connsiteY9" fmla="*/ 123778 h 123778"/>
                  <a:gd name="connsiteX10" fmla="*/ 24433 w 162156"/>
                  <a:gd name="connsiteY10" fmla="*/ 106903 h 123778"/>
                  <a:gd name="connsiteX11" fmla="*/ 137871 w 162156"/>
                  <a:gd name="connsiteY11" fmla="*/ 106903 h 123778"/>
                  <a:gd name="connsiteX12" fmla="*/ 81618 w 162156"/>
                  <a:gd name="connsiteY12" fmla="*/ 23325 h 123778"/>
                  <a:gd name="connsiteX13" fmla="*/ 24433 w 162156"/>
                  <a:gd name="connsiteY13" fmla="*/ 106903 h 12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156" h="123778">
                    <a:moveTo>
                      <a:pt x="153721" y="123778"/>
                    </a:moveTo>
                    <a:lnTo>
                      <a:pt x="8440" y="123778"/>
                    </a:lnTo>
                    <a:cubicBezTo>
                      <a:pt x="5309" y="123778"/>
                      <a:pt x="2436" y="122048"/>
                      <a:pt x="977" y="119281"/>
                    </a:cubicBezTo>
                    <a:cubicBezTo>
                      <a:pt x="-487" y="116513"/>
                      <a:pt x="-293" y="113164"/>
                      <a:pt x="1475" y="110578"/>
                    </a:cubicBezTo>
                    <a:lnTo>
                      <a:pt x="74619" y="3675"/>
                    </a:lnTo>
                    <a:cubicBezTo>
                      <a:pt x="76193" y="1375"/>
                      <a:pt x="78796" y="0"/>
                      <a:pt x="81580" y="0"/>
                    </a:cubicBezTo>
                    <a:cubicBezTo>
                      <a:pt x="84390" y="0"/>
                      <a:pt x="87200" y="1396"/>
                      <a:pt x="88769" y="3729"/>
                    </a:cubicBezTo>
                    <a:lnTo>
                      <a:pt x="160720" y="110633"/>
                    </a:lnTo>
                    <a:cubicBezTo>
                      <a:pt x="162462" y="113219"/>
                      <a:pt x="162631" y="116556"/>
                      <a:pt x="161167" y="119310"/>
                    </a:cubicBezTo>
                    <a:cubicBezTo>
                      <a:pt x="159703" y="122057"/>
                      <a:pt x="156839" y="123778"/>
                      <a:pt x="153721" y="123778"/>
                    </a:cubicBezTo>
                    <a:close/>
                    <a:moveTo>
                      <a:pt x="24433" y="106903"/>
                    </a:moveTo>
                    <a:lnTo>
                      <a:pt x="137871" y="106903"/>
                    </a:lnTo>
                    <a:lnTo>
                      <a:pt x="81618" y="23325"/>
                    </a:lnTo>
                    <a:lnTo>
                      <a:pt x="24433" y="106903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5" name="그래픽 11">
            <a:extLst>
              <a:ext uri="{FF2B5EF4-FFF2-40B4-BE49-F238E27FC236}">
                <a16:creationId xmlns:a16="http://schemas.microsoft.com/office/drawing/2014/main" id="{22FD67FB-351C-1180-DDE3-CF3F2F69DFD8}"/>
              </a:ext>
            </a:extLst>
          </p:cNvPr>
          <p:cNvGrpSpPr/>
          <p:nvPr/>
        </p:nvGrpSpPr>
        <p:grpSpPr>
          <a:xfrm>
            <a:off x="4367931" y="3098052"/>
            <a:ext cx="382915" cy="540000"/>
            <a:chOff x="1551849" y="4320879"/>
            <a:chExt cx="382914" cy="540000"/>
          </a:xfrm>
          <a:solidFill>
            <a:schemeClr val="accent2"/>
          </a:solidFill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DC6A2747-35A0-FA75-F89D-33C707544259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42F30BF1-FC27-4CC4-1866-CC13DBB68526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10" name="그래픽 11">
              <a:extLst>
                <a:ext uri="{FF2B5EF4-FFF2-40B4-BE49-F238E27FC236}">
                  <a16:creationId xmlns:a16="http://schemas.microsoft.com/office/drawing/2014/main" id="{3198CECC-90B0-8E7E-6D31-310D72CBC78C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11" name="그래픽 11">
                <a:extLst>
                  <a:ext uri="{FF2B5EF4-FFF2-40B4-BE49-F238E27FC236}">
                    <a16:creationId xmlns:a16="http://schemas.microsoft.com/office/drawing/2014/main" id="{0344D6F2-1618-29B0-ADB3-0CFE9E8E576C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4F3EAF73-6580-DCDE-6E86-4666F9C1C7AC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0094A213-3FDF-BF18-9F25-BA5A6584DCC3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E79C4742-E461-CAFA-B9B6-F1A342FA880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16" name="그래픽 11">
                <a:extLst>
                  <a:ext uri="{FF2B5EF4-FFF2-40B4-BE49-F238E27FC236}">
                    <a16:creationId xmlns:a16="http://schemas.microsoft.com/office/drawing/2014/main" id="{8D61DAB5-8E59-92FF-6B36-D8E828B0C91F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7DE4FE6B-E1AB-51FD-3D6C-DC37B9A536E4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860FD264-C9B0-DA6C-7AFE-4FC0F35F6C4E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BB3EF1C5-9E11-D0AA-C401-D3EBC1ECD178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21" name="그래픽 11">
              <a:extLst>
                <a:ext uri="{FF2B5EF4-FFF2-40B4-BE49-F238E27FC236}">
                  <a16:creationId xmlns:a16="http://schemas.microsoft.com/office/drawing/2014/main" id="{AAC1911A-2501-4F1B-FF47-FB7EC0E1187D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1DB6FAE0-D54F-42AE-6F05-97616650DB28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A66A6F60-2F68-8A47-ADA8-A8697701CBCE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B2F85285-F2DD-598F-E3DD-B7B18AC38AAE}"/>
              </a:ext>
            </a:extLst>
          </p:cNvPr>
          <p:cNvSpPr txBox="1"/>
          <p:nvPr/>
        </p:nvSpPr>
        <p:spPr>
          <a:xfrm>
            <a:off x="4042740" y="3973861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91" name="Rectangle 5">
            <a:extLst>
              <a:ext uri="{FF2B5EF4-FFF2-40B4-BE49-F238E27FC236}">
                <a16:creationId xmlns:a16="http://schemas.microsoft.com/office/drawing/2014/main" id="{1D8118F2-511E-5E0C-EF74-EB28D8B08C62}"/>
              </a:ext>
            </a:extLst>
          </p:cNvPr>
          <p:cNvSpPr/>
          <p:nvPr/>
        </p:nvSpPr>
        <p:spPr>
          <a:xfrm>
            <a:off x="3866103" y="4529036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BFD6B474-1F5A-9039-2FCF-E5CDA04A7AA8}"/>
              </a:ext>
            </a:extLst>
          </p:cNvPr>
          <p:cNvSpPr txBox="1"/>
          <p:nvPr/>
        </p:nvSpPr>
        <p:spPr>
          <a:xfrm>
            <a:off x="6941548" y="3973861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96" name="Rectangle 5">
            <a:extLst>
              <a:ext uri="{FF2B5EF4-FFF2-40B4-BE49-F238E27FC236}">
                <a16:creationId xmlns:a16="http://schemas.microsoft.com/office/drawing/2014/main" id="{BEDA3D09-9469-223B-41AB-8A75A0B4230C}"/>
              </a:ext>
            </a:extLst>
          </p:cNvPr>
          <p:cNvSpPr/>
          <p:nvPr/>
        </p:nvSpPr>
        <p:spPr>
          <a:xfrm>
            <a:off x="6764911" y="4529036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F786DAD0-D89C-093F-6631-05231531E456}"/>
              </a:ext>
            </a:extLst>
          </p:cNvPr>
          <p:cNvSpPr txBox="1"/>
          <p:nvPr/>
        </p:nvSpPr>
        <p:spPr>
          <a:xfrm>
            <a:off x="9834408" y="3973861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14" name="Rectangle 5">
            <a:extLst>
              <a:ext uri="{FF2B5EF4-FFF2-40B4-BE49-F238E27FC236}">
                <a16:creationId xmlns:a16="http://schemas.microsoft.com/office/drawing/2014/main" id="{69C0F6D8-1142-7630-EA4B-466B92D4D2ED}"/>
              </a:ext>
            </a:extLst>
          </p:cNvPr>
          <p:cNvSpPr/>
          <p:nvPr/>
        </p:nvSpPr>
        <p:spPr>
          <a:xfrm>
            <a:off x="9663719" y="4529036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8" name="그림 개체 틀 7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4A8D6B83-4271-71F3-872E-20D6F347780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6420653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그래픽 11">
            <a:extLst>
              <a:ext uri="{FF2B5EF4-FFF2-40B4-BE49-F238E27FC236}">
                <a16:creationId xmlns:a16="http://schemas.microsoft.com/office/drawing/2014/main" id="{7262C1B4-6E7C-2925-0063-B87A2DD86082}"/>
              </a:ext>
            </a:extLst>
          </p:cNvPr>
          <p:cNvGrpSpPr/>
          <p:nvPr/>
        </p:nvGrpSpPr>
        <p:grpSpPr>
          <a:xfrm>
            <a:off x="1459912" y="2123365"/>
            <a:ext cx="382915" cy="540000"/>
            <a:chOff x="1551849" y="4320879"/>
            <a:chExt cx="382914" cy="540000"/>
          </a:xfrm>
          <a:solidFill>
            <a:schemeClr val="accent3"/>
          </a:solidFill>
        </p:grpSpPr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D963BF13-D6B0-750C-4751-6D1261C0B531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6B172801-9829-0845-E97B-7C6731F4054B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60" name="그래픽 11">
              <a:extLst>
                <a:ext uri="{FF2B5EF4-FFF2-40B4-BE49-F238E27FC236}">
                  <a16:creationId xmlns:a16="http://schemas.microsoft.com/office/drawing/2014/main" id="{4D87C833-0EB5-A545-2887-4D66F3CED242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64" name="그래픽 11">
                <a:extLst>
                  <a:ext uri="{FF2B5EF4-FFF2-40B4-BE49-F238E27FC236}">
                    <a16:creationId xmlns:a16="http://schemas.microsoft.com/office/drawing/2014/main" id="{7F0677E1-3E90-DC99-FF6F-FDB06EA73C7A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69" name="자유형: 도형 68">
                  <a:extLst>
                    <a:ext uri="{FF2B5EF4-FFF2-40B4-BE49-F238E27FC236}">
                      <a16:creationId xmlns:a16="http://schemas.microsoft.com/office/drawing/2014/main" id="{73E406D3-F545-35DC-8877-DA04F556A213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70" name="자유형: 도형 69">
                  <a:extLst>
                    <a:ext uri="{FF2B5EF4-FFF2-40B4-BE49-F238E27FC236}">
                      <a16:creationId xmlns:a16="http://schemas.microsoft.com/office/drawing/2014/main" id="{69A5A0C0-A4CC-F5FF-9563-C7C1AAFABD58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71" name="자유형: 도형 70">
                  <a:extLst>
                    <a:ext uri="{FF2B5EF4-FFF2-40B4-BE49-F238E27FC236}">
                      <a16:creationId xmlns:a16="http://schemas.microsoft.com/office/drawing/2014/main" id="{0C599E9F-0692-9F2C-CC8A-E29E12E01553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65" name="그래픽 11">
                <a:extLst>
                  <a:ext uri="{FF2B5EF4-FFF2-40B4-BE49-F238E27FC236}">
                    <a16:creationId xmlns:a16="http://schemas.microsoft.com/office/drawing/2014/main" id="{D79F4469-751F-8112-AAD9-FED28432BEC3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66" name="자유형: 도형 65">
                  <a:extLst>
                    <a:ext uri="{FF2B5EF4-FFF2-40B4-BE49-F238E27FC236}">
                      <a16:creationId xmlns:a16="http://schemas.microsoft.com/office/drawing/2014/main" id="{5ABAD299-88E5-77CB-2947-6A2DADCADBD7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67" name="자유형: 도형 66">
                  <a:extLst>
                    <a:ext uri="{FF2B5EF4-FFF2-40B4-BE49-F238E27FC236}">
                      <a16:creationId xmlns:a16="http://schemas.microsoft.com/office/drawing/2014/main" id="{EE7D824D-D0DF-F3EF-6D87-9654ADB65A1B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68" name="자유형: 도형 67">
                  <a:extLst>
                    <a:ext uri="{FF2B5EF4-FFF2-40B4-BE49-F238E27FC236}">
                      <a16:creationId xmlns:a16="http://schemas.microsoft.com/office/drawing/2014/main" id="{137A8A66-694E-94A0-87CD-46C6D05F00CC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61" name="그래픽 11">
              <a:extLst>
                <a:ext uri="{FF2B5EF4-FFF2-40B4-BE49-F238E27FC236}">
                  <a16:creationId xmlns:a16="http://schemas.microsoft.com/office/drawing/2014/main" id="{429E56EE-C63A-DA47-772F-90C5C89C0538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4E25289A-038D-CB47-D400-F4D78C178782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67660364-6229-9404-B925-6F75DCD567C0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260A1416-3CD4-19FA-2C92-4EDB7C7AB8B2}"/>
              </a:ext>
            </a:extLst>
          </p:cNvPr>
          <p:cNvSpPr txBox="1"/>
          <p:nvPr/>
        </p:nvSpPr>
        <p:spPr>
          <a:xfrm>
            <a:off x="1273416" y="2832251"/>
            <a:ext cx="7559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01</a:t>
            </a:r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AFD75FE8-E0B8-94DE-1395-C6F44A45FB13}"/>
              </a:ext>
            </a:extLst>
          </p:cNvPr>
          <p:cNvSpPr/>
          <p:nvPr/>
        </p:nvSpPr>
        <p:spPr>
          <a:xfrm>
            <a:off x="681831" y="3200892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91657596-C774-7D79-8A8F-16C115BD2514}"/>
              </a:ext>
            </a:extLst>
          </p:cNvPr>
          <p:cNvSpPr txBox="1"/>
          <p:nvPr/>
        </p:nvSpPr>
        <p:spPr>
          <a:xfrm>
            <a:off x="1273416" y="5386705"/>
            <a:ext cx="755912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08</a:t>
            </a:r>
          </a:p>
        </p:txBody>
      </p:sp>
      <p:sp>
        <p:nvSpPr>
          <p:cNvPr id="139" name="Rectangle 5">
            <a:extLst>
              <a:ext uri="{FF2B5EF4-FFF2-40B4-BE49-F238E27FC236}">
                <a16:creationId xmlns:a16="http://schemas.microsoft.com/office/drawing/2014/main" id="{1E3FD53A-9C76-4DAC-A112-A25441297C3C}"/>
              </a:ext>
            </a:extLst>
          </p:cNvPr>
          <p:cNvSpPr/>
          <p:nvPr/>
        </p:nvSpPr>
        <p:spPr>
          <a:xfrm>
            <a:off x="681831" y="5755345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9DAE9A0C-6043-8076-BD4E-29D7003CD3B6}"/>
              </a:ext>
            </a:extLst>
          </p:cNvPr>
          <p:cNvSpPr txBox="1"/>
          <p:nvPr/>
        </p:nvSpPr>
        <p:spPr>
          <a:xfrm>
            <a:off x="4223540" y="5386705"/>
            <a:ext cx="7559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07</a:t>
            </a:r>
          </a:p>
        </p:txBody>
      </p:sp>
      <p:sp>
        <p:nvSpPr>
          <p:cNvPr id="157" name="Rectangle 5">
            <a:extLst>
              <a:ext uri="{FF2B5EF4-FFF2-40B4-BE49-F238E27FC236}">
                <a16:creationId xmlns:a16="http://schemas.microsoft.com/office/drawing/2014/main" id="{ED603444-86E6-8F8E-E19E-BC7DB8A0BF63}"/>
              </a:ext>
            </a:extLst>
          </p:cNvPr>
          <p:cNvSpPr/>
          <p:nvPr/>
        </p:nvSpPr>
        <p:spPr>
          <a:xfrm>
            <a:off x="3631955" y="5755345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04D5C8EB-F2CC-56DF-D0CF-4048697D73DB}"/>
              </a:ext>
            </a:extLst>
          </p:cNvPr>
          <p:cNvSpPr txBox="1"/>
          <p:nvPr/>
        </p:nvSpPr>
        <p:spPr>
          <a:xfrm>
            <a:off x="7173664" y="5386705"/>
            <a:ext cx="755912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06</a:t>
            </a:r>
          </a:p>
        </p:txBody>
      </p:sp>
      <p:sp>
        <p:nvSpPr>
          <p:cNvPr id="175" name="Rectangle 5">
            <a:extLst>
              <a:ext uri="{FF2B5EF4-FFF2-40B4-BE49-F238E27FC236}">
                <a16:creationId xmlns:a16="http://schemas.microsoft.com/office/drawing/2014/main" id="{6AEBF187-3373-A195-7A08-39899EB4AF9B}"/>
              </a:ext>
            </a:extLst>
          </p:cNvPr>
          <p:cNvSpPr/>
          <p:nvPr/>
        </p:nvSpPr>
        <p:spPr>
          <a:xfrm>
            <a:off x="6582078" y="5755345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25D8CB9B-421F-C062-CBA7-CD11AC41C4A8}"/>
              </a:ext>
            </a:extLst>
          </p:cNvPr>
          <p:cNvSpPr txBox="1"/>
          <p:nvPr/>
        </p:nvSpPr>
        <p:spPr>
          <a:xfrm>
            <a:off x="10042182" y="5386705"/>
            <a:ext cx="755912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05</a:t>
            </a:r>
          </a:p>
        </p:txBody>
      </p:sp>
      <p:sp>
        <p:nvSpPr>
          <p:cNvPr id="193" name="Rectangle 5">
            <a:extLst>
              <a:ext uri="{FF2B5EF4-FFF2-40B4-BE49-F238E27FC236}">
                <a16:creationId xmlns:a16="http://schemas.microsoft.com/office/drawing/2014/main" id="{849648B4-A9A7-E278-F485-3B9644B8F2D1}"/>
              </a:ext>
            </a:extLst>
          </p:cNvPr>
          <p:cNvSpPr/>
          <p:nvPr/>
        </p:nvSpPr>
        <p:spPr>
          <a:xfrm>
            <a:off x="9450595" y="5755345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31" name="그래픽 140">
            <a:extLst>
              <a:ext uri="{FF2B5EF4-FFF2-40B4-BE49-F238E27FC236}">
                <a16:creationId xmlns:a16="http://schemas.microsoft.com/office/drawing/2014/main" id="{494093B4-4810-6BD8-E954-8866D734DBDE}"/>
              </a:ext>
            </a:extLst>
          </p:cNvPr>
          <p:cNvGrpSpPr>
            <a:grpSpLocks noChangeAspect="1"/>
          </p:cNvGrpSpPr>
          <p:nvPr/>
        </p:nvGrpSpPr>
        <p:grpSpPr>
          <a:xfrm>
            <a:off x="10153646" y="4680250"/>
            <a:ext cx="532981" cy="537565"/>
            <a:chOff x="6244475" y="6053552"/>
            <a:chExt cx="535389" cy="539993"/>
          </a:xfrm>
          <a:solidFill>
            <a:schemeClr val="accent3"/>
          </a:solidFill>
        </p:grpSpPr>
        <p:sp>
          <p:nvSpPr>
            <p:cNvPr id="232" name="자유형: 도형 231">
              <a:extLst>
                <a:ext uri="{FF2B5EF4-FFF2-40B4-BE49-F238E27FC236}">
                  <a16:creationId xmlns:a16="http://schemas.microsoft.com/office/drawing/2014/main" id="{90EBB608-E2E7-BF5E-AD67-71DA8F7AB0F9}"/>
                </a:ext>
              </a:extLst>
            </p:cNvPr>
            <p:cNvSpPr/>
            <p:nvPr/>
          </p:nvSpPr>
          <p:spPr>
            <a:xfrm>
              <a:off x="6244475" y="6337898"/>
              <a:ext cx="250264" cy="255647"/>
            </a:xfrm>
            <a:custGeom>
              <a:avLst/>
              <a:gdLst>
                <a:gd name="connsiteX0" fmla="*/ 90827 w 250265"/>
                <a:gd name="connsiteY0" fmla="*/ 255648 h 255647"/>
                <a:gd name="connsiteX1" fmla="*/ 59553 w 250265"/>
                <a:gd name="connsiteY1" fmla="*/ 250054 h 255647"/>
                <a:gd name="connsiteX2" fmla="*/ 47281 w 250265"/>
                <a:gd name="connsiteY2" fmla="*/ 245510 h 255647"/>
                <a:gd name="connsiteX3" fmla="*/ 102829 w 250265"/>
                <a:gd name="connsiteY3" fmla="*/ 189346 h 255647"/>
                <a:gd name="connsiteX4" fmla="*/ 94940 w 250265"/>
                <a:gd name="connsiteY4" fmla="*/ 159621 h 255647"/>
                <a:gd name="connsiteX5" fmla="*/ 65734 w 250265"/>
                <a:gd name="connsiteY5" fmla="*/ 151702 h 255647"/>
                <a:gd name="connsiteX6" fmla="*/ 10084 w 250265"/>
                <a:gd name="connsiteY6" fmla="*/ 207972 h 255647"/>
                <a:gd name="connsiteX7" fmla="*/ 5532 w 250265"/>
                <a:gd name="connsiteY7" fmla="*/ 195425 h 255647"/>
                <a:gd name="connsiteX8" fmla="*/ 26529 w 250265"/>
                <a:gd name="connsiteY8" fmla="*/ 98858 h 255647"/>
                <a:gd name="connsiteX9" fmla="*/ 112300 w 250265"/>
                <a:gd name="connsiteY9" fmla="*/ 74482 h 255647"/>
                <a:gd name="connsiteX10" fmla="*/ 185955 w 250265"/>
                <a:gd name="connsiteY10" fmla="*/ 0 h 255647"/>
                <a:gd name="connsiteX11" fmla="*/ 197953 w 250265"/>
                <a:gd name="connsiteY11" fmla="*/ 11867 h 255647"/>
                <a:gd name="connsiteX12" fmla="*/ 117249 w 250265"/>
                <a:gd name="connsiteY12" fmla="*/ 93487 h 255647"/>
                <a:gd name="connsiteX13" fmla="*/ 112372 w 250265"/>
                <a:gd name="connsiteY13" fmla="*/ 91998 h 255647"/>
                <a:gd name="connsiteX14" fmla="*/ 38527 w 250265"/>
                <a:gd name="connsiteY14" fmla="*/ 110725 h 255647"/>
                <a:gd name="connsiteX15" fmla="*/ 17863 w 250265"/>
                <a:gd name="connsiteY15" fmla="*/ 176108 h 255647"/>
                <a:gd name="connsiteX16" fmla="*/ 60658 w 250265"/>
                <a:gd name="connsiteY16" fmla="*/ 132832 h 255647"/>
                <a:gd name="connsiteX17" fmla="*/ 108761 w 250265"/>
                <a:gd name="connsiteY17" fmla="*/ 145872 h 255647"/>
                <a:gd name="connsiteX18" fmla="*/ 121619 w 250265"/>
                <a:gd name="connsiteY18" fmla="*/ 194341 h 255647"/>
                <a:gd name="connsiteX19" fmla="*/ 78681 w 250265"/>
                <a:gd name="connsiteY19" fmla="*/ 237760 h 255647"/>
                <a:gd name="connsiteX20" fmla="*/ 143283 w 250265"/>
                <a:gd name="connsiteY20" fmla="*/ 216928 h 255647"/>
                <a:gd name="connsiteX21" fmla="*/ 161824 w 250265"/>
                <a:gd name="connsiteY21" fmla="*/ 142045 h 255647"/>
                <a:gd name="connsiteX22" fmla="*/ 160394 w 250265"/>
                <a:gd name="connsiteY22" fmla="*/ 137253 h 255647"/>
                <a:gd name="connsiteX23" fmla="*/ 238264 w 250265"/>
                <a:gd name="connsiteY23" fmla="*/ 58527 h 255647"/>
                <a:gd name="connsiteX24" fmla="*/ 250266 w 250265"/>
                <a:gd name="connsiteY24" fmla="*/ 70394 h 255647"/>
                <a:gd name="connsiteX25" fmla="*/ 179315 w 250265"/>
                <a:gd name="connsiteY25" fmla="*/ 142130 h 255647"/>
                <a:gd name="connsiteX26" fmla="*/ 155285 w 250265"/>
                <a:gd name="connsiteY26" fmla="*/ 228795 h 255647"/>
                <a:gd name="connsiteX27" fmla="*/ 90827 w 250265"/>
                <a:gd name="connsiteY27" fmla="*/ 255648 h 25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0265" h="255647">
                  <a:moveTo>
                    <a:pt x="90827" y="255648"/>
                  </a:moveTo>
                  <a:cubicBezTo>
                    <a:pt x="80318" y="255648"/>
                    <a:pt x="69733" y="253817"/>
                    <a:pt x="59553" y="250054"/>
                  </a:cubicBezTo>
                  <a:lnTo>
                    <a:pt x="47281" y="245510"/>
                  </a:lnTo>
                  <a:lnTo>
                    <a:pt x="102829" y="189346"/>
                  </a:lnTo>
                  <a:lnTo>
                    <a:pt x="94940" y="159621"/>
                  </a:lnTo>
                  <a:lnTo>
                    <a:pt x="65734" y="151702"/>
                  </a:lnTo>
                  <a:lnTo>
                    <a:pt x="10084" y="207972"/>
                  </a:lnTo>
                  <a:lnTo>
                    <a:pt x="5532" y="195425"/>
                  </a:lnTo>
                  <a:cubicBezTo>
                    <a:pt x="-6618" y="161937"/>
                    <a:pt x="1625" y="124031"/>
                    <a:pt x="26529" y="98858"/>
                  </a:cubicBezTo>
                  <a:cubicBezTo>
                    <a:pt x="49057" y="76081"/>
                    <a:pt x="81507" y="66973"/>
                    <a:pt x="112300" y="74482"/>
                  </a:cubicBezTo>
                  <a:lnTo>
                    <a:pt x="185955" y="0"/>
                  </a:lnTo>
                  <a:lnTo>
                    <a:pt x="197953" y="11867"/>
                  </a:lnTo>
                  <a:lnTo>
                    <a:pt x="117249" y="93487"/>
                  </a:lnTo>
                  <a:lnTo>
                    <a:pt x="112372" y="91998"/>
                  </a:lnTo>
                  <a:cubicBezTo>
                    <a:pt x="86144" y="84000"/>
                    <a:pt x="57853" y="91188"/>
                    <a:pt x="38527" y="110725"/>
                  </a:cubicBezTo>
                  <a:cubicBezTo>
                    <a:pt x="21487" y="127950"/>
                    <a:pt x="14003" y="152491"/>
                    <a:pt x="17863" y="176108"/>
                  </a:cubicBezTo>
                  <a:lnTo>
                    <a:pt x="60658" y="132832"/>
                  </a:lnTo>
                  <a:lnTo>
                    <a:pt x="108761" y="145872"/>
                  </a:lnTo>
                  <a:lnTo>
                    <a:pt x="121619" y="194341"/>
                  </a:lnTo>
                  <a:lnTo>
                    <a:pt x="78681" y="237760"/>
                  </a:lnTo>
                  <a:cubicBezTo>
                    <a:pt x="102015" y="241671"/>
                    <a:pt x="126268" y="234132"/>
                    <a:pt x="143283" y="216928"/>
                  </a:cubicBezTo>
                  <a:cubicBezTo>
                    <a:pt x="162651" y="197332"/>
                    <a:pt x="169755" y="168645"/>
                    <a:pt x="161824" y="142045"/>
                  </a:cubicBezTo>
                  <a:lnTo>
                    <a:pt x="160394" y="137253"/>
                  </a:lnTo>
                  <a:lnTo>
                    <a:pt x="238264" y="58527"/>
                  </a:lnTo>
                  <a:lnTo>
                    <a:pt x="250266" y="70394"/>
                  </a:lnTo>
                  <a:lnTo>
                    <a:pt x="179315" y="142130"/>
                  </a:lnTo>
                  <a:cubicBezTo>
                    <a:pt x="186782" y="173218"/>
                    <a:pt x="177800" y="206014"/>
                    <a:pt x="155285" y="228795"/>
                  </a:cubicBezTo>
                  <a:cubicBezTo>
                    <a:pt x="137988" y="246274"/>
                    <a:pt x="114608" y="255644"/>
                    <a:pt x="90827" y="25564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3" name="자유형: 도형 232">
              <a:extLst>
                <a:ext uri="{FF2B5EF4-FFF2-40B4-BE49-F238E27FC236}">
                  <a16:creationId xmlns:a16="http://schemas.microsoft.com/office/drawing/2014/main" id="{EE143DBB-E3C4-5ABD-4B5F-231A4D510610}"/>
                </a:ext>
              </a:extLst>
            </p:cNvPr>
            <p:cNvSpPr/>
            <p:nvPr/>
          </p:nvSpPr>
          <p:spPr>
            <a:xfrm>
              <a:off x="6509034" y="6056826"/>
              <a:ext cx="266381" cy="271284"/>
            </a:xfrm>
            <a:custGeom>
              <a:avLst/>
              <a:gdLst>
                <a:gd name="connsiteX0" fmla="*/ 65003 w 266381"/>
                <a:gd name="connsiteY0" fmla="*/ 271285 h 271284"/>
                <a:gd name="connsiteX1" fmla="*/ 53004 w 266381"/>
                <a:gd name="connsiteY1" fmla="*/ 259418 h 271284"/>
                <a:gd name="connsiteX2" fmla="*/ 149162 w 266381"/>
                <a:gd name="connsiteY2" fmla="*/ 162163 h 271284"/>
                <a:gd name="connsiteX3" fmla="*/ 154035 w 266381"/>
                <a:gd name="connsiteY3" fmla="*/ 163652 h 271284"/>
                <a:gd name="connsiteX4" fmla="*/ 227872 w 266381"/>
                <a:gd name="connsiteY4" fmla="*/ 144921 h 271284"/>
                <a:gd name="connsiteX5" fmla="*/ 248527 w 266381"/>
                <a:gd name="connsiteY5" fmla="*/ 79543 h 271284"/>
                <a:gd name="connsiteX6" fmla="*/ 205736 w 266381"/>
                <a:gd name="connsiteY6" fmla="*/ 122814 h 271284"/>
                <a:gd name="connsiteX7" fmla="*/ 157621 w 266381"/>
                <a:gd name="connsiteY7" fmla="*/ 109770 h 271284"/>
                <a:gd name="connsiteX8" fmla="*/ 144779 w 266381"/>
                <a:gd name="connsiteY8" fmla="*/ 61305 h 271284"/>
                <a:gd name="connsiteX9" fmla="*/ 187718 w 266381"/>
                <a:gd name="connsiteY9" fmla="*/ 17890 h 271284"/>
                <a:gd name="connsiteX10" fmla="*/ 123116 w 266381"/>
                <a:gd name="connsiteY10" fmla="*/ 38722 h 271284"/>
                <a:gd name="connsiteX11" fmla="*/ 104570 w 266381"/>
                <a:gd name="connsiteY11" fmla="*/ 113597 h 271284"/>
                <a:gd name="connsiteX12" fmla="*/ 105996 w 266381"/>
                <a:gd name="connsiteY12" fmla="*/ 118389 h 271284"/>
                <a:gd name="connsiteX13" fmla="*/ 11994 w 266381"/>
                <a:gd name="connsiteY13" fmla="*/ 213437 h 271284"/>
                <a:gd name="connsiteX14" fmla="*/ 0 w 266381"/>
                <a:gd name="connsiteY14" fmla="*/ 201570 h 271284"/>
                <a:gd name="connsiteX15" fmla="*/ 87075 w 266381"/>
                <a:gd name="connsiteY15" fmla="*/ 113516 h 271284"/>
                <a:gd name="connsiteX16" fmla="*/ 111122 w 266381"/>
                <a:gd name="connsiteY16" fmla="*/ 26851 h 271284"/>
                <a:gd name="connsiteX17" fmla="*/ 206845 w 266381"/>
                <a:gd name="connsiteY17" fmla="*/ 5601 h 271284"/>
                <a:gd name="connsiteX18" fmla="*/ 219118 w 266381"/>
                <a:gd name="connsiteY18" fmla="*/ 10140 h 271284"/>
                <a:gd name="connsiteX19" fmla="*/ 163574 w 266381"/>
                <a:gd name="connsiteY19" fmla="*/ 66309 h 271284"/>
                <a:gd name="connsiteX20" fmla="*/ 171446 w 266381"/>
                <a:gd name="connsiteY20" fmla="*/ 96030 h 271284"/>
                <a:gd name="connsiteX21" fmla="*/ 200656 w 266381"/>
                <a:gd name="connsiteY21" fmla="*/ 103952 h 271284"/>
                <a:gd name="connsiteX22" fmla="*/ 256314 w 266381"/>
                <a:gd name="connsiteY22" fmla="*/ 47666 h 271284"/>
                <a:gd name="connsiteX23" fmla="*/ 260862 w 266381"/>
                <a:gd name="connsiteY23" fmla="*/ 60217 h 271284"/>
                <a:gd name="connsiteX24" fmla="*/ 239865 w 266381"/>
                <a:gd name="connsiteY24" fmla="*/ 156788 h 271284"/>
                <a:gd name="connsiteX25" fmla="*/ 154103 w 266381"/>
                <a:gd name="connsiteY25" fmla="*/ 181164 h 271284"/>
                <a:gd name="connsiteX26" fmla="*/ 65003 w 266381"/>
                <a:gd name="connsiteY26" fmla="*/ 271285 h 27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6381" h="271284">
                  <a:moveTo>
                    <a:pt x="65003" y="271285"/>
                  </a:moveTo>
                  <a:lnTo>
                    <a:pt x="53004" y="259418"/>
                  </a:lnTo>
                  <a:lnTo>
                    <a:pt x="149162" y="162163"/>
                  </a:lnTo>
                  <a:lnTo>
                    <a:pt x="154035" y="163652"/>
                  </a:lnTo>
                  <a:cubicBezTo>
                    <a:pt x="180267" y="171642"/>
                    <a:pt x="208541" y="164462"/>
                    <a:pt x="227872" y="144921"/>
                  </a:cubicBezTo>
                  <a:cubicBezTo>
                    <a:pt x="244898" y="127700"/>
                    <a:pt x="252378" y="103168"/>
                    <a:pt x="248527" y="79543"/>
                  </a:cubicBezTo>
                  <a:lnTo>
                    <a:pt x="205736" y="122814"/>
                  </a:lnTo>
                  <a:lnTo>
                    <a:pt x="157621" y="109770"/>
                  </a:lnTo>
                  <a:lnTo>
                    <a:pt x="144779" y="61305"/>
                  </a:lnTo>
                  <a:lnTo>
                    <a:pt x="187718" y="17890"/>
                  </a:lnTo>
                  <a:cubicBezTo>
                    <a:pt x="164413" y="13967"/>
                    <a:pt x="140134" y="21510"/>
                    <a:pt x="123116" y="38722"/>
                  </a:cubicBezTo>
                  <a:cubicBezTo>
                    <a:pt x="103739" y="58310"/>
                    <a:pt x="96630" y="86997"/>
                    <a:pt x="104570" y="113597"/>
                  </a:cubicBezTo>
                  <a:lnTo>
                    <a:pt x="105996" y="118389"/>
                  </a:lnTo>
                  <a:lnTo>
                    <a:pt x="11994" y="213437"/>
                  </a:lnTo>
                  <a:lnTo>
                    <a:pt x="0" y="201570"/>
                  </a:lnTo>
                  <a:lnTo>
                    <a:pt x="87075" y="113516"/>
                  </a:lnTo>
                  <a:cubicBezTo>
                    <a:pt x="79608" y="82424"/>
                    <a:pt x="88594" y="49623"/>
                    <a:pt x="111122" y="26851"/>
                  </a:cubicBezTo>
                  <a:cubicBezTo>
                    <a:pt x="136042" y="1639"/>
                    <a:pt x="173627" y="-6697"/>
                    <a:pt x="206845" y="5601"/>
                  </a:cubicBezTo>
                  <a:lnTo>
                    <a:pt x="219118" y="10140"/>
                  </a:lnTo>
                  <a:lnTo>
                    <a:pt x="163574" y="66309"/>
                  </a:lnTo>
                  <a:lnTo>
                    <a:pt x="171446" y="96030"/>
                  </a:lnTo>
                  <a:lnTo>
                    <a:pt x="200656" y="103952"/>
                  </a:lnTo>
                  <a:lnTo>
                    <a:pt x="256314" y="47666"/>
                  </a:lnTo>
                  <a:lnTo>
                    <a:pt x="260862" y="60217"/>
                  </a:lnTo>
                  <a:cubicBezTo>
                    <a:pt x="272991" y="93714"/>
                    <a:pt x="264752" y="131623"/>
                    <a:pt x="239865" y="156788"/>
                  </a:cubicBezTo>
                  <a:cubicBezTo>
                    <a:pt x="217333" y="179574"/>
                    <a:pt x="184883" y="188678"/>
                    <a:pt x="154103" y="181164"/>
                  </a:cubicBezTo>
                  <a:lnTo>
                    <a:pt x="65003" y="27128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34" name="그래픽 140">
              <a:extLst>
                <a:ext uri="{FF2B5EF4-FFF2-40B4-BE49-F238E27FC236}">
                  <a16:creationId xmlns:a16="http://schemas.microsoft.com/office/drawing/2014/main" id="{729CB3A5-4839-A05A-0379-1D69235C56FF}"/>
                </a:ext>
              </a:extLst>
            </p:cNvPr>
            <p:cNvGrpSpPr/>
            <p:nvPr/>
          </p:nvGrpSpPr>
          <p:grpSpPr>
            <a:xfrm>
              <a:off x="6248199" y="6053552"/>
              <a:ext cx="531665" cy="537430"/>
              <a:chOff x="6248199" y="6053552"/>
              <a:chExt cx="531665" cy="537430"/>
            </a:xfrm>
            <a:grpFill/>
          </p:grpSpPr>
          <p:sp>
            <p:nvSpPr>
              <p:cNvPr id="235" name="자유형: 도형 234">
                <a:extLst>
                  <a:ext uri="{FF2B5EF4-FFF2-40B4-BE49-F238E27FC236}">
                    <a16:creationId xmlns:a16="http://schemas.microsoft.com/office/drawing/2014/main" id="{C9CDDD6F-9565-10EC-9ED6-CD1F92990820}"/>
                  </a:ext>
                </a:extLst>
              </p:cNvPr>
              <p:cNvSpPr/>
              <p:nvPr/>
            </p:nvSpPr>
            <p:spPr>
              <a:xfrm>
                <a:off x="6675226" y="6485357"/>
                <a:ext cx="104637" cy="105624"/>
              </a:xfrm>
              <a:custGeom>
                <a:avLst/>
                <a:gdLst>
                  <a:gd name="connsiteX0" fmla="*/ 104638 w 104637"/>
                  <a:gd name="connsiteY0" fmla="*/ 105625 h 105624"/>
                  <a:gd name="connsiteX1" fmla="*/ 10990 w 104637"/>
                  <a:gd name="connsiteY1" fmla="*/ 77646 h 105624"/>
                  <a:gd name="connsiteX2" fmla="*/ 0 w 104637"/>
                  <a:gd name="connsiteY2" fmla="*/ 66547 h 105624"/>
                  <a:gd name="connsiteX3" fmla="*/ 11990 w 104637"/>
                  <a:gd name="connsiteY3" fmla="*/ 54671 h 105624"/>
                  <a:gd name="connsiteX4" fmla="*/ 19946 w 104637"/>
                  <a:gd name="connsiteY4" fmla="*/ 62708 h 105624"/>
                  <a:gd name="connsiteX5" fmla="*/ 79739 w 104637"/>
                  <a:gd name="connsiteY5" fmla="*/ 80574 h 105624"/>
                  <a:gd name="connsiteX6" fmla="*/ 62020 w 104637"/>
                  <a:gd name="connsiteY6" fmla="*/ 19913 h 105624"/>
                  <a:gd name="connsiteX7" fmla="*/ 54055 w 104637"/>
                  <a:gd name="connsiteY7" fmla="*/ 11863 h 105624"/>
                  <a:gd name="connsiteX8" fmla="*/ 66066 w 104637"/>
                  <a:gd name="connsiteY8" fmla="*/ 0 h 105624"/>
                  <a:gd name="connsiteX9" fmla="*/ 77022 w 104637"/>
                  <a:gd name="connsiteY9" fmla="*/ 11087 h 10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637" h="105624">
                    <a:moveTo>
                      <a:pt x="104638" y="105625"/>
                    </a:moveTo>
                    <a:lnTo>
                      <a:pt x="10990" y="77646"/>
                    </a:lnTo>
                    <a:lnTo>
                      <a:pt x="0" y="66547"/>
                    </a:lnTo>
                    <a:lnTo>
                      <a:pt x="11990" y="54671"/>
                    </a:lnTo>
                    <a:lnTo>
                      <a:pt x="19946" y="62708"/>
                    </a:lnTo>
                    <a:lnTo>
                      <a:pt x="79739" y="80574"/>
                    </a:lnTo>
                    <a:lnTo>
                      <a:pt x="62020" y="19913"/>
                    </a:lnTo>
                    <a:lnTo>
                      <a:pt x="54055" y="11863"/>
                    </a:lnTo>
                    <a:lnTo>
                      <a:pt x="66066" y="0"/>
                    </a:lnTo>
                    <a:lnTo>
                      <a:pt x="77022" y="11087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6" name="자유형: 도형 235">
                <a:extLst>
                  <a:ext uri="{FF2B5EF4-FFF2-40B4-BE49-F238E27FC236}">
                    <a16:creationId xmlns:a16="http://schemas.microsoft.com/office/drawing/2014/main" id="{14057F36-1DAC-22A2-54D7-F542F4F5499C}"/>
                  </a:ext>
                </a:extLst>
              </p:cNvPr>
              <p:cNvSpPr/>
              <p:nvPr/>
            </p:nvSpPr>
            <p:spPr>
              <a:xfrm>
                <a:off x="6301226" y="6107041"/>
                <a:ext cx="449765" cy="454785"/>
              </a:xfrm>
              <a:custGeom>
                <a:avLst/>
                <a:gdLst>
                  <a:gd name="connsiteX0" fmla="*/ 70500 w 449765"/>
                  <a:gd name="connsiteY0" fmla="*/ 23406 h 454785"/>
                  <a:gd name="connsiteX1" fmla="*/ 426608 w 449765"/>
                  <a:gd name="connsiteY1" fmla="*/ 383505 h 454785"/>
                  <a:gd name="connsiteX2" fmla="*/ 379253 w 449765"/>
                  <a:gd name="connsiteY2" fmla="*/ 431380 h 454785"/>
                  <a:gd name="connsiteX3" fmla="*/ 23148 w 449765"/>
                  <a:gd name="connsiteY3" fmla="*/ 71276 h 454785"/>
                  <a:gd name="connsiteX4" fmla="*/ 70500 w 449765"/>
                  <a:gd name="connsiteY4" fmla="*/ 23406 h 454785"/>
                  <a:gd name="connsiteX5" fmla="*/ 70500 w 449765"/>
                  <a:gd name="connsiteY5" fmla="*/ 0 h 454785"/>
                  <a:gd name="connsiteX6" fmla="*/ 0 w 449765"/>
                  <a:gd name="connsiteY6" fmla="*/ 71276 h 454785"/>
                  <a:gd name="connsiteX7" fmla="*/ 379257 w 449765"/>
                  <a:gd name="connsiteY7" fmla="*/ 454785 h 454785"/>
                  <a:gd name="connsiteX8" fmla="*/ 449765 w 449765"/>
                  <a:gd name="connsiteY8" fmla="*/ 383505 h 454785"/>
                  <a:gd name="connsiteX9" fmla="*/ 70500 w 449765"/>
                  <a:gd name="connsiteY9" fmla="*/ 0 h 454785"/>
                  <a:gd name="connsiteX10" fmla="*/ 70500 w 449765"/>
                  <a:gd name="connsiteY10" fmla="*/ 0 h 45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765" h="454785">
                    <a:moveTo>
                      <a:pt x="70500" y="23406"/>
                    </a:moveTo>
                    <a:lnTo>
                      <a:pt x="426608" y="383505"/>
                    </a:lnTo>
                    <a:lnTo>
                      <a:pt x="379253" y="431380"/>
                    </a:lnTo>
                    <a:lnTo>
                      <a:pt x="23148" y="71276"/>
                    </a:lnTo>
                    <a:lnTo>
                      <a:pt x="70500" y="23406"/>
                    </a:lnTo>
                    <a:moveTo>
                      <a:pt x="70500" y="0"/>
                    </a:moveTo>
                    <a:lnTo>
                      <a:pt x="0" y="71276"/>
                    </a:lnTo>
                    <a:lnTo>
                      <a:pt x="379257" y="454785"/>
                    </a:lnTo>
                    <a:lnTo>
                      <a:pt x="449765" y="383505"/>
                    </a:lnTo>
                    <a:lnTo>
                      <a:pt x="70500" y="0"/>
                    </a:lnTo>
                    <a:lnTo>
                      <a:pt x="705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7" name="자유형: 도형 236">
                <a:extLst>
                  <a:ext uri="{FF2B5EF4-FFF2-40B4-BE49-F238E27FC236}">
                    <a16:creationId xmlns:a16="http://schemas.microsoft.com/office/drawing/2014/main" id="{9D8A5411-9CC9-B820-5367-47D5E869EDE7}"/>
                  </a:ext>
                </a:extLst>
              </p:cNvPr>
              <p:cNvSpPr/>
              <p:nvPr/>
            </p:nvSpPr>
            <p:spPr>
              <a:xfrm rot="2719205">
                <a:off x="6265790" y="6321031"/>
                <a:ext cx="510853" cy="16878"/>
              </a:xfrm>
              <a:custGeom>
                <a:avLst/>
                <a:gdLst>
                  <a:gd name="connsiteX0" fmla="*/ 0 w 510853"/>
                  <a:gd name="connsiteY0" fmla="*/ 0 h 16878"/>
                  <a:gd name="connsiteX1" fmla="*/ 510853 w 510853"/>
                  <a:gd name="connsiteY1" fmla="*/ 0 h 16878"/>
                  <a:gd name="connsiteX2" fmla="*/ 510853 w 510853"/>
                  <a:gd name="connsiteY2" fmla="*/ 16878 h 16878"/>
                  <a:gd name="connsiteX3" fmla="*/ 0 w 510853"/>
                  <a:gd name="connsiteY3" fmla="*/ 16878 h 16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0853" h="16878">
                    <a:moveTo>
                      <a:pt x="0" y="0"/>
                    </a:moveTo>
                    <a:lnTo>
                      <a:pt x="510853" y="0"/>
                    </a:lnTo>
                    <a:lnTo>
                      <a:pt x="510853" y="16878"/>
                    </a:lnTo>
                    <a:lnTo>
                      <a:pt x="0" y="1687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8" name="자유형: 도형 237">
                <a:extLst>
                  <a:ext uri="{FF2B5EF4-FFF2-40B4-BE49-F238E27FC236}">
                    <a16:creationId xmlns:a16="http://schemas.microsoft.com/office/drawing/2014/main" id="{8392E46C-615E-A445-0CF9-82F02195ADF7}"/>
                  </a:ext>
                </a:extLst>
              </p:cNvPr>
              <p:cNvSpPr/>
              <p:nvPr/>
            </p:nvSpPr>
            <p:spPr>
              <a:xfrm>
                <a:off x="6248199" y="6053552"/>
                <a:ext cx="92160" cy="92922"/>
              </a:xfrm>
              <a:custGeom>
                <a:avLst/>
                <a:gdLst>
                  <a:gd name="connsiteX0" fmla="*/ 26014 w 92160"/>
                  <a:gd name="connsiteY0" fmla="*/ 92922 h 92922"/>
                  <a:gd name="connsiteX1" fmla="*/ 4212 w 92160"/>
                  <a:gd name="connsiteY1" fmla="*/ 70867 h 92922"/>
                  <a:gd name="connsiteX2" fmla="*/ 5288 w 92160"/>
                  <a:gd name="connsiteY2" fmla="*/ 48094 h 92922"/>
                  <a:gd name="connsiteX3" fmla="*/ 47534 w 92160"/>
                  <a:gd name="connsiteY3" fmla="*/ 5392 h 92922"/>
                  <a:gd name="connsiteX4" fmla="*/ 59929 w 92160"/>
                  <a:gd name="connsiteY4" fmla="*/ 0 h 92922"/>
                  <a:gd name="connsiteX5" fmla="*/ 59950 w 92160"/>
                  <a:gd name="connsiteY5" fmla="*/ 0 h 92922"/>
                  <a:gd name="connsiteX6" fmla="*/ 70353 w 92160"/>
                  <a:gd name="connsiteY6" fmla="*/ 4269 h 92922"/>
                  <a:gd name="connsiteX7" fmla="*/ 92160 w 92160"/>
                  <a:gd name="connsiteY7" fmla="*/ 26308 h 92922"/>
                  <a:gd name="connsiteX8" fmla="*/ 80162 w 92160"/>
                  <a:gd name="connsiteY8" fmla="*/ 38175 h 92922"/>
                  <a:gd name="connsiteX9" fmla="*/ 59503 w 92160"/>
                  <a:gd name="connsiteY9" fmla="*/ 17293 h 92922"/>
                  <a:gd name="connsiteX10" fmla="*/ 17294 w 92160"/>
                  <a:gd name="connsiteY10" fmla="*/ 59953 h 92922"/>
                  <a:gd name="connsiteX11" fmla="*/ 17222 w 92160"/>
                  <a:gd name="connsiteY11" fmla="*/ 60029 h 92922"/>
                  <a:gd name="connsiteX12" fmla="*/ 38017 w 92160"/>
                  <a:gd name="connsiteY12" fmla="*/ 81059 h 92922"/>
                  <a:gd name="connsiteX13" fmla="*/ 26014 w 92160"/>
                  <a:gd name="connsiteY13" fmla="*/ 92922 h 9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2160" h="92922">
                    <a:moveTo>
                      <a:pt x="26014" y="92922"/>
                    </a:moveTo>
                    <a:lnTo>
                      <a:pt x="4212" y="70867"/>
                    </a:lnTo>
                    <a:cubicBezTo>
                      <a:pt x="-1796" y="64800"/>
                      <a:pt x="-1323" y="54793"/>
                      <a:pt x="5288" y="48094"/>
                    </a:cubicBezTo>
                    <a:lnTo>
                      <a:pt x="47534" y="5392"/>
                    </a:lnTo>
                    <a:cubicBezTo>
                      <a:pt x="50880" y="1983"/>
                      <a:pt x="55406" y="8"/>
                      <a:pt x="59929" y="0"/>
                    </a:cubicBezTo>
                    <a:cubicBezTo>
                      <a:pt x="59933" y="0"/>
                      <a:pt x="59941" y="0"/>
                      <a:pt x="59950" y="0"/>
                    </a:cubicBezTo>
                    <a:cubicBezTo>
                      <a:pt x="63945" y="0"/>
                      <a:pt x="67641" y="1515"/>
                      <a:pt x="70353" y="4269"/>
                    </a:cubicBezTo>
                    <a:lnTo>
                      <a:pt x="92160" y="26308"/>
                    </a:lnTo>
                    <a:lnTo>
                      <a:pt x="80162" y="38175"/>
                    </a:lnTo>
                    <a:lnTo>
                      <a:pt x="59503" y="17293"/>
                    </a:lnTo>
                    <a:lnTo>
                      <a:pt x="17294" y="59953"/>
                    </a:lnTo>
                    <a:cubicBezTo>
                      <a:pt x="17269" y="59978"/>
                      <a:pt x="17243" y="60003"/>
                      <a:pt x="17222" y="60029"/>
                    </a:cubicBezTo>
                    <a:lnTo>
                      <a:pt x="38017" y="81059"/>
                    </a:lnTo>
                    <a:lnTo>
                      <a:pt x="26014" y="92922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9" name="자유형: 도형 238">
                <a:extLst>
                  <a:ext uri="{FF2B5EF4-FFF2-40B4-BE49-F238E27FC236}">
                    <a16:creationId xmlns:a16="http://schemas.microsoft.com/office/drawing/2014/main" id="{C0979B25-6E0A-CBD6-1206-739FD70D7CFD}"/>
                  </a:ext>
                </a:extLst>
              </p:cNvPr>
              <p:cNvSpPr/>
              <p:nvPr/>
            </p:nvSpPr>
            <p:spPr>
              <a:xfrm>
                <a:off x="6266088" y="6071502"/>
                <a:ext cx="127313" cy="128608"/>
              </a:xfrm>
              <a:custGeom>
                <a:avLst/>
                <a:gdLst>
                  <a:gd name="connsiteX0" fmla="*/ 44816 w 127313"/>
                  <a:gd name="connsiteY0" fmla="*/ 128609 h 128608"/>
                  <a:gd name="connsiteX1" fmla="*/ 0 w 127313"/>
                  <a:gd name="connsiteY1" fmla="*/ 83291 h 128608"/>
                  <a:gd name="connsiteX2" fmla="*/ 82371 w 127313"/>
                  <a:gd name="connsiteY2" fmla="*/ 0 h 128608"/>
                  <a:gd name="connsiteX3" fmla="*/ 127313 w 127313"/>
                  <a:gd name="connsiteY3" fmla="*/ 45449 h 128608"/>
                  <a:gd name="connsiteX4" fmla="*/ 115311 w 127313"/>
                  <a:gd name="connsiteY4" fmla="*/ 57316 h 128608"/>
                  <a:gd name="connsiteX5" fmla="*/ 82371 w 127313"/>
                  <a:gd name="connsiteY5" fmla="*/ 23996 h 128608"/>
                  <a:gd name="connsiteX6" fmla="*/ 23735 w 127313"/>
                  <a:gd name="connsiteY6" fmla="*/ 83291 h 128608"/>
                  <a:gd name="connsiteX7" fmla="*/ 56814 w 127313"/>
                  <a:gd name="connsiteY7" fmla="*/ 116745 h 128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7313" h="128608">
                    <a:moveTo>
                      <a:pt x="44816" y="128609"/>
                    </a:moveTo>
                    <a:lnTo>
                      <a:pt x="0" y="83291"/>
                    </a:lnTo>
                    <a:lnTo>
                      <a:pt x="82371" y="0"/>
                    </a:lnTo>
                    <a:lnTo>
                      <a:pt x="127313" y="45449"/>
                    </a:lnTo>
                    <a:lnTo>
                      <a:pt x="115311" y="57316"/>
                    </a:lnTo>
                    <a:lnTo>
                      <a:pt x="82371" y="23996"/>
                    </a:lnTo>
                    <a:lnTo>
                      <a:pt x="23735" y="83291"/>
                    </a:lnTo>
                    <a:lnTo>
                      <a:pt x="56814" y="11674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0" name="TextBox 79">
            <a:extLst>
              <a:ext uri="{FF2B5EF4-FFF2-40B4-BE49-F238E27FC236}">
                <a16:creationId xmlns:a16="http://schemas.microsoft.com/office/drawing/2014/main" id="{4A5A50D1-2C83-123B-A492-99429A8A1BD7}"/>
              </a:ext>
            </a:extLst>
          </p:cNvPr>
          <p:cNvSpPr txBox="1"/>
          <p:nvPr/>
        </p:nvSpPr>
        <p:spPr>
          <a:xfrm>
            <a:off x="4223537" y="2832251"/>
            <a:ext cx="7559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02</a:t>
            </a: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ADF4D1C5-2B05-08E6-8E85-CEB7C1B4B8F8}"/>
              </a:ext>
            </a:extLst>
          </p:cNvPr>
          <p:cNvSpPr/>
          <p:nvPr/>
        </p:nvSpPr>
        <p:spPr>
          <a:xfrm>
            <a:off x="3631955" y="3200892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40" name="그래픽 160">
            <a:extLst>
              <a:ext uri="{FF2B5EF4-FFF2-40B4-BE49-F238E27FC236}">
                <a16:creationId xmlns:a16="http://schemas.microsoft.com/office/drawing/2014/main" id="{8E7A89E9-2B59-BE39-A014-46915DC3F9EC}"/>
              </a:ext>
            </a:extLst>
          </p:cNvPr>
          <p:cNvGrpSpPr>
            <a:grpSpLocks noChangeAspect="1"/>
          </p:cNvGrpSpPr>
          <p:nvPr/>
        </p:nvGrpSpPr>
        <p:grpSpPr>
          <a:xfrm>
            <a:off x="4335010" y="2167849"/>
            <a:ext cx="532977" cy="495519"/>
            <a:chOff x="9571522" y="5243155"/>
            <a:chExt cx="540000" cy="502048"/>
          </a:xfrm>
          <a:solidFill>
            <a:schemeClr val="accent3"/>
          </a:solidFill>
        </p:grpSpPr>
        <p:grpSp>
          <p:nvGrpSpPr>
            <p:cNvPr id="241" name="그래픽 160">
              <a:extLst>
                <a:ext uri="{FF2B5EF4-FFF2-40B4-BE49-F238E27FC236}">
                  <a16:creationId xmlns:a16="http://schemas.microsoft.com/office/drawing/2014/main" id="{0CFF07F9-BB56-A307-BD32-B9475CC7179A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245" name="자유형: 도형 244">
                <a:extLst>
                  <a:ext uri="{FF2B5EF4-FFF2-40B4-BE49-F238E27FC236}">
                    <a16:creationId xmlns:a16="http://schemas.microsoft.com/office/drawing/2014/main" id="{58072580-0CA0-9772-2766-4E8377A093BE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6" name="자유형: 도형 245">
                <a:extLst>
                  <a:ext uri="{FF2B5EF4-FFF2-40B4-BE49-F238E27FC236}">
                    <a16:creationId xmlns:a16="http://schemas.microsoft.com/office/drawing/2014/main" id="{2AC3F78A-5232-514F-DE09-23743F9CF1D8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7" name="자유형: 도형 246">
                <a:extLst>
                  <a:ext uri="{FF2B5EF4-FFF2-40B4-BE49-F238E27FC236}">
                    <a16:creationId xmlns:a16="http://schemas.microsoft.com/office/drawing/2014/main" id="{31F6A4D9-7BEB-BF8F-74EA-7DB0DBE53856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8" name="자유형: 도형 247">
                <a:extLst>
                  <a:ext uri="{FF2B5EF4-FFF2-40B4-BE49-F238E27FC236}">
                    <a16:creationId xmlns:a16="http://schemas.microsoft.com/office/drawing/2014/main" id="{E4339803-A547-DACF-9337-1369FF7305DC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9" name="자유형: 도형 248">
                <a:extLst>
                  <a:ext uri="{FF2B5EF4-FFF2-40B4-BE49-F238E27FC236}">
                    <a16:creationId xmlns:a16="http://schemas.microsoft.com/office/drawing/2014/main" id="{2EE5FF2C-58D0-1CD9-24B7-613FF5BDD7DE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D5532472-F251-CC2B-67EF-B2BEEC44A4F6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3" name="자유형: 도형 242">
              <a:extLst>
                <a:ext uri="{FF2B5EF4-FFF2-40B4-BE49-F238E27FC236}">
                  <a16:creationId xmlns:a16="http://schemas.microsoft.com/office/drawing/2014/main" id="{67438DB1-3B0A-DEAA-7958-439726C779E1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4" name="자유형: 도형 243">
              <a:extLst>
                <a:ext uri="{FF2B5EF4-FFF2-40B4-BE49-F238E27FC236}">
                  <a16:creationId xmlns:a16="http://schemas.microsoft.com/office/drawing/2014/main" id="{8427E391-858B-8200-D11A-6F57B4950F3D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DD99ECC3-4DF4-1943-E59F-6A41477FD813}"/>
              </a:ext>
            </a:extLst>
          </p:cNvPr>
          <p:cNvSpPr txBox="1"/>
          <p:nvPr/>
        </p:nvSpPr>
        <p:spPr>
          <a:xfrm>
            <a:off x="7173662" y="2832251"/>
            <a:ext cx="755912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03</a:t>
            </a:r>
          </a:p>
        </p:txBody>
      </p:sp>
      <p:sp>
        <p:nvSpPr>
          <p:cNvPr id="101" name="Rectangle 5">
            <a:extLst>
              <a:ext uri="{FF2B5EF4-FFF2-40B4-BE49-F238E27FC236}">
                <a16:creationId xmlns:a16="http://schemas.microsoft.com/office/drawing/2014/main" id="{82B07909-FF01-F276-50EE-A8DE1950447C}"/>
              </a:ext>
            </a:extLst>
          </p:cNvPr>
          <p:cNvSpPr/>
          <p:nvPr/>
        </p:nvSpPr>
        <p:spPr>
          <a:xfrm>
            <a:off x="6582078" y="3200892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50" name="그래픽 162">
            <a:extLst>
              <a:ext uri="{FF2B5EF4-FFF2-40B4-BE49-F238E27FC236}">
                <a16:creationId xmlns:a16="http://schemas.microsoft.com/office/drawing/2014/main" id="{DCF4AC05-AE09-0D32-5911-9967D33AC00B}"/>
              </a:ext>
            </a:extLst>
          </p:cNvPr>
          <p:cNvGrpSpPr>
            <a:grpSpLocks noChangeAspect="1"/>
          </p:cNvGrpSpPr>
          <p:nvPr/>
        </p:nvGrpSpPr>
        <p:grpSpPr>
          <a:xfrm>
            <a:off x="7285131" y="2154713"/>
            <a:ext cx="532977" cy="508655"/>
            <a:chOff x="8739183" y="5236498"/>
            <a:chExt cx="540000" cy="515358"/>
          </a:xfrm>
          <a:solidFill>
            <a:schemeClr val="accent3"/>
          </a:solidFill>
        </p:grpSpPr>
        <p:sp>
          <p:nvSpPr>
            <p:cNvPr id="251" name="자유형: 도형 250">
              <a:extLst>
                <a:ext uri="{FF2B5EF4-FFF2-40B4-BE49-F238E27FC236}">
                  <a16:creationId xmlns:a16="http://schemas.microsoft.com/office/drawing/2014/main" id="{5393AF37-E42F-157E-650A-34D47551958B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2" name="자유형: 도형 251">
              <a:extLst>
                <a:ext uri="{FF2B5EF4-FFF2-40B4-BE49-F238E27FC236}">
                  <a16:creationId xmlns:a16="http://schemas.microsoft.com/office/drawing/2014/main" id="{D98B933C-4FC8-6B56-3C60-70E7823C894C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3" name="자유형: 도형 252">
              <a:extLst>
                <a:ext uri="{FF2B5EF4-FFF2-40B4-BE49-F238E27FC236}">
                  <a16:creationId xmlns:a16="http://schemas.microsoft.com/office/drawing/2014/main" id="{0960FCA4-7536-30B7-FD2F-0C4C925425B9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4" name="자유형: 도형 253">
              <a:extLst>
                <a:ext uri="{FF2B5EF4-FFF2-40B4-BE49-F238E27FC236}">
                  <a16:creationId xmlns:a16="http://schemas.microsoft.com/office/drawing/2014/main" id="{DE27D415-7653-71BA-111E-9EFEAF1C5A7D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5" name="자유형: 도형 254">
              <a:extLst>
                <a:ext uri="{FF2B5EF4-FFF2-40B4-BE49-F238E27FC236}">
                  <a16:creationId xmlns:a16="http://schemas.microsoft.com/office/drawing/2014/main" id="{BE243898-77FA-5B3E-C0E1-75518D3F5EA4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BF3A71D2-05D5-8175-421A-44E7AF487FD5}"/>
              </a:ext>
            </a:extLst>
          </p:cNvPr>
          <p:cNvSpPr txBox="1"/>
          <p:nvPr/>
        </p:nvSpPr>
        <p:spPr>
          <a:xfrm>
            <a:off x="10042182" y="2832251"/>
            <a:ext cx="755913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16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Step 04</a:t>
            </a:r>
          </a:p>
        </p:txBody>
      </p:sp>
      <p:sp>
        <p:nvSpPr>
          <p:cNvPr id="121" name="Rectangle 5">
            <a:extLst>
              <a:ext uri="{FF2B5EF4-FFF2-40B4-BE49-F238E27FC236}">
                <a16:creationId xmlns:a16="http://schemas.microsoft.com/office/drawing/2014/main" id="{25FA5098-0A6A-2499-4685-6093FA211C21}"/>
              </a:ext>
            </a:extLst>
          </p:cNvPr>
          <p:cNvSpPr/>
          <p:nvPr/>
        </p:nvSpPr>
        <p:spPr>
          <a:xfrm>
            <a:off x="9450595" y="3200892"/>
            <a:ext cx="19390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도우미죠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56" name="그래픽 164">
            <a:extLst>
              <a:ext uri="{FF2B5EF4-FFF2-40B4-BE49-F238E27FC236}">
                <a16:creationId xmlns:a16="http://schemas.microsoft.com/office/drawing/2014/main" id="{557813F3-8DB8-00FA-4631-F9A9EA1F4F83}"/>
              </a:ext>
            </a:extLst>
          </p:cNvPr>
          <p:cNvGrpSpPr>
            <a:grpSpLocks noChangeAspect="1"/>
          </p:cNvGrpSpPr>
          <p:nvPr/>
        </p:nvGrpSpPr>
        <p:grpSpPr>
          <a:xfrm>
            <a:off x="10153651" y="2170807"/>
            <a:ext cx="532977" cy="492561"/>
            <a:chOff x="7906850" y="5244653"/>
            <a:chExt cx="540000" cy="499052"/>
          </a:xfrm>
          <a:solidFill>
            <a:schemeClr val="accent3"/>
          </a:solidFill>
        </p:grpSpPr>
        <p:grpSp>
          <p:nvGrpSpPr>
            <p:cNvPr id="257" name="그래픽 164">
              <a:extLst>
                <a:ext uri="{FF2B5EF4-FFF2-40B4-BE49-F238E27FC236}">
                  <a16:creationId xmlns:a16="http://schemas.microsoft.com/office/drawing/2014/main" id="{92335C47-290B-6AB3-F148-D1BA9EDFED74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261" name="자유형: 도형 260">
                <a:extLst>
                  <a:ext uri="{FF2B5EF4-FFF2-40B4-BE49-F238E27FC236}">
                    <a16:creationId xmlns:a16="http://schemas.microsoft.com/office/drawing/2014/main" id="{B83B4DB0-5D8E-B2FC-8036-23CEF98EFF64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2" name="자유형: 도형 261">
                <a:extLst>
                  <a:ext uri="{FF2B5EF4-FFF2-40B4-BE49-F238E27FC236}">
                    <a16:creationId xmlns:a16="http://schemas.microsoft.com/office/drawing/2014/main" id="{63F3A371-A484-7A41-E4C7-5BAC730B764B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3" name="자유형: 도형 262">
                <a:extLst>
                  <a:ext uri="{FF2B5EF4-FFF2-40B4-BE49-F238E27FC236}">
                    <a16:creationId xmlns:a16="http://schemas.microsoft.com/office/drawing/2014/main" id="{56CE5F0B-ED5A-A010-E4D7-6BC65C6D3CA8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58" name="그래픽 164">
              <a:extLst>
                <a:ext uri="{FF2B5EF4-FFF2-40B4-BE49-F238E27FC236}">
                  <a16:creationId xmlns:a16="http://schemas.microsoft.com/office/drawing/2014/main" id="{4C29C687-DFE9-CBA6-5AD3-B4B2D9DC5A03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259" name="자유형: 도형 258">
                <a:extLst>
                  <a:ext uri="{FF2B5EF4-FFF2-40B4-BE49-F238E27FC236}">
                    <a16:creationId xmlns:a16="http://schemas.microsoft.com/office/drawing/2014/main" id="{3D332315-F81E-30DA-E985-6F0EE0B16515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0" name="자유형: 도형 259">
                <a:extLst>
                  <a:ext uri="{FF2B5EF4-FFF2-40B4-BE49-F238E27FC236}">
                    <a16:creationId xmlns:a16="http://schemas.microsoft.com/office/drawing/2014/main" id="{C764103F-3440-198A-6512-1E3A8DA9714A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264" name="그래픽 342">
            <a:extLst>
              <a:ext uri="{FF2B5EF4-FFF2-40B4-BE49-F238E27FC236}">
                <a16:creationId xmlns:a16="http://schemas.microsoft.com/office/drawing/2014/main" id="{C8A27DB1-D76C-EA5C-9FA3-927067D338FB}"/>
              </a:ext>
            </a:extLst>
          </p:cNvPr>
          <p:cNvGrpSpPr>
            <a:grpSpLocks noChangeAspect="1"/>
          </p:cNvGrpSpPr>
          <p:nvPr/>
        </p:nvGrpSpPr>
        <p:grpSpPr>
          <a:xfrm>
            <a:off x="4335020" y="4682311"/>
            <a:ext cx="532967" cy="535499"/>
            <a:chOff x="7906850" y="6052273"/>
            <a:chExt cx="539988" cy="542556"/>
          </a:xfrm>
          <a:solidFill>
            <a:schemeClr val="accent3"/>
          </a:solidFill>
        </p:grpSpPr>
        <p:grpSp>
          <p:nvGrpSpPr>
            <p:cNvPr id="265" name="그래픽 342">
              <a:extLst>
                <a:ext uri="{FF2B5EF4-FFF2-40B4-BE49-F238E27FC236}">
                  <a16:creationId xmlns:a16="http://schemas.microsoft.com/office/drawing/2014/main" id="{B409EEB4-4EDE-50B4-3928-2D7B66B277A5}"/>
                </a:ext>
              </a:extLst>
            </p:cNvPr>
            <p:cNvGrpSpPr/>
            <p:nvPr/>
          </p:nvGrpSpPr>
          <p:grpSpPr>
            <a:xfrm>
              <a:off x="8003601" y="6052273"/>
              <a:ext cx="443237" cy="492470"/>
              <a:chOff x="8003784" y="6052270"/>
              <a:chExt cx="443252" cy="492474"/>
            </a:xfrm>
            <a:grpFill/>
          </p:grpSpPr>
          <p:sp>
            <p:nvSpPr>
              <p:cNvPr id="271" name="자유형: 도형 270">
                <a:extLst>
                  <a:ext uri="{FF2B5EF4-FFF2-40B4-BE49-F238E27FC236}">
                    <a16:creationId xmlns:a16="http://schemas.microsoft.com/office/drawing/2014/main" id="{1E3D01DC-A2F3-0E0F-03C6-1137E03DAD6C}"/>
                  </a:ext>
                </a:extLst>
              </p:cNvPr>
              <p:cNvSpPr/>
              <p:nvPr/>
            </p:nvSpPr>
            <p:spPr>
              <a:xfrm>
                <a:off x="8125265" y="6052273"/>
                <a:ext cx="224071" cy="96145"/>
              </a:xfrm>
              <a:custGeom>
                <a:avLst/>
                <a:gdLst>
                  <a:gd name="connsiteX0" fmla="*/ 224066 w 224066"/>
                  <a:gd name="connsiteY0" fmla="*/ 96145 h 96145"/>
                  <a:gd name="connsiteX1" fmla="*/ 207111 w 224066"/>
                  <a:gd name="connsiteY1" fmla="*/ 96145 h 96145"/>
                  <a:gd name="connsiteX2" fmla="*/ 128891 w 224066"/>
                  <a:gd name="connsiteY2" fmla="*/ 16955 h 96145"/>
                  <a:gd name="connsiteX3" fmla="*/ 95188 w 224066"/>
                  <a:gd name="connsiteY3" fmla="*/ 16955 h 96145"/>
                  <a:gd name="connsiteX4" fmla="*/ 16955 w 224066"/>
                  <a:gd name="connsiteY4" fmla="*/ 96145 h 96145"/>
                  <a:gd name="connsiteX5" fmla="*/ 0 w 224066"/>
                  <a:gd name="connsiteY5" fmla="*/ 96145 h 96145"/>
                  <a:gd name="connsiteX6" fmla="*/ 95188 w 224066"/>
                  <a:gd name="connsiteY6" fmla="*/ 0 h 96145"/>
                  <a:gd name="connsiteX7" fmla="*/ 128891 w 224066"/>
                  <a:gd name="connsiteY7" fmla="*/ 0 h 96145"/>
                  <a:gd name="connsiteX8" fmla="*/ 224066 w 224066"/>
                  <a:gd name="connsiteY8" fmla="*/ 96145 h 9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66" h="96145">
                    <a:moveTo>
                      <a:pt x="224066" y="96145"/>
                    </a:moveTo>
                    <a:lnTo>
                      <a:pt x="207111" y="96145"/>
                    </a:lnTo>
                    <a:cubicBezTo>
                      <a:pt x="207111" y="52477"/>
                      <a:pt x="172024" y="16955"/>
                      <a:pt x="128891" y="16955"/>
                    </a:cubicBezTo>
                    <a:lnTo>
                      <a:pt x="95188" y="16955"/>
                    </a:lnTo>
                    <a:cubicBezTo>
                      <a:pt x="52051" y="16955"/>
                      <a:pt x="16955" y="52481"/>
                      <a:pt x="16955" y="96145"/>
                    </a:cubicBezTo>
                    <a:lnTo>
                      <a:pt x="0" y="96145"/>
                    </a:lnTo>
                    <a:cubicBezTo>
                      <a:pt x="0" y="43132"/>
                      <a:pt x="42698" y="0"/>
                      <a:pt x="95188" y="0"/>
                    </a:cubicBezTo>
                    <a:lnTo>
                      <a:pt x="128891" y="0"/>
                    </a:lnTo>
                    <a:cubicBezTo>
                      <a:pt x="181373" y="0"/>
                      <a:pt x="224066" y="43132"/>
                      <a:pt x="224066" y="9614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2" name="자유형: 도형 271">
                <a:extLst>
                  <a:ext uri="{FF2B5EF4-FFF2-40B4-BE49-F238E27FC236}">
                    <a16:creationId xmlns:a16="http://schemas.microsoft.com/office/drawing/2014/main" id="{A03CFB96-3CD1-CD33-B2D0-AF74DC2B8A31}"/>
                  </a:ext>
                </a:extLst>
              </p:cNvPr>
              <p:cNvSpPr/>
              <p:nvPr/>
            </p:nvSpPr>
            <p:spPr>
              <a:xfrm>
                <a:off x="8003784" y="6170343"/>
                <a:ext cx="352830" cy="374401"/>
              </a:xfrm>
              <a:custGeom>
                <a:avLst/>
                <a:gdLst>
                  <a:gd name="connsiteX0" fmla="*/ 352823 w 352822"/>
                  <a:gd name="connsiteY0" fmla="*/ 374401 h 374401"/>
                  <a:gd name="connsiteX1" fmla="*/ 202601 w 352822"/>
                  <a:gd name="connsiteY1" fmla="*/ 374401 h 374401"/>
                  <a:gd name="connsiteX2" fmla="*/ 202601 w 352822"/>
                  <a:gd name="connsiteY2" fmla="*/ 357446 h 374401"/>
                  <a:gd name="connsiteX3" fmla="*/ 335867 w 352822"/>
                  <a:gd name="connsiteY3" fmla="*/ 357446 h 374401"/>
                  <a:gd name="connsiteX4" fmla="*/ 335867 w 352822"/>
                  <a:gd name="connsiteY4" fmla="*/ 16955 h 374401"/>
                  <a:gd name="connsiteX5" fmla="*/ 16955 w 352822"/>
                  <a:gd name="connsiteY5" fmla="*/ 16955 h 374401"/>
                  <a:gd name="connsiteX6" fmla="*/ 16955 w 352822"/>
                  <a:gd name="connsiteY6" fmla="*/ 104891 h 374401"/>
                  <a:gd name="connsiteX7" fmla="*/ 0 w 352822"/>
                  <a:gd name="connsiteY7" fmla="*/ 104891 h 374401"/>
                  <a:gd name="connsiteX8" fmla="*/ 0 w 352822"/>
                  <a:gd name="connsiteY8" fmla="*/ 0 h 374401"/>
                  <a:gd name="connsiteX9" fmla="*/ 352823 w 352822"/>
                  <a:gd name="connsiteY9" fmla="*/ 0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822" h="374401">
                    <a:moveTo>
                      <a:pt x="352823" y="374401"/>
                    </a:moveTo>
                    <a:lnTo>
                      <a:pt x="202601" y="374401"/>
                    </a:lnTo>
                    <a:lnTo>
                      <a:pt x="202601" y="357446"/>
                    </a:lnTo>
                    <a:lnTo>
                      <a:pt x="335867" y="357446"/>
                    </a:lnTo>
                    <a:lnTo>
                      <a:pt x="335867" y="16955"/>
                    </a:lnTo>
                    <a:lnTo>
                      <a:pt x="16955" y="16955"/>
                    </a:lnTo>
                    <a:lnTo>
                      <a:pt x="16955" y="104891"/>
                    </a:lnTo>
                    <a:lnTo>
                      <a:pt x="0" y="104891"/>
                    </a:lnTo>
                    <a:lnTo>
                      <a:pt x="0" y="0"/>
                    </a:lnTo>
                    <a:lnTo>
                      <a:pt x="352823" y="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3" name="자유형: 도형 272">
                <a:extLst>
                  <a:ext uri="{FF2B5EF4-FFF2-40B4-BE49-F238E27FC236}">
                    <a16:creationId xmlns:a16="http://schemas.microsoft.com/office/drawing/2014/main" id="{90A8EC82-8913-5F57-1F81-7891F025988F}"/>
                  </a:ext>
                </a:extLst>
              </p:cNvPr>
              <p:cNvSpPr/>
              <p:nvPr/>
            </p:nvSpPr>
            <p:spPr>
              <a:xfrm>
                <a:off x="8068922" y="6052270"/>
                <a:ext cx="224071" cy="181199"/>
              </a:xfrm>
              <a:custGeom>
                <a:avLst/>
                <a:gdLst>
                  <a:gd name="connsiteX0" fmla="*/ 224066 w 224066"/>
                  <a:gd name="connsiteY0" fmla="*/ 181200 h 181199"/>
                  <a:gd name="connsiteX1" fmla="*/ 207107 w 224066"/>
                  <a:gd name="connsiteY1" fmla="*/ 181200 h 181199"/>
                  <a:gd name="connsiteX2" fmla="*/ 207107 w 224066"/>
                  <a:gd name="connsiteY2" fmla="*/ 96145 h 181199"/>
                  <a:gd name="connsiteX3" fmla="*/ 128891 w 224066"/>
                  <a:gd name="connsiteY3" fmla="*/ 16955 h 181199"/>
                  <a:gd name="connsiteX4" fmla="*/ 95179 w 224066"/>
                  <a:gd name="connsiteY4" fmla="*/ 16955 h 181199"/>
                  <a:gd name="connsiteX5" fmla="*/ 16955 w 224066"/>
                  <a:gd name="connsiteY5" fmla="*/ 96145 h 181199"/>
                  <a:gd name="connsiteX6" fmla="*/ 16955 w 224066"/>
                  <a:gd name="connsiteY6" fmla="*/ 181200 h 181199"/>
                  <a:gd name="connsiteX7" fmla="*/ 0 w 224066"/>
                  <a:gd name="connsiteY7" fmla="*/ 181200 h 181199"/>
                  <a:gd name="connsiteX8" fmla="*/ 0 w 224066"/>
                  <a:gd name="connsiteY8" fmla="*/ 96145 h 181199"/>
                  <a:gd name="connsiteX9" fmla="*/ 95179 w 224066"/>
                  <a:gd name="connsiteY9" fmla="*/ 0 h 181199"/>
                  <a:gd name="connsiteX10" fmla="*/ 128891 w 224066"/>
                  <a:gd name="connsiteY10" fmla="*/ 0 h 181199"/>
                  <a:gd name="connsiteX11" fmla="*/ 224066 w 224066"/>
                  <a:gd name="connsiteY11" fmla="*/ 96145 h 181199"/>
                  <a:gd name="connsiteX12" fmla="*/ 224066 w 224066"/>
                  <a:gd name="connsiteY12" fmla="*/ 181200 h 18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066" h="181199">
                    <a:moveTo>
                      <a:pt x="224066" y="181200"/>
                    </a:moveTo>
                    <a:lnTo>
                      <a:pt x="207107" y="181200"/>
                    </a:lnTo>
                    <a:lnTo>
                      <a:pt x="207107" y="96145"/>
                    </a:lnTo>
                    <a:cubicBezTo>
                      <a:pt x="207107" y="52477"/>
                      <a:pt x="172020" y="16955"/>
                      <a:pt x="128891" y="16955"/>
                    </a:cubicBezTo>
                    <a:lnTo>
                      <a:pt x="95179" y="16955"/>
                    </a:lnTo>
                    <a:cubicBezTo>
                      <a:pt x="52047" y="16955"/>
                      <a:pt x="16955" y="52481"/>
                      <a:pt x="16955" y="96145"/>
                    </a:cubicBezTo>
                    <a:lnTo>
                      <a:pt x="16955" y="181200"/>
                    </a:lnTo>
                    <a:lnTo>
                      <a:pt x="0" y="181200"/>
                    </a:lnTo>
                    <a:lnTo>
                      <a:pt x="0" y="96145"/>
                    </a:lnTo>
                    <a:cubicBezTo>
                      <a:pt x="0" y="43132"/>
                      <a:pt x="42698" y="0"/>
                      <a:pt x="95179" y="0"/>
                    </a:cubicBezTo>
                    <a:lnTo>
                      <a:pt x="128891" y="0"/>
                    </a:lnTo>
                    <a:cubicBezTo>
                      <a:pt x="181368" y="0"/>
                      <a:pt x="224066" y="43132"/>
                      <a:pt x="224066" y="96145"/>
                    </a:cubicBezTo>
                    <a:lnTo>
                      <a:pt x="224066" y="18120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4" name="자유형: 도형 273">
                <a:extLst>
                  <a:ext uri="{FF2B5EF4-FFF2-40B4-BE49-F238E27FC236}">
                    <a16:creationId xmlns:a16="http://schemas.microsoft.com/office/drawing/2014/main" id="{F4807A8C-945A-8F89-7C3F-E1A6698C0F00}"/>
                  </a:ext>
                </a:extLst>
              </p:cNvPr>
              <p:cNvSpPr/>
              <p:nvPr/>
            </p:nvSpPr>
            <p:spPr>
              <a:xfrm>
                <a:off x="8338963" y="6170340"/>
                <a:ext cx="108073" cy="374401"/>
              </a:xfrm>
              <a:custGeom>
                <a:avLst/>
                <a:gdLst>
                  <a:gd name="connsiteX0" fmla="*/ 108072 w 108071"/>
                  <a:gd name="connsiteY0" fmla="*/ 374401 h 374401"/>
                  <a:gd name="connsiteX1" fmla="*/ 0 w 108071"/>
                  <a:gd name="connsiteY1" fmla="*/ 374401 h 374401"/>
                  <a:gd name="connsiteX2" fmla="*/ 0 w 108071"/>
                  <a:gd name="connsiteY2" fmla="*/ 0 h 374401"/>
                  <a:gd name="connsiteX3" fmla="*/ 108072 w 108071"/>
                  <a:gd name="connsiteY3" fmla="*/ 0 h 374401"/>
                  <a:gd name="connsiteX4" fmla="*/ 108072 w 108071"/>
                  <a:gd name="connsiteY4" fmla="*/ 374401 h 374401"/>
                  <a:gd name="connsiteX5" fmla="*/ 16955 w 108071"/>
                  <a:gd name="connsiteY5" fmla="*/ 357446 h 374401"/>
                  <a:gd name="connsiteX6" fmla="*/ 91117 w 108071"/>
                  <a:gd name="connsiteY6" fmla="*/ 357446 h 374401"/>
                  <a:gd name="connsiteX7" fmla="*/ 91117 w 108071"/>
                  <a:gd name="connsiteY7" fmla="*/ 16955 h 374401"/>
                  <a:gd name="connsiteX8" fmla="*/ 16955 w 108071"/>
                  <a:gd name="connsiteY8" fmla="*/ 16955 h 374401"/>
                  <a:gd name="connsiteX9" fmla="*/ 16955 w 108071"/>
                  <a:gd name="connsiteY9" fmla="*/ 357446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71" h="374401">
                    <a:moveTo>
                      <a:pt x="108072" y="374401"/>
                    </a:moveTo>
                    <a:lnTo>
                      <a:pt x="0" y="374401"/>
                    </a:lnTo>
                    <a:lnTo>
                      <a:pt x="0" y="0"/>
                    </a:lnTo>
                    <a:lnTo>
                      <a:pt x="108072" y="0"/>
                    </a:lnTo>
                    <a:lnTo>
                      <a:pt x="108072" y="374401"/>
                    </a:lnTo>
                    <a:close/>
                    <a:moveTo>
                      <a:pt x="16955" y="357446"/>
                    </a:moveTo>
                    <a:lnTo>
                      <a:pt x="91117" y="357446"/>
                    </a:lnTo>
                    <a:lnTo>
                      <a:pt x="91117" y="16955"/>
                    </a:lnTo>
                    <a:lnTo>
                      <a:pt x="16955" y="16955"/>
                    </a:lnTo>
                    <a:lnTo>
                      <a:pt x="16955" y="357446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75" name="그래픽 342">
                <a:extLst>
                  <a:ext uri="{FF2B5EF4-FFF2-40B4-BE49-F238E27FC236}">
                    <a16:creationId xmlns:a16="http://schemas.microsoft.com/office/drawing/2014/main" id="{176D8374-E5A4-FBCD-B5B4-B587B60926E9}"/>
                  </a:ext>
                </a:extLst>
              </p:cNvPr>
              <p:cNvGrpSpPr/>
              <p:nvPr/>
            </p:nvGrpSpPr>
            <p:grpSpPr>
              <a:xfrm>
                <a:off x="8383425" y="6173166"/>
                <a:ext cx="16963" cy="363099"/>
                <a:chOff x="8383425" y="6173166"/>
                <a:chExt cx="16963" cy="363099"/>
              </a:xfrm>
              <a:grpFill/>
            </p:grpSpPr>
            <p:sp>
              <p:nvSpPr>
                <p:cNvPr id="276" name="자유형: 도형 275">
                  <a:extLst>
                    <a:ext uri="{FF2B5EF4-FFF2-40B4-BE49-F238E27FC236}">
                      <a16:creationId xmlns:a16="http://schemas.microsoft.com/office/drawing/2014/main" id="{0C4C236D-FA95-B423-27AF-689461F84570}"/>
                    </a:ext>
                  </a:extLst>
                </p:cNvPr>
                <p:cNvSpPr/>
                <p:nvPr/>
              </p:nvSpPr>
              <p:spPr>
                <a:xfrm>
                  <a:off x="8383429" y="6173166"/>
                  <a:ext cx="16959" cy="8298"/>
                </a:xfrm>
                <a:custGeom>
                  <a:avLst/>
                  <a:gdLst>
                    <a:gd name="connsiteX0" fmla="*/ 0 w 16959"/>
                    <a:gd name="connsiteY0" fmla="*/ 0 h 8298"/>
                    <a:gd name="connsiteX1" fmla="*/ 16959 w 16959"/>
                    <a:gd name="connsiteY1" fmla="*/ 0 h 8298"/>
                    <a:gd name="connsiteX2" fmla="*/ 16959 w 16959"/>
                    <a:gd name="connsiteY2" fmla="*/ 8298 h 8298"/>
                    <a:gd name="connsiteX3" fmla="*/ 0 w 16959"/>
                    <a:gd name="connsiteY3" fmla="*/ 8298 h 8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8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8"/>
                      </a:lnTo>
                      <a:lnTo>
                        <a:pt x="0" y="8298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77" name="자유형: 도형 276">
                  <a:extLst>
                    <a:ext uri="{FF2B5EF4-FFF2-40B4-BE49-F238E27FC236}">
                      <a16:creationId xmlns:a16="http://schemas.microsoft.com/office/drawing/2014/main" id="{42AF4CB0-0FEF-6FBC-9414-C0959EB3A1DF}"/>
                    </a:ext>
                  </a:extLst>
                </p:cNvPr>
                <p:cNvSpPr/>
                <p:nvPr/>
              </p:nvSpPr>
              <p:spPr>
                <a:xfrm>
                  <a:off x="8383425" y="6197968"/>
                  <a:ext cx="16959" cy="320118"/>
                </a:xfrm>
                <a:custGeom>
                  <a:avLst/>
                  <a:gdLst>
                    <a:gd name="connsiteX0" fmla="*/ 16959 w 16959"/>
                    <a:gd name="connsiteY0" fmla="*/ 320119 h 320118"/>
                    <a:gd name="connsiteX1" fmla="*/ 0 w 16959"/>
                    <a:gd name="connsiteY1" fmla="*/ 320119 h 320118"/>
                    <a:gd name="connsiteX2" fmla="*/ 0 w 16959"/>
                    <a:gd name="connsiteY2" fmla="*/ 303265 h 320118"/>
                    <a:gd name="connsiteX3" fmla="*/ 16959 w 16959"/>
                    <a:gd name="connsiteY3" fmla="*/ 303265 h 320118"/>
                    <a:gd name="connsiteX4" fmla="*/ 16959 w 16959"/>
                    <a:gd name="connsiteY4" fmla="*/ 320119 h 320118"/>
                    <a:gd name="connsiteX5" fmla="*/ 16959 w 16959"/>
                    <a:gd name="connsiteY5" fmla="*/ 286419 h 320118"/>
                    <a:gd name="connsiteX6" fmla="*/ 0 w 16959"/>
                    <a:gd name="connsiteY6" fmla="*/ 286419 h 320118"/>
                    <a:gd name="connsiteX7" fmla="*/ 0 w 16959"/>
                    <a:gd name="connsiteY7" fmla="*/ 269574 h 320118"/>
                    <a:gd name="connsiteX8" fmla="*/ 16959 w 16959"/>
                    <a:gd name="connsiteY8" fmla="*/ 269574 h 320118"/>
                    <a:gd name="connsiteX9" fmla="*/ 16959 w 16959"/>
                    <a:gd name="connsiteY9" fmla="*/ 286419 h 320118"/>
                    <a:gd name="connsiteX10" fmla="*/ 16959 w 16959"/>
                    <a:gd name="connsiteY10" fmla="*/ 252724 h 320118"/>
                    <a:gd name="connsiteX11" fmla="*/ 0 w 16959"/>
                    <a:gd name="connsiteY11" fmla="*/ 252724 h 320118"/>
                    <a:gd name="connsiteX12" fmla="*/ 0 w 16959"/>
                    <a:gd name="connsiteY12" fmla="*/ 235875 h 320118"/>
                    <a:gd name="connsiteX13" fmla="*/ 16959 w 16959"/>
                    <a:gd name="connsiteY13" fmla="*/ 235875 h 320118"/>
                    <a:gd name="connsiteX14" fmla="*/ 16959 w 16959"/>
                    <a:gd name="connsiteY14" fmla="*/ 252724 h 320118"/>
                    <a:gd name="connsiteX15" fmla="*/ 16959 w 16959"/>
                    <a:gd name="connsiteY15" fmla="*/ 219025 h 320118"/>
                    <a:gd name="connsiteX16" fmla="*/ 0 w 16959"/>
                    <a:gd name="connsiteY16" fmla="*/ 219025 h 320118"/>
                    <a:gd name="connsiteX17" fmla="*/ 0 w 16959"/>
                    <a:gd name="connsiteY17" fmla="*/ 202179 h 320118"/>
                    <a:gd name="connsiteX18" fmla="*/ 16959 w 16959"/>
                    <a:gd name="connsiteY18" fmla="*/ 202179 h 320118"/>
                    <a:gd name="connsiteX19" fmla="*/ 16959 w 16959"/>
                    <a:gd name="connsiteY19" fmla="*/ 219025 h 320118"/>
                    <a:gd name="connsiteX20" fmla="*/ 16959 w 16959"/>
                    <a:gd name="connsiteY20" fmla="*/ 185325 h 320118"/>
                    <a:gd name="connsiteX21" fmla="*/ 0 w 16959"/>
                    <a:gd name="connsiteY21" fmla="*/ 185325 h 320118"/>
                    <a:gd name="connsiteX22" fmla="*/ 0 w 16959"/>
                    <a:gd name="connsiteY22" fmla="*/ 168480 h 320118"/>
                    <a:gd name="connsiteX23" fmla="*/ 16959 w 16959"/>
                    <a:gd name="connsiteY23" fmla="*/ 168480 h 320118"/>
                    <a:gd name="connsiteX24" fmla="*/ 16959 w 16959"/>
                    <a:gd name="connsiteY24" fmla="*/ 185325 h 320118"/>
                    <a:gd name="connsiteX25" fmla="*/ 16959 w 16959"/>
                    <a:gd name="connsiteY25" fmla="*/ 151635 h 320118"/>
                    <a:gd name="connsiteX26" fmla="*/ 0 w 16959"/>
                    <a:gd name="connsiteY26" fmla="*/ 151635 h 320118"/>
                    <a:gd name="connsiteX27" fmla="*/ 0 w 16959"/>
                    <a:gd name="connsiteY27" fmla="*/ 134785 h 320118"/>
                    <a:gd name="connsiteX28" fmla="*/ 16959 w 16959"/>
                    <a:gd name="connsiteY28" fmla="*/ 134785 h 320118"/>
                    <a:gd name="connsiteX29" fmla="*/ 16959 w 16959"/>
                    <a:gd name="connsiteY29" fmla="*/ 151635 h 320118"/>
                    <a:gd name="connsiteX30" fmla="*/ 16959 w 16959"/>
                    <a:gd name="connsiteY30" fmla="*/ 117935 h 320118"/>
                    <a:gd name="connsiteX31" fmla="*/ 0 w 16959"/>
                    <a:gd name="connsiteY31" fmla="*/ 117935 h 320118"/>
                    <a:gd name="connsiteX32" fmla="*/ 0 w 16959"/>
                    <a:gd name="connsiteY32" fmla="*/ 101090 h 320118"/>
                    <a:gd name="connsiteX33" fmla="*/ 16959 w 16959"/>
                    <a:gd name="connsiteY33" fmla="*/ 101090 h 320118"/>
                    <a:gd name="connsiteX34" fmla="*/ 16959 w 16959"/>
                    <a:gd name="connsiteY34" fmla="*/ 117935 h 320118"/>
                    <a:gd name="connsiteX35" fmla="*/ 16959 w 16959"/>
                    <a:gd name="connsiteY35" fmla="*/ 84236 h 320118"/>
                    <a:gd name="connsiteX36" fmla="*/ 0 w 16959"/>
                    <a:gd name="connsiteY36" fmla="*/ 84236 h 320118"/>
                    <a:gd name="connsiteX37" fmla="*/ 0 w 16959"/>
                    <a:gd name="connsiteY37" fmla="*/ 67390 h 320118"/>
                    <a:gd name="connsiteX38" fmla="*/ 16959 w 16959"/>
                    <a:gd name="connsiteY38" fmla="*/ 67390 h 320118"/>
                    <a:gd name="connsiteX39" fmla="*/ 16959 w 16959"/>
                    <a:gd name="connsiteY39" fmla="*/ 84236 h 320118"/>
                    <a:gd name="connsiteX40" fmla="*/ 16959 w 16959"/>
                    <a:gd name="connsiteY40" fmla="*/ 50541 h 320118"/>
                    <a:gd name="connsiteX41" fmla="*/ 0 w 16959"/>
                    <a:gd name="connsiteY41" fmla="*/ 50541 h 320118"/>
                    <a:gd name="connsiteX42" fmla="*/ 0 w 16959"/>
                    <a:gd name="connsiteY42" fmla="*/ 33695 h 320118"/>
                    <a:gd name="connsiteX43" fmla="*/ 16959 w 16959"/>
                    <a:gd name="connsiteY43" fmla="*/ 33695 h 320118"/>
                    <a:gd name="connsiteX44" fmla="*/ 16959 w 16959"/>
                    <a:gd name="connsiteY44" fmla="*/ 50541 h 320118"/>
                    <a:gd name="connsiteX45" fmla="*/ 16959 w 16959"/>
                    <a:gd name="connsiteY45" fmla="*/ 16845 h 320118"/>
                    <a:gd name="connsiteX46" fmla="*/ 0 w 16959"/>
                    <a:gd name="connsiteY46" fmla="*/ 16845 h 320118"/>
                    <a:gd name="connsiteX47" fmla="*/ 0 w 16959"/>
                    <a:gd name="connsiteY47" fmla="*/ 0 h 320118"/>
                    <a:gd name="connsiteX48" fmla="*/ 16959 w 16959"/>
                    <a:gd name="connsiteY48" fmla="*/ 0 h 320118"/>
                    <a:gd name="connsiteX49" fmla="*/ 16959 w 16959"/>
                    <a:gd name="connsiteY49" fmla="*/ 16845 h 32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6959" h="320118">
                      <a:moveTo>
                        <a:pt x="16959" y="320119"/>
                      </a:moveTo>
                      <a:lnTo>
                        <a:pt x="0" y="320119"/>
                      </a:lnTo>
                      <a:lnTo>
                        <a:pt x="0" y="303265"/>
                      </a:lnTo>
                      <a:lnTo>
                        <a:pt x="16959" y="303265"/>
                      </a:lnTo>
                      <a:lnTo>
                        <a:pt x="16959" y="320119"/>
                      </a:lnTo>
                      <a:close/>
                      <a:moveTo>
                        <a:pt x="16959" y="286419"/>
                      </a:moveTo>
                      <a:lnTo>
                        <a:pt x="0" y="286419"/>
                      </a:lnTo>
                      <a:lnTo>
                        <a:pt x="0" y="269574"/>
                      </a:lnTo>
                      <a:lnTo>
                        <a:pt x="16959" y="269574"/>
                      </a:lnTo>
                      <a:lnTo>
                        <a:pt x="16959" y="286419"/>
                      </a:lnTo>
                      <a:close/>
                      <a:moveTo>
                        <a:pt x="16959" y="252724"/>
                      </a:moveTo>
                      <a:lnTo>
                        <a:pt x="0" y="252724"/>
                      </a:lnTo>
                      <a:lnTo>
                        <a:pt x="0" y="235875"/>
                      </a:lnTo>
                      <a:lnTo>
                        <a:pt x="16959" y="235875"/>
                      </a:lnTo>
                      <a:lnTo>
                        <a:pt x="16959" y="252724"/>
                      </a:lnTo>
                      <a:close/>
                      <a:moveTo>
                        <a:pt x="16959" y="219025"/>
                      </a:moveTo>
                      <a:lnTo>
                        <a:pt x="0" y="219025"/>
                      </a:lnTo>
                      <a:lnTo>
                        <a:pt x="0" y="202179"/>
                      </a:lnTo>
                      <a:lnTo>
                        <a:pt x="16959" y="202179"/>
                      </a:lnTo>
                      <a:lnTo>
                        <a:pt x="16959" y="219025"/>
                      </a:lnTo>
                      <a:close/>
                      <a:moveTo>
                        <a:pt x="16959" y="185325"/>
                      </a:moveTo>
                      <a:lnTo>
                        <a:pt x="0" y="185325"/>
                      </a:lnTo>
                      <a:lnTo>
                        <a:pt x="0" y="168480"/>
                      </a:lnTo>
                      <a:lnTo>
                        <a:pt x="16959" y="168480"/>
                      </a:lnTo>
                      <a:lnTo>
                        <a:pt x="16959" y="185325"/>
                      </a:lnTo>
                      <a:close/>
                      <a:moveTo>
                        <a:pt x="16959" y="151635"/>
                      </a:moveTo>
                      <a:lnTo>
                        <a:pt x="0" y="151635"/>
                      </a:lnTo>
                      <a:lnTo>
                        <a:pt x="0" y="134785"/>
                      </a:lnTo>
                      <a:lnTo>
                        <a:pt x="16959" y="134785"/>
                      </a:lnTo>
                      <a:lnTo>
                        <a:pt x="16959" y="151635"/>
                      </a:lnTo>
                      <a:close/>
                      <a:moveTo>
                        <a:pt x="16959" y="117935"/>
                      </a:moveTo>
                      <a:lnTo>
                        <a:pt x="0" y="117935"/>
                      </a:lnTo>
                      <a:lnTo>
                        <a:pt x="0" y="101090"/>
                      </a:lnTo>
                      <a:lnTo>
                        <a:pt x="16959" y="101090"/>
                      </a:lnTo>
                      <a:lnTo>
                        <a:pt x="16959" y="117935"/>
                      </a:lnTo>
                      <a:close/>
                      <a:moveTo>
                        <a:pt x="16959" y="84236"/>
                      </a:moveTo>
                      <a:lnTo>
                        <a:pt x="0" y="84236"/>
                      </a:lnTo>
                      <a:lnTo>
                        <a:pt x="0" y="67390"/>
                      </a:lnTo>
                      <a:lnTo>
                        <a:pt x="16959" y="67390"/>
                      </a:lnTo>
                      <a:lnTo>
                        <a:pt x="16959" y="84236"/>
                      </a:lnTo>
                      <a:close/>
                      <a:moveTo>
                        <a:pt x="16959" y="50541"/>
                      </a:moveTo>
                      <a:lnTo>
                        <a:pt x="0" y="50541"/>
                      </a:lnTo>
                      <a:lnTo>
                        <a:pt x="0" y="33695"/>
                      </a:lnTo>
                      <a:lnTo>
                        <a:pt x="16959" y="33695"/>
                      </a:lnTo>
                      <a:lnTo>
                        <a:pt x="16959" y="50541"/>
                      </a:lnTo>
                      <a:close/>
                      <a:moveTo>
                        <a:pt x="16959" y="16845"/>
                      </a:moveTo>
                      <a:lnTo>
                        <a:pt x="0" y="16845"/>
                      </a:lnTo>
                      <a:lnTo>
                        <a:pt x="0" y="0"/>
                      </a:lnTo>
                      <a:lnTo>
                        <a:pt x="16959" y="0"/>
                      </a:lnTo>
                      <a:lnTo>
                        <a:pt x="16959" y="16845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78" name="자유형: 도형 277">
                  <a:extLst>
                    <a:ext uri="{FF2B5EF4-FFF2-40B4-BE49-F238E27FC236}">
                      <a16:creationId xmlns:a16="http://schemas.microsoft.com/office/drawing/2014/main" id="{A5525B63-D855-3E41-8678-D4C0A01CA558}"/>
                    </a:ext>
                  </a:extLst>
                </p:cNvPr>
                <p:cNvSpPr/>
                <p:nvPr/>
              </p:nvSpPr>
              <p:spPr>
                <a:xfrm>
                  <a:off x="8383429" y="6527971"/>
                  <a:ext cx="16959" cy="8294"/>
                </a:xfrm>
                <a:custGeom>
                  <a:avLst/>
                  <a:gdLst>
                    <a:gd name="connsiteX0" fmla="*/ 0 w 16959"/>
                    <a:gd name="connsiteY0" fmla="*/ 0 h 8294"/>
                    <a:gd name="connsiteX1" fmla="*/ 16959 w 16959"/>
                    <a:gd name="connsiteY1" fmla="*/ 0 h 8294"/>
                    <a:gd name="connsiteX2" fmla="*/ 16959 w 16959"/>
                    <a:gd name="connsiteY2" fmla="*/ 8294 h 8294"/>
                    <a:gd name="connsiteX3" fmla="*/ 0 w 16959"/>
                    <a:gd name="connsiteY3" fmla="*/ 8294 h 8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4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4"/>
                      </a:lnTo>
                      <a:lnTo>
                        <a:pt x="0" y="8294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66" name="그래픽 342">
              <a:extLst>
                <a:ext uri="{FF2B5EF4-FFF2-40B4-BE49-F238E27FC236}">
                  <a16:creationId xmlns:a16="http://schemas.microsoft.com/office/drawing/2014/main" id="{7B6477AD-7A38-2E03-EDA0-11B9DF10A86C}"/>
                </a:ext>
              </a:extLst>
            </p:cNvPr>
            <p:cNvGrpSpPr/>
            <p:nvPr/>
          </p:nvGrpSpPr>
          <p:grpSpPr>
            <a:xfrm>
              <a:off x="7906850" y="6292324"/>
              <a:ext cx="299366" cy="302505"/>
              <a:chOff x="7906850" y="6292325"/>
              <a:chExt cx="299366" cy="302507"/>
            </a:xfrm>
            <a:grpFill/>
          </p:grpSpPr>
          <p:sp>
            <p:nvSpPr>
              <p:cNvPr id="267" name="자유형: 도형 266">
                <a:extLst>
                  <a:ext uri="{FF2B5EF4-FFF2-40B4-BE49-F238E27FC236}">
                    <a16:creationId xmlns:a16="http://schemas.microsoft.com/office/drawing/2014/main" id="{53E2283A-99F2-C82E-AFED-3C65C2365BB6}"/>
                  </a:ext>
                </a:extLst>
              </p:cNvPr>
              <p:cNvSpPr/>
              <p:nvPr/>
            </p:nvSpPr>
            <p:spPr>
              <a:xfrm>
                <a:off x="7906850" y="6292325"/>
                <a:ext cx="299366" cy="302505"/>
              </a:xfrm>
              <a:custGeom>
                <a:avLst/>
                <a:gdLst>
                  <a:gd name="connsiteX0" fmla="*/ 149685 w 299366"/>
                  <a:gd name="connsiteY0" fmla="*/ 302505 h 302505"/>
                  <a:gd name="connsiteX1" fmla="*/ 0 w 299366"/>
                  <a:gd name="connsiteY1" fmla="*/ 151251 h 302505"/>
                  <a:gd name="connsiteX2" fmla="*/ 149685 w 299366"/>
                  <a:gd name="connsiteY2" fmla="*/ 0 h 302505"/>
                  <a:gd name="connsiteX3" fmla="*/ 299367 w 299366"/>
                  <a:gd name="connsiteY3" fmla="*/ 151251 h 302505"/>
                  <a:gd name="connsiteX4" fmla="*/ 149685 w 299366"/>
                  <a:gd name="connsiteY4" fmla="*/ 302505 h 302505"/>
                  <a:gd name="connsiteX5" fmla="*/ 149685 w 299366"/>
                  <a:gd name="connsiteY5" fmla="*/ 16955 h 302505"/>
                  <a:gd name="connsiteX6" fmla="*/ 16955 w 299366"/>
                  <a:gd name="connsiteY6" fmla="*/ 151251 h 302505"/>
                  <a:gd name="connsiteX7" fmla="*/ 149685 w 299366"/>
                  <a:gd name="connsiteY7" fmla="*/ 285550 h 302505"/>
                  <a:gd name="connsiteX8" fmla="*/ 282407 w 299366"/>
                  <a:gd name="connsiteY8" fmla="*/ 151251 h 302505"/>
                  <a:gd name="connsiteX9" fmla="*/ 149685 w 299366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366" h="302505">
                    <a:moveTo>
                      <a:pt x="149685" y="302505"/>
                    </a:moveTo>
                    <a:cubicBezTo>
                      <a:pt x="67150" y="302505"/>
                      <a:pt x="0" y="234655"/>
                      <a:pt x="0" y="151251"/>
                    </a:cubicBezTo>
                    <a:cubicBezTo>
                      <a:pt x="0" y="67850"/>
                      <a:pt x="67150" y="0"/>
                      <a:pt x="149685" y="0"/>
                    </a:cubicBezTo>
                    <a:cubicBezTo>
                      <a:pt x="232217" y="4"/>
                      <a:pt x="299367" y="67854"/>
                      <a:pt x="299367" y="151251"/>
                    </a:cubicBezTo>
                    <a:cubicBezTo>
                      <a:pt x="299367" y="234655"/>
                      <a:pt x="232217" y="302505"/>
                      <a:pt x="149685" y="302505"/>
                    </a:cubicBezTo>
                    <a:close/>
                    <a:moveTo>
                      <a:pt x="149685" y="16955"/>
                    </a:moveTo>
                    <a:cubicBezTo>
                      <a:pt x="76499" y="16955"/>
                      <a:pt x="16955" y="77199"/>
                      <a:pt x="16955" y="151251"/>
                    </a:cubicBezTo>
                    <a:cubicBezTo>
                      <a:pt x="16955" y="225307"/>
                      <a:pt x="76499" y="285550"/>
                      <a:pt x="149685" y="285550"/>
                    </a:cubicBezTo>
                    <a:cubicBezTo>
                      <a:pt x="222868" y="285550"/>
                      <a:pt x="282407" y="225307"/>
                      <a:pt x="282407" y="151251"/>
                    </a:cubicBezTo>
                    <a:cubicBezTo>
                      <a:pt x="282407" y="77203"/>
                      <a:pt x="222868" y="16959"/>
                      <a:pt x="149685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8" name="자유형: 도형 267">
                <a:extLst>
                  <a:ext uri="{FF2B5EF4-FFF2-40B4-BE49-F238E27FC236}">
                    <a16:creationId xmlns:a16="http://schemas.microsoft.com/office/drawing/2014/main" id="{FEB7BB49-D669-AEE7-0A9B-650FE5558CA6}"/>
                  </a:ext>
                </a:extLst>
              </p:cNvPr>
              <p:cNvSpPr/>
              <p:nvPr/>
            </p:nvSpPr>
            <p:spPr>
              <a:xfrm>
                <a:off x="7966368" y="6292326"/>
                <a:ext cx="180292" cy="302505"/>
              </a:xfrm>
              <a:custGeom>
                <a:avLst/>
                <a:gdLst>
                  <a:gd name="connsiteX0" fmla="*/ 90167 w 180292"/>
                  <a:gd name="connsiteY0" fmla="*/ 302505 h 302505"/>
                  <a:gd name="connsiteX1" fmla="*/ 0 w 180292"/>
                  <a:gd name="connsiteY1" fmla="*/ 151251 h 302505"/>
                  <a:gd name="connsiteX2" fmla="*/ 90167 w 180292"/>
                  <a:gd name="connsiteY2" fmla="*/ 0 h 302505"/>
                  <a:gd name="connsiteX3" fmla="*/ 180293 w 180292"/>
                  <a:gd name="connsiteY3" fmla="*/ 151251 h 302505"/>
                  <a:gd name="connsiteX4" fmla="*/ 90167 w 180292"/>
                  <a:gd name="connsiteY4" fmla="*/ 302505 h 302505"/>
                  <a:gd name="connsiteX5" fmla="*/ 90167 w 180292"/>
                  <a:gd name="connsiteY5" fmla="*/ 16955 h 302505"/>
                  <a:gd name="connsiteX6" fmla="*/ 16955 w 180292"/>
                  <a:gd name="connsiteY6" fmla="*/ 151251 h 302505"/>
                  <a:gd name="connsiteX7" fmla="*/ 90167 w 180292"/>
                  <a:gd name="connsiteY7" fmla="*/ 285550 h 302505"/>
                  <a:gd name="connsiteX8" fmla="*/ 163337 w 180292"/>
                  <a:gd name="connsiteY8" fmla="*/ 151251 h 302505"/>
                  <a:gd name="connsiteX9" fmla="*/ 90167 w 180292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292" h="302505">
                    <a:moveTo>
                      <a:pt x="90167" y="302505"/>
                    </a:moveTo>
                    <a:cubicBezTo>
                      <a:pt x="39610" y="302505"/>
                      <a:pt x="0" y="236069"/>
                      <a:pt x="0" y="151251"/>
                    </a:cubicBezTo>
                    <a:cubicBezTo>
                      <a:pt x="0" y="66433"/>
                      <a:pt x="39606" y="0"/>
                      <a:pt x="90167" y="0"/>
                    </a:cubicBezTo>
                    <a:cubicBezTo>
                      <a:pt x="140704" y="8"/>
                      <a:pt x="180293" y="66441"/>
                      <a:pt x="180293" y="151251"/>
                    </a:cubicBezTo>
                    <a:cubicBezTo>
                      <a:pt x="180293" y="236069"/>
                      <a:pt x="140704" y="302505"/>
                      <a:pt x="90167" y="302505"/>
                    </a:cubicBezTo>
                    <a:close/>
                    <a:moveTo>
                      <a:pt x="90167" y="16955"/>
                    </a:moveTo>
                    <a:cubicBezTo>
                      <a:pt x="50482" y="16955"/>
                      <a:pt x="16955" y="78456"/>
                      <a:pt x="16955" y="151251"/>
                    </a:cubicBezTo>
                    <a:cubicBezTo>
                      <a:pt x="16955" y="224049"/>
                      <a:pt x="50482" y="285550"/>
                      <a:pt x="90167" y="285550"/>
                    </a:cubicBezTo>
                    <a:cubicBezTo>
                      <a:pt x="129828" y="285550"/>
                      <a:pt x="163337" y="224049"/>
                      <a:pt x="163337" y="151251"/>
                    </a:cubicBezTo>
                    <a:cubicBezTo>
                      <a:pt x="163337" y="78456"/>
                      <a:pt x="129828" y="16959"/>
                      <a:pt x="90167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9" name="자유형: 도형 268">
                <a:extLst>
                  <a:ext uri="{FF2B5EF4-FFF2-40B4-BE49-F238E27FC236}">
                    <a16:creationId xmlns:a16="http://schemas.microsoft.com/office/drawing/2014/main" id="{0C532E3A-2754-1469-C26F-92525364ACA7}"/>
                  </a:ext>
                </a:extLst>
              </p:cNvPr>
              <p:cNvSpPr/>
              <p:nvPr/>
            </p:nvSpPr>
            <p:spPr>
              <a:xfrm>
                <a:off x="8048056" y="6292331"/>
                <a:ext cx="158160" cy="302501"/>
              </a:xfrm>
              <a:custGeom>
                <a:avLst/>
                <a:gdLst>
                  <a:gd name="connsiteX0" fmla="*/ 8480 w 158160"/>
                  <a:gd name="connsiteY0" fmla="*/ 302501 h 302501"/>
                  <a:gd name="connsiteX1" fmla="*/ 0 w 158160"/>
                  <a:gd name="connsiteY1" fmla="*/ 302501 h 302501"/>
                  <a:gd name="connsiteX2" fmla="*/ 0 w 158160"/>
                  <a:gd name="connsiteY2" fmla="*/ 0 h 302501"/>
                  <a:gd name="connsiteX3" fmla="*/ 8480 w 158160"/>
                  <a:gd name="connsiteY3" fmla="*/ 0 h 302501"/>
                  <a:gd name="connsiteX4" fmla="*/ 158161 w 158160"/>
                  <a:gd name="connsiteY4" fmla="*/ 151251 h 302501"/>
                  <a:gd name="connsiteX5" fmla="*/ 8480 w 158160"/>
                  <a:gd name="connsiteY5" fmla="*/ 302501 h 302501"/>
                  <a:gd name="connsiteX6" fmla="*/ 16955 w 158160"/>
                  <a:gd name="connsiteY6" fmla="*/ 17225 h 302501"/>
                  <a:gd name="connsiteX7" fmla="*/ 16955 w 158160"/>
                  <a:gd name="connsiteY7" fmla="*/ 285280 h 302501"/>
                  <a:gd name="connsiteX8" fmla="*/ 141202 w 158160"/>
                  <a:gd name="connsiteY8" fmla="*/ 151246 h 302501"/>
                  <a:gd name="connsiteX9" fmla="*/ 16955 w 158160"/>
                  <a:gd name="connsiteY9" fmla="*/ 17225 h 30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160" h="302501">
                    <a:moveTo>
                      <a:pt x="8480" y="302501"/>
                    </a:moveTo>
                    <a:lnTo>
                      <a:pt x="0" y="302501"/>
                    </a:lnTo>
                    <a:lnTo>
                      <a:pt x="0" y="0"/>
                    </a:lnTo>
                    <a:lnTo>
                      <a:pt x="8480" y="0"/>
                    </a:lnTo>
                    <a:cubicBezTo>
                      <a:pt x="91011" y="0"/>
                      <a:pt x="158161" y="67850"/>
                      <a:pt x="158161" y="151251"/>
                    </a:cubicBezTo>
                    <a:cubicBezTo>
                      <a:pt x="158161" y="234651"/>
                      <a:pt x="91011" y="302501"/>
                      <a:pt x="8480" y="302501"/>
                    </a:cubicBezTo>
                    <a:close/>
                    <a:moveTo>
                      <a:pt x="16955" y="17225"/>
                    </a:moveTo>
                    <a:lnTo>
                      <a:pt x="16955" y="285280"/>
                    </a:lnTo>
                    <a:cubicBezTo>
                      <a:pt x="86210" y="280842"/>
                      <a:pt x="141202" y="222425"/>
                      <a:pt x="141202" y="151246"/>
                    </a:cubicBezTo>
                    <a:cubicBezTo>
                      <a:pt x="141202" y="80076"/>
                      <a:pt x="86210" y="21655"/>
                      <a:pt x="16955" y="1722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0" name="자유형: 도형 269">
                <a:extLst>
                  <a:ext uri="{FF2B5EF4-FFF2-40B4-BE49-F238E27FC236}">
                    <a16:creationId xmlns:a16="http://schemas.microsoft.com/office/drawing/2014/main" id="{D14D160D-77E3-1C1E-BD33-A0AA3ED06067}"/>
                  </a:ext>
                </a:extLst>
              </p:cNvPr>
              <p:cNvSpPr/>
              <p:nvPr/>
            </p:nvSpPr>
            <p:spPr>
              <a:xfrm>
                <a:off x="7906850" y="6384766"/>
                <a:ext cx="299362" cy="117618"/>
              </a:xfrm>
              <a:custGeom>
                <a:avLst/>
                <a:gdLst>
                  <a:gd name="connsiteX0" fmla="*/ 287567 w 299362"/>
                  <a:gd name="connsiteY0" fmla="*/ 117619 h 117618"/>
                  <a:gd name="connsiteX1" fmla="*/ 11753 w 299362"/>
                  <a:gd name="connsiteY1" fmla="*/ 117619 h 117618"/>
                  <a:gd name="connsiteX2" fmla="*/ 9699 w 299362"/>
                  <a:gd name="connsiteY2" fmla="*/ 112092 h 117618"/>
                  <a:gd name="connsiteX3" fmla="*/ 0 w 299362"/>
                  <a:gd name="connsiteY3" fmla="*/ 58809 h 117618"/>
                  <a:gd name="connsiteX4" fmla="*/ 9716 w 299362"/>
                  <a:gd name="connsiteY4" fmla="*/ 5514 h 117618"/>
                  <a:gd name="connsiteX5" fmla="*/ 11770 w 299362"/>
                  <a:gd name="connsiteY5" fmla="*/ 0 h 117618"/>
                  <a:gd name="connsiteX6" fmla="*/ 287567 w 299362"/>
                  <a:gd name="connsiteY6" fmla="*/ 0 h 117618"/>
                  <a:gd name="connsiteX7" fmla="*/ 289621 w 299362"/>
                  <a:gd name="connsiteY7" fmla="*/ 5510 h 117618"/>
                  <a:gd name="connsiteX8" fmla="*/ 299363 w 299362"/>
                  <a:gd name="connsiteY8" fmla="*/ 58814 h 117618"/>
                  <a:gd name="connsiteX9" fmla="*/ 289621 w 299362"/>
                  <a:gd name="connsiteY9" fmla="*/ 112109 h 117618"/>
                  <a:gd name="connsiteX10" fmla="*/ 287567 w 299362"/>
                  <a:gd name="connsiteY10" fmla="*/ 117619 h 117618"/>
                  <a:gd name="connsiteX11" fmla="*/ 23667 w 299362"/>
                  <a:gd name="connsiteY11" fmla="*/ 100659 h 117618"/>
                  <a:gd name="connsiteX12" fmla="*/ 275674 w 299362"/>
                  <a:gd name="connsiteY12" fmla="*/ 100659 h 117618"/>
                  <a:gd name="connsiteX13" fmla="*/ 282407 w 299362"/>
                  <a:gd name="connsiteY13" fmla="*/ 58809 h 117618"/>
                  <a:gd name="connsiteX14" fmla="*/ 275674 w 299362"/>
                  <a:gd name="connsiteY14" fmla="*/ 16951 h 117618"/>
                  <a:gd name="connsiteX15" fmla="*/ 23676 w 299362"/>
                  <a:gd name="connsiteY15" fmla="*/ 16951 h 117618"/>
                  <a:gd name="connsiteX16" fmla="*/ 16955 w 299362"/>
                  <a:gd name="connsiteY16" fmla="*/ 58809 h 117618"/>
                  <a:gd name="connsiteX17" fmla="*/ 23667 w 299362"/>
                  <a:gd name="connsiteY17" fmla="*/ 100659 h 11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9362" h="117618">
                    <a:moveTo>
                      <a:pt x="287567" y="117619"/>
                    </a:moveTo>
                    <a:lnTo>
                      <a:pt x="11753" y="117619"/>
                    </a:lnTo>
                    <a:lnTo>
                      <a:pt x="9699" y="112092"/>
                    </a:lnTo>
                    <a:cubicBezTo>
                      <a:pt x="3261" y="94783"/>
                      <a:pt x="0" y="76857"/>
                      <a:pt x="0" y="58809"/>
                    </a:cubicBezTo>
                    <a:cubicBezTo>
                      <a:pt x="0" y="40745"/>
                      <a:pt x="3265" y="22811"/>
                      <a:pt x="9716" y="5514"/>
                    </a:cubicBezTo>
                    <a:lnTo>
                      <a:pt x="11770" y="0"/>
                    </a:lnTo>
                    <a:lnTo>
                      <a:pt x="287567" y="0"/>
                    </a:lnTo>
                    <a:lnTo>
                      <a:pt x="289621" y="5510"/>
                    </a:lnTo>
                    <a:cubicBezTo>
                      <a:pt x="296085" y="22794"/>
                      <a:pt x="299363" y="40732"/>
                      <a:pt x="299363" y="58814"/>
                    </a:cubicBezTo>
                    <a:cubicBezTo>
                      <a:pt x="299363" y="76891"/>
                      <a:pt x="296089" y="94825"/>
                      <a:pt x="289621" y="112109"/>
                    </a:cubicBezTo>
                    <a:lnTo>
                      <a:pt x="287567" y="117619"/>
                    </a:lnTo>
                    <a:close/>
                    <a:moveTo>
                      <a:pt x="23667" y="100659"/>
                    </a:moveTo>
                    <a:lnTo>
                      <a:pt x="275674" y="100659"/>
                    </a:lnTo>
                    <a:cubicBezTo>
                      <a:pt x="280150" y="86999"/>
                      <a:pt x="282407" y="72951"/>
                      <a:pt x="282407" y="58809"/>
                    </a:cubicBezTo>
                    <a:cubicBezTo>
                      <a:pt x="282407" y="44664"/>
                      <a:pt x="280146" y="30611"/>
                      <a:pt x="275674" y="16951"/>
                    </a:cubicBezTo>
                    <a:lnTo>
                      <a:pt x="23676" y="16951"/>
                    </a:lnTo>
                    <a:cubicBezTo>
                      <a:pt x="19212" y="30624"/>
                      <a:pt x="16955" y="44677"/>
                      <a:pt x="16955" y="58809"/>
                    </a:cubicBezTo>
                    <a:cubicBezTo>
                      <a:pt x="16955" y="72930"/>
                      <a:pt x="19212" y="86978"/>
                      <a:pt x="23667" y="100659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279" name="그래픽 344">
            <a:extLst>
              <a:ext uri="{FF2B5EF4-FFF2-40B4-BE49-F238E27FC236}">
                <a16:creationId xmlns:a16="http://schemas.microsoft.com/office/drawing/2014/main" id="{3606032A-E82C-A229-9CEA-607C9FD4EEC8}"/>
              </a:ext>
            </a:extLst>
          </p:cNvPr>
          <p:cNvGrpSpPr>
            <a:grpSpLocks noChangeAspect="1"/>
          </p:cNvGrpSpPr>
          <p:nvPr/>
        </p:nvGrpSpPr>
        <p:grpSpPr>
          <a:xfrm>
            <a:off x="7285132" y="4704718"/>
            <a:ext cx="532983" cy="513109"/>
            <a:chOff x="7074538" y="6063441"/>
            <a:chExt cx="540007" cy="519855"/>
          </a:xfrm>
          <a:solidFill>
            <a:schemeClr val="accent3"/>
          </a:solidFill>
        </p:grpSpPr>
        <p:sp>
          <p:nvSpPr>
            <p:cNvPr id="280" name="자유형: 도형 279">
              <a:extLst>
                <a:ext uri="{FF2B5EF4-FFF2-40B4-BE49-F238E27FC236}">
                  <a16:creationId xmlns:a16="http://schemas.microsoft.com/office/drawing/2014/main" id="{9759D742-9AAE-A54C-20E1-035B5D132741}"/>
                </a:ext>
              </a:extLst>
            </p:cNvPr>
            <p:cNvSpPr/>
            <p:nvPr/>
          </p:nvSpPr>
          <p:spPr>
            <a:xfrm>
              <a:off x="7432119" y="6178897"/>
              <a:ext cx="16876" cy="39246"/>
            </a:xfrm>
            <a:custGeom>
              <a:avLst/>
              <a:gdLst>
                <a:gd name="connsiteX0" fmla="*/ 0 w 16875"/>
                <a:gd name="connsiteY0" fmla="*/ 0 h 39247"/>
                <a:gd name="connsiteX1" fmla="*/ 16875 w 16875"/>
                <a:gd name="connsiteY1" fmla="*/ 0 h 39247"/>
                <a:gd name="connsiteX2" fmla="*/ 16875 w 16875"/>
                <a:gd name="connsiteY2" fmla="*/ 39247 h 39247"/>
                <a:gd name="connsiteX3" fmla="*/ 0 w 16875"/>
                <a:gd name="connsiteY3" fmla="*/ 39247 h 3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9247">
                  <a:moveTo>
                    <a:pt x="0" y="0"/>
                  </a:moveTo>
                  <a:lnTo>
                    <a:pt x="16875" y="0"/>
                  </a:lnTo>
                  <a:lnTo>
                    <a:pt x="16875" y="39247"/>
                  </a:lnTo>
                  <a:lnTo>
                    <a:pt x="0" y="39247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1" name="자유형: 도형 280">
              <a:extLst>
                <a:ext uri="{FF2B5EF4-FFF2-40B4-BE49-F238E27FC236}">
                  <a16:creationId xmlns:a16="http://schemas.microsoft.com/office/drawing/2014/main" id="{558DBE77-BE5B-F5FC-E511-667BC3569FA2}"/>
                </a:ext>
              </a:extLst>
            </p:cNvPr>
            <p:cNvSpPr/>
            <p:nvPr/>
          </p:nvSpPr>
          <p:spPr>
            <a:xfrm>
              <a:off x="7074538" y="6464179"/>
              <a:ext cx="540002" cy="119117"/>
            </a:xfrm>
            <a:custGeom>
              <a:avLst/>
              <a:gdLst>
                <a:gd name="connsiteX0" fmla="*/ 510355 w 540000"/>
                <a:gd name="connsiteY0" fmla="*/ 119121 h 119120"/>
                <a:gd name="connsiteX1" fmla="*/ 29645 w 540000"/>
                <a:gd name="connsiteY1" fmla="*/ 119121 h 119120"/>
                <a:gd name="connsiteX2" fmla="*/ 0 w 540000"/>
                <a:gd name="connsiteY2" fmla="*/ 89286 h 119120"/>
                <a:gd name="connsiteX3" fmla="*/ 0 w 540000"/>
                <a:gd name="connsiteY3" fmla="*/ 0 h 119120"/>
                <a:gd name="connsiteX4" fmla="*/ 16875 w 540000"/>
                <a:gd name="connsiteY4" fmla="*/ 0 h 119120"/>
                <a:gd name="connsiteX5" fmla="*/ 16875 w 540000"/>
                <a:gd name="connsiteY5" fmla="*/ 89286 h 119120"/>
                <a:gd name="connsiteX6" fmla="*/ 29645 w 540000"/>
                <a:gd name="connsiteY6" fmla="*/ 102246 h 119120"/>
                <a:gd name="connsiteX7" fmla="*/ 510355 w 540000"/>
                <a:gd name="connsiteY7" fmla="*/ 102246 h 119120"/>
                <a:gd name="connsiteX8" fmla="*/ 523125 w 540000"/>
                <a:gd name="connsiteY8" fmla="*/ 89286 h 119120"/>
                <a:gd name="connsiteX9" fmla="*/ 523125 w 540000"/>
                <a:gd name="connsiteY9" fmla="*/ 0 h 119120"/>
                <a:gd name="connsiteX10" fmla="*/ 540000 w 540000"/>
                <a:gd name="connsiteY10" fmla="*/ 0 h 119120"/>
                <a:gd name="connsiteX11" fmla="*/ 540000 w 540000"/>
                <a:gd name="connsiteY11" fmla="*/ 89286 h 119120"/>
                <a:gd name="connsiteX12" fmla="*/ 510355 w 540000"/>
                <a:gd name="connsiteY12" fmla="*/ 119121 h 11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0000" h="119120">
                  <a:moveTo>
                    <a:pt x="510355" y="119121"/>
                  </a:moveTo>
                  <a:lnTo>
                    <a:pt x="29645" y="119121"/>
                  </a:lnTo>
                  <a:cubicBezTo>
                    <a:pt x="13298" y="119121"/>
                    <a:pt x="0" y="105739"/>
                    <a:pt x="0" y="89286"/>
                  </a:cubicBezTo>
                  <a:lnTo>
                    <a:pt x="0" y="0"/>
                  </a:lnTo>
                  <a:lnTo>
                    <a:pt x="16875" y="0"/>
                  </a:lnTo>
                  <a:lnTo>
                    <a:pt x="16875" y="89286"/>
                  </a:lnTo>
                  <a:cubicBezTo>
                    <a:pt x="16875" y="96428"/>
                    <a:pt x="22604" y="102246"/>
                    <a:pt x="29645" y="102246"/>
                  </a:cubicBezTo>
                  <a:lnTo>
                    <a:pt x="510355" y="102246"/>
                  </a:lnTo>
                  <a:cubicBezTo>
                    <a:pt x="517396" y="102246"/>
                    <a:pt x="523125" y="96428"/>
                    <a:pt x="523125" y="89286"/>
                  </a:cubicBezTo>
                  <a:lnTo>
                    <a:pt x="523125" y="0"/>
                  </a:lnTo>
                  <a:lnTo>
                    <a:pt x="540000" y="0"/>
                  </a:lnTo>
                  <a:lnTo>
                    <a:pt x="540000" y="89286"/>
                  </a:lnTo>
                  <a:cubicBezTo>
                    <a:pt x="540000" y="105739"/>
                    <a:pt x="526703" y="119121"/>
                    <a:pt x="510355" y="119121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2" name="자유형: 도형 281">
              <a:extLst>
                <a:ext uri="{FF2B5EF4-FFF2-40B4-BE49-F238E27FC236}">
                  <a16:creationId xmlns:a16="http://schemas.microsoft.com/office/drawing/2014/main" id="{9813CCCA-AE3C-98FC-D2B8-F17245627689}"/>
                </a:ext>
              </a:extLst>
            </p:cNvPr>
            <p:cNvSpPr/>
            <p:nvPr/>
          </p:nvSpPr>
          <p:spPr>
            <a:xfrm>
              <a:off x="7074543" y="6209711"/>
              <a:ext cx="540002" cy="295114"/>
            </a:xfrm>
            <a:custGeom>
              <a:avLst/>
              <a:gdLst>
                <a:gd name="connsiteX0" fmla="*/ 510355 w 540000"/>
                <a:gd name="connsiteY0" fmla="*/ 295123 h 295122"/>
                <a:gd name="connsiteX1" fmla="*/ 29645 w 540000"/>
                <a:gd name="connsiteY1" fmla="*/ 295123 h 295122"/>
                <a:gd name="connsiteX2" fmla="*/ 0 w 540000"/>
                <a:gd name="connsiteY2" fmla="*/ 265279 h 295122"/>
                <a:gd name="connsiteX3" fmla="*/ 0 w 540000"/>
                <a:gd name="connsiteY3" fmla="*/ 29839 h 295122"/>
                <a:gd name="connsiteX4" fmla="*/ 29645 w 540000"/>
                <a:gd name="connsiteY4" fmla="*/ 0 h 295122"/>
                <a:gd name="connsiteX5" fmla="*/ 51895 w 540000"/>
                <a:gd name="connsiteY5" fmla="*/ 0 h 295122"/>
                <a:gd name="connsiteX6" fmla="*/ 51895 w 540000"/>
                <a:gd name="connsiteY6" fmla="*/ 16875 h 295122"/>
                <a:gd name="connsiteX7" fmla="*/ 29645 w 540000"/>
                <a:gd name="connsiteY7" fmla="*/ 16875 h 295122"/>
                <a:gd name="connsiteX8" fmla="*/ 16875 w 540000"/>
                <a:gd name="connsiteY8" fmla="*/ 29839 h 295122"/>
                <a:gd name="connsiteX9" fmla="*/ 16875 w 540000"/>
                <a:gd name="connsiteY9" fmla="*/ 265275 h 295122"/>
                <a:gd name="connsiteX10" fmla="*/ 29645 w 540000"/>
                <a:gd name="connsiteY10" fmla="*/ 278243 h 295122"/>
                <a:gd name="connsiteX11" fmla="*/ 510355 w 540000"/>
                <a:gd name="connsiteY11" fmla="*/ 278243 h 295122"/>
                <a:gd name="connsiteX12" fmla="*/ 523125 w 540000"/>
                <a:gd name="connsiteY12" fmla="*/ 265275 h 295122"/>
                <a:gd name="connsiteX13" fmla="*/ 523125 w 540000"/>
                <a:gd name="connsiteY13" fmla="*/ 29839 h 295122"/>
                <a:gd name="connsiteX14" fmla="*/ 510355 w 540000"/>
                <a:gd name="connsiteY14" fmla="*/ 16875 h 295122"/>
                <a:gd name="connsiteX15" fmla="*/ 191084 w 540000"/>
                <a:gd name="connsiteY15" fmla="*/ 16875 h 295122"/>
                <a:gd name="connsiteX16" fmla="*/ 191084 w 540000"/>
                <a:gd name="connsiteY16" fmla="*/ 0 h 295122"/>
                <a:gd name="connsiteX17" fmla="*/ 510355 w 540000"/>
                <a:gd name="connsiteY17" fmla="*/ 0 h 295122"/>
                <a:gd name="connsiteX18" fmla="*/ 540000 w 540000"/>
                <a:gd name="connsiteY18" fmla="*/ 29839 h 295122"/>
                <a:gd name="connsiteX19" fmla="*/ 540000 w 540000"/>
                <a:gd name="connsiteY19" fmla="*/ 265275 h 295122"/>
                <a:gd name="connsiteX20" fmla="*/ 510355 w 540000"/>
                <a:gd name="connsiteY20" fmla="*/ 295123 h 295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0000" h="295122">
                  <a:moveTo>
                    <a:pt x="510355" y="295123"/>
                  </a:moveTo>
                  <a:lnTo>
                    <a:pt x="29645" y="295123"/>
                  </a:lnTo>
                  <a:cubicBezTo>
                    <a:pt x="13298" y="295123"/>
                    <a:pt x="0" y="281732"/>
                    <a:pt x="0" y="265279"/>
                  </a:cubicBezTo>
                  <a:lnTo>
                    <a:pt x="0" y="29839"/>
                  </a:lnTo>
                  <a:cubicBezTo>
                    <a:pt x="0" y="13386"/>
                    <a:pt x="13298" y="0"/>
                    <a:pt x="29645" y="0"/>
                  </a:cubicBezTo>
                  <a:lnTo>
                    <a:pt x="51895" y="0"/>
                  </a:lnTo>
                  <a:lnTo>
                    <a:pt x="51895" y="16875"/>
                  </a:lnTo>
                  <a:lnTo>
                    <a:pt x="29645" y="16875"/>
                  </a:lnTo>
                  <a:cubicBezTo>
                    <a:pt x="22604" y="16879"/>
                    <a:pt x="16875" y="22693"/>
                    <a:pt x="16875" y="29839"/>
                  </a:cubicBezTo>
                  <a:lnTo>
                    <a:pt x="16875" y="265275"/>
                  </a:lnTo>
                  <a:cubicBezTo>
                    <a:pt x="16875" y="272426"/>
                    <a:pt x="22604" y="278243"/>
                    <a:pt x="29645" y="278243"/>
                  </a:cubicBezTo>
                  <a:lnTo>
                    <a:pt x="510355" y="278243"/>
                  </a:lnTo>
                  <a:cubicBezTo>
                    <a:pt x="517396" y="278243"/>
                    <a:pt x="523125" y="272426"/>
                    <a:pt x="523125" y="265275"/>
                  </a:cubicBezTo>
                  <a:lnTo>
                    <a:pt x="523125" y="29839"/>
                  </a:lnTo>
                  <a:cubicBezTo>
                    <a:pt x="523125" y="22693"/>
                    <a:pt x="517396" y="16875"/>
                    <a:pt x="510355" y="16875"/>
                  </a:cubicBezTo>
                  <a:lnTo>
                    <a:pt x="191084" y="16875"/>
                  </a:lnTo>
                  <a:lnTo>
                    <a:pt x="191084" y="0"/>
                  </a:lnTo>
                  <a:lnTo>
                    <a:pt x="510355" y="0"/>
                  </a:lnTo>
                  <a:cubicBezTo>
                    <a:pt x="526703" y="0"/>
                    <a:pt x="540000" y="13386"/>
                    <a:pt x="540000" y="29839"/>
                  </a:cubicBezTo>
                  <a:lnTo>
                    <a:pt x="540000" y="265275"/>
                  </a:lnTo>
                  <a:cubicBezTo>
                    <a:pt x="540000" y="281732"/>
                    <a:pt x="526703" y="295123"/>
                    <a:pt x="510355" y="295123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3" name="자유형: 도형 282">
              <a:extLst>
                <a:ext uri="{FF2B5EF4-FFF2-40B4-BE49-F238E27FC236}">
                  <a16:creationId xmlns:a16="http://schemas.microsoft.com/office/drawing/2014/main" id="{CB6C5E92-ED7B-1363-0F0E-2FF8FF63F429}"/>
                </a:ext>
              </a:extLst>
            </p:cNvPr>
            <p:cNvSpPr/>
            <p:nvPr/>
          </p:nvSpPr>
          <p:spPr>
            <a:xfrm>
              <a:off x="7313316" y="6253813"/>
              <a:ext cx="252733" cy="65996"/>
            </a:xfrm>
            <a:custGeom>
              <a:avLst/>
              <a:gdLst>
                <a:gd name="connsiteX0" fmla="*/ 236123 w 252732"/>
                <a:gd name="connsiteY0" fmla="*/ 16613 h 65998"/>
                <a:gd name="connsiteX1" fmla="*/ 236123 w 252732"/>
                <a:gd name="connsiteY1" fmla="*/ 49397 h 65998"/>
                <a:gd name="connsiteX2" fmla="*/ 16605 w 252732"/>
                <a:gd name="connsiteY2" fmla="*/ 49397 h 65998"/>
                <a:gd name="connsiteX3" fmla="*/ 16605 w 252732"/>
                <a:gd name="connsiteY3" fmla="*/ 16613 h 65998"/>
                <a:gd name="connsiteX4" fmla="*/ 236123 w 252732"/>
                <a:gd name="connsiteY4" fmla="*/ 16613 h 65998"/>
                <a:gd name="connsiteX5" fmla="*/ 252733 w 252732"/>
                <a:gd name="connsiteY5" fmla="*/ 0 h 65998"/>
                <a:gd name="connsiteX6" fmla="*/ 0 w 252732"/>
                <a:gd name="connsiteY6" fmla="*/ 0 h 65998"/>
                <a:gd name="connsiteX7" fmla="*/ 0 w 252732"/>
                <a:gd name="connsiteY7" fmla="*/ 65998 h 65998"/>
                <a:gd name="connsiteX8" fmla="*/ 252733 w 252732"/>
                <a:gd name="connsiteY8" fmla="*/ 65998 h 65998"/>
                <a:gd name="connsiteX9" fmla="*/ 252733 w 252732"/>
                <a:gd name="connsiteY9" fmla="*/ 0 h 65998"/>
                <a:gd name="connsiteX10" fmla="*/ 252733 w 252732"/>
                <a:gd name="connsiteY10" fmla="*/ 0 h 6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32" h="65998">
                  <a:moveTo>
                    <a:pt x="236123" y="16613"/>
                  </a:moveTo>
                  <a:lnTo>
                    <a:pt x="236123" y="49397"/>
                  </a:lnTo>
                  <a:lnTo>
                    <a:pt x="16605" y="49397"/>
                  </a:lnTo>
                  <a:lnTo>
                    <a:pt x="16605" y="16613"/>
                  </a:lnTo>
                  <a:lnTo>
                    <a:pt x="236123" y="16613"/>
                  </a:lnTo>
                  <a:moveTo>
                    <a:pt x="252733" y="0"/>
                  </a:moveTo>
                  <a:lnTo>
                    <a:pt x="0" y="0"/>
                  </a:lnTo>
                  <a:lnTo>
                    <a:pt x="0" y="65998"/>
                  </a:lnTo>
                  <a:lnTo>
                    <a:pt x="252733" y="65998"/>
                  </a:lnTo>
                  <a:lnTo>
                    <a:pt x="252733" y="0"/>
                  </a:lnTo>
                  <a:lnTo>
                    <a:pt x="252733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4" name="자유형: 도형 283">
              <a:extLst>
                <a:ext uri="{FF2B5EF4-FFF2-40B4-BE49-F238E27FC236}">
                  <a16:creationId xmlns:a16="http://schemas.microsoft.com/office/drawing/2014/main" id="{189A0C7D-2E56-71F2-F5B5-771332CCF382}"/>
                </a:ext>
              </a:extLst>
            </p:cNvPr>
            <p:cNvSpPr/>
            <p:nvPr/>
          </p:nvSpPr>
          <p:spPr>
            <a:xfrm>
              <a:off x="7304874" y="6063441"/>
              <a:ext cx="264310" cy="125676"/>
            </a:xfrm>
            <a:custGeom>
              <a:avLst/>
              <a:gdLst>
                <a:gd name="connsiteX0" fmla="*/ 264309 w 264308"/>
                <a:gd name="connsiteY0" fmla="*/ 125681 h 125680"/>
                <a:gd name="connsiteX1" fmla="*/ 0 w 264308"/>
                <a:gd name="connsiteY1" fmla="*/ 125681 h 125680"/>
                <a:gd name="connsiteX2" fmla="*/ 0 w 264308"/>
                <a:gd name="connsiteY2" fmla="*/ 0 h 125680"/>
                <a:gd name="connsiteX3" fmla="*/ 264309 w 264308"/>
                <a:gd name="connsiteY3" fmla="*/ 0 h 125680"/>
                <a:gd name="connsiteX4" fmla="*/ 264309 w 264308"/>
                <a:gd name="connsiteY4" fmla="*/ 125681 h 125680"/>
                <a:gd name="connsiteX5" fmla="*/ 16875 w 264308"/>
                <a:gd name="connsiteY5" fmla="*/ 108806 h 125680"/>
                <a:gd name="connsiteX6" fmla="*/ 247434 w 264308"/>
                <a:gd name="connsiteY6" fmla="*/ 108806 h 125680"/>
                <a:gd name="connsiteX7" fmla="*/ 247434 w 264308"/>
                <a:gd name="connsiteY7" fmla="*/ 16875 h 125680"/>
                <a:gd name="connsiteX8" fmla="*/ 16875 w 264308"/>
                <a:gd name="connsiteY8" fmla="*/ 16875 h 125680"/>
                <a:gd name="connsiteX9" fmla="*/ 16875 w 264308"/>
                <a:gd name="connsiteY9" fmla="*/ 108806 h 12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4308" h="125680">
                  <a:moveTo>
                    <a:pt x="264309" y="125681"/>
                  </a:moveTo>
                  <a:lnTo>
                    <a:pt x="0" y="125681"/>
                  </a:lnTo>
                  <a:lnTo>
                    <a:pt x="0" y="0"/>
                  </a:lnTo>
                  <a:lnTo>
                    <a:pt x="264309" y="0"/>
                  </a:lnTo>
                  <a:lnTo>
                    <a:pt x="264309" y="125681"/>
                  </a:lnTo>
                  <a:close/>
                  <a:moveTo>
                    <a:pt x="16875" y="108806"/>
                  </a:moveTo>
                  <a:lnTo>
                    <a:pt x="247434" y="108806"/>
                  </a:lnTo>
                  <a:lnTo>
                    <a:pt x="247434" y="16875"/>
                  </a:lnTo>
                  <a:lnTo>
                    <a:pt x="16875" y="16875"/>
                  </a:lnTo>
                  <a:lnTo>
                    <a:pt x="16875" y="108806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5" name="자유형: 도형 284">
              <a:extLst>
                <a:ext uri="{FF2B5EF4-FFF2-40B4-BE49-F238E27FC236}">
                  <a16:creationId xmlns:a16="http://schemas.microsoft.com/office/drawing/2014/main" id="{96386EAF-9537-785B-9FCF-5F19DE79D16C}"/>
                </a:ext>
              </a:extLst>
            </p:cNvPr>
            <p:cNvSpPr/>
            <p:nvPr/>
          </p:nvSpPr>
          <p:spPr>
            <a:xfrm>
              <a:off x="7349096" y="6116065"/>
              <a:ext cx="175863" cy="16875"/>
            </a:xfrm>
            <a:custGeom>
              <a:avLst/>
              <a:gdLst>
                <a:gd name="connsiteX0" fmla="*/ 0 w 175862"/>
                <a:gd name="connsiteY0" fmla="*/ 0 h 16875"/>
                <a:gd name="connsiteX1" fmla="*/ 175863 w 175862"/>
                <a:gd name="connsiteY1" fmla="*/ 0 h 16875"/>
                <a:gd name="connsiteX2" fmla="*/ 175863 w 175862"/>
                <a:gd name="connsiteY2" fmla="*/ 16875 h 16875"/>
                <a:gd name="connsiteX3" fmla="*/ 0 w 17586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862" h="16875">
                  <a:moveTo>
                    <a:pt x="0" y="0"/>
                  </a:moveTo>
                  <a:lnTo>
                    <a:pt x="175863" y="0"/>
                  </a:lnTo>
                  <a:lnTo>
                    <a:pt x="1758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6" name="자유형: 도형 285">
              <a:extLst>
                <a:ext uri="{FF2B5EF4-FFF2-40B4-BE49-F238E27FC236}">
                  <a16:creationId xmlns:a16="http://schemas.microsoft.com/office/drawing/2014/main" id="{83121415-4131-C8AA-7151-A1D75801DB87}"/>
                </a:ext>
              </a:extLst>
            </p:cNvPr>
            <p:cNvSpPr/>
            <p:nvPr/>
          </p:nvSpPr>
          <p:spPr>
            <a:xfrm>
              <a:off x="7314324" y="6350600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7" name="자유형: 도형 286">
              <a:extLst>
                <a:ext uri="{FF2B5EF4-FFF2-40B4-BE49-F238E27FC236}">
                  <a16:creationId xmlns:a16="http://schemas.microsoft.com/office/drawing/2014/main" id="{9084AE4D-A3ED-5BD2-8DF0-A01E5C0DFFEC}"/>
                </a:ext>
              </a:extLst>
            </p:cNvPr>
            <p:cNvSpPr/>
            <p:nvPr/>
          </p:nvSpPr>
          <p:spPr>
            <a:xfrm>
              <a:off x="7381892" y="6350600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8" name="자유형: 도형 287">
              <a:extLst>
                <a:ext uri="{FF2B5EF4-FFF2-40B4-BE49-F238E27FC236}">
                  <a16:creationId xmlns:a16="http://schemas.microsoft.com/office/drawing/2014/main" id="{608661BC-676D-1F24-8770-F612CC0D4C92}"/>
                </a:ext>
              </a:extLst>
            </p:cNvPr>
            <p:cNvSpPr/>
            <p:nvPr/>
          </p:nvSpPr>
          <p:spPr>
            <a:xfrm>
              <a:off x="7449443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9" name="자유형: 도형 288">
              <a:extLst>
                <a:ext uri="{FF2B5EF4-FFF2-40B4-BE49-F238E27FC236}">
                  <a16:creationId xmlns:a16="http://schemas.microsoft.com/office/drawing/2014/main" id="{3011FFD5-2E5D-775F-9B02-187A74AABEEF}"/>
                </a:ext>
              </a:extLst>
            </p:cNvPr>
            <p:cNvSpPr/>
            <p:nvPr/>
          </p:nvSpPr>
          <p:spPr>
            <a:xfrm>
              <a:off x="7516995" y="6350600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0" name="자유형: 도형 289">
              <a:extLst>
                <a:ext uri="{FF2B5EF4-FFF2-40B4-BE49-F238E27FC236}">
                  <a16:creationId xmlns:a16="http://schemas.microsoft.com/office/drawing/2014/main" id="{22166ACD-9C75-7976-A291-B98CA593A506}"/>
                </a:ext>
              </a:extLst>
            </p:cNvPr>
            <p:cNvSpPr/>
            <p:nvPr/>
          </p:nvSpPr>
          <p:spPr>
            <a:xfrm>
              <a:off x="7314324" y="6396979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1" name="자유형: 도형 290">
              <a:extLst>
                <a:ext uri="{FF2B5EF4-FFF2-40B4-BE49-F238E27FC236}">
                  <a16:creationId xmlns:a16="http://schemas.microsoft.com/office/drawing/2014/main" id="{0702871A-8971-4664-B782-63CEE4ACCA1A}"/>
                </a:ext>
              </a:extLst>
            </p:cNvPr>
            <p:cNvSpPr/>
            <p:nvPr/>
          </p:nvSpPr>
          <p:spPr>
            <a:xfrm>
              <a:off x="7381892" y="6396979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2" name="자유형: 도형 291">
              <a:extLst>
                <a:ext uri="{FF2B5EF4-FFF2-40B4-BE49-F238E27FC236}">
                  <a16:creationId xmlns:a16="http://schemas.microsoft.com/office/drawing/2014/main" id="{17F0540A-F1E8-BAEC-D89C-50612748C918}"/>
                </a:ext>
              </a:extLst>
            </p:cNvPr>
            <p:cNvSpPr/>
            <p:nvPr/>
          </p:nvSpPr>
          <p:spPr>
            <a:xfrm>
              <a:off x="7449443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3" name="자유형: 도형 292">
              <a:extLst>
                <a:ext uri="{FF2B5EF4-FFF2-40B4-BE49-F238E27FC236}">
                  <a16:creationId xmlns:a16="http://schemas.microsoft.com/office/drawing/2014/main" id="{915E96B3-3423-88C3-519C-89448CA8D881}"/>
                </a:ext>
              </a:extLst>
            </p:cNvPr>
            <p:cNvSpPr/>
            <p:nvPr/>
          </p:nvSpPr>
          <p:spPr>
            <a:xfrm>
              <a:off x="7516995" y="6396979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4" name="자유형: 도형 293">
              <a:extLst>
                <a:ext uri="{FF2B5EF4-FFF2-40B4-BE49-F238E27FC236}">
                  <a16:creationId xmlns:a16="http://schemas.microsoft.com/office/drawing/2014/main" id="{5C7E4DCC-FF91-92D5-71B5-64CB9825A17F}"/>
                </a:ext>
              </a:extLst>
            </p:cNvPr>
            <p:cNvSpPr/>
            <p:nvPr/>
          </p:nvSpPr>
          <p:spPr>
            <a:xfrm>
              <a:off x="7314324" y="6443342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5" name="자유형: 도형 294">
              <a:extLst>
                <a:ext uri="{FF2B5EF4-FFF2-40B4-BE49-F238E27FC236}">
                  <a16:creationId xmlns:a16="http://schemas.microsoft.com/office/drawing/2014/main" id="{6FD0533B-C952-DCD3-40A7-28ED62FD6300}"/>
                </a:ext>
              </a:extLst>
            </p:cNvPr>
            <p:cNvSpPr/>
            <p:nvPr/>
          </p:nvSpPr>
          <p:spPr>
            <a:xfrm>
              <a:off x="7381892" y="6443342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6" name="자유형: 도형 295">
              <a:extLst>
                <a:ext uri="{FF2B5EF4-FFF2-40B4-BE49-F238E27FC236}">
                  <a16:creationId xmlns:a16="http://schemas.microsoft.com/office/drawing/2014/main" id="{A2C8E358-9045-AD80-EF4D-451CE1DB515B}"/>
                </a:ext>
              </a:extLst>
            </p:cNvPr>
            <p:cNvSpPr/>
            <p:nvPr/>
          </p:nvSpPr>
          <p:spPr>
            <a:xfrm>
              <a:off x="7449443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7" name="자유형: 도형 296">
              <a:extLst>
                <a:ext uri="{FF2B5EF4-FFF2-40B4-BE49-F238E27FC236}">
                  <a16:creationId xmlns:a16="http://schemas.microsoft.com/office/drawing/2014/main" id="{5BBA769D-5948-40D1-D84B-73A2B5ABDFB0}"/>
                </a:ext>
              </a:extLst>
            </p:cNvPr>
            <p:cNvSpPr/>
            <p:nvPr/>
          </p:nvSpPr>
          <p:spPr>
            <a:xfrm>
              <a:off x="7141131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8" name="자유형: 도형 297">
              <a:extLst>
                <a:ext uri="{FF2B5EF4-FFF2-40B4-BE49-F238E27FC236}">
                  <a16:creationId xmlns:a16="http://schemas.microsoft.com/office/drawing/2014/main" id="{C0118AA8-C485-5714-A62B-B92C6568D9A1}"/>
                </a:ext>
              </a:extLst>
            </p:cNvPr>
            <p:cNvSpPr/>
            <p:nvPr/>
          </p:nvSpPr>
          <p:spPr>
            <a:xfrm>
              <a:off x="7208691" y="6350600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9" name="자유형: 도형 298">
              <a:extLst>
                <a:ext uri="{FF2B5EF4-FFF2-40B4-BE49-F238E27FC236}">
                  <a16:creationId xmlns:a16="http://schemas.microsoft.com/office/drawing/2014/main" id="{CC1186F0-C879-357A-9609-830EA9AD1B9B}"/>
                </a:ext>
              </a:extLst>
            </p:cNvPr>
            <p:cNvSpPr/>
            <p:nvPr/>
          </p:nvSpPr>
          <p:spPr>
            <a:xfrm>
              <a:off x="7141131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0" name="자유형: 도형 299">
              <a:extLst>
                <a:ext uri="{FF2B5EF4-FFF2-40B4-BE49-F238E27FC236}">
                  <a16:creationId xmlns:a16="http://schemas.microsoft.com/office/drawing/2014/main" id="{C3AD134E-E299-A6FF-CEEB-C1CCCD5A943D}"/>
                </a:ext>
              </a:extLst>
            </p:cNvPr>
            <p:cNvSpPr/>
            <p:nvPr/>
          </p:nvSpPr>
          <p:spPr>
            <a:xfrm>
              <a:off x="7208691" y="6396979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1" name="자유형: 도형 300">
              <a:extLst>
                <a:ext uri="{FF2B5EF4-FFF2-40B4-BE49-F238E27FC236}">
                  <a16:creationId xmlns:a16="http://schemas.microsoft.com/office/drawing/2014/main" id="{BA34520B-90A1-15FD-B3A9-386CE6C3E6BE}"/>
                </a:ext>
              </a:extLst>
            </p:cNvPr>
            <p:cNvSpPr/>
            <p:nvPr/>
          </p:nvSpPr>
          <p:spPr>
            <a:xfrm>
              <a:off x="7141131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2" name="자유형: 도형 301">
              <a:extLst>
                <a:ext uri="{FF2B5EF4-FFF2-40B4-BE49-F238E27FC236}">
                  <a16:creationId xmlns:a16="http://schemas.microsoft.com/office/drawing/2014/main" id="{22A72C34-5613-9833-F343-8EBD6ECC62AD}"/>
                </a:ext>
              </a:extLst>
            </p:cNvPr>
            <p:cNvSpPr/>
            <p:nvPr/>
          </p:nvSpPr>
          <p:spPr>
            <a:xfrm>
              <a:off x="7208691" y="6443342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3" name="자유형: 도형 302">
              <a:extLst>
                <a:ext uri="{FF2B5EF4-FFF2-40B4-BE49-F238E27FC236}">
                  <a16:creationId xmlns:a16="http://schemas.microsoft.com/office/drawing/2014/main" id="{2BD94603-09F7-3552-4B88-2EB3ACA80AC5}"/>
                </a:ext>
              </a:extLst>
            </p:cNvPr>
            <p:cNvSpPr/>
            <p:nvPr/>
          </p:nvSpPr>
          <p:spPr>
            <a:xfrm>
              <a:off x="7516994" y="6443342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4" name="자유형: 도형 303">
              <a:extLst>
                <a:ext uri="{FF2B5EF4-FFF2-40B4-BE49-F238E27FC236}">
                  <a16:creationId xmlns:a16="http://schemas.microsoft.com/office/drawing/2014/main" id="{84CF7540-6656-F4BD-3043-56067DC7F542}"/>
                </a:ext>
              </a:extLst>
            </p:cNvPr>
            <p:cNvSpPr/>
            <p:nvPr/>
          </p:nvSpPr>
          <p:spPr>
            <a:xfrm>
              <a:off x="7108689" y="6253808"/>
              <a:ext cx="177697" cy="63739"/>
            </a:xfrm>
            <a:custGeom>
              <a:avLst/>
              <a:gdLst>
                <a:gd name="connsiteX0" fmla="*/ 177698 w 177697"/>
                <a:gd name="connsiteY0" fmla="*/ 63741 h 63741"/>
                <a:gd name="connsiteX1" fmla="*/ 0 w 177697"/>
                <a:gd name="connsiteY1" fmla="*/ 63741 h 63741"/>
                <a:gd name="connsiteX2" fmla="*/ 0 w 177697"/>
                <a:gd name="connsiteY2" fmla="*/ 0 h 63741"/>
                <a:gd name="connsiteX3" fmla="*/ 16875 w 177697"/>
                <a:gd name="connsiteY3" fmla="*/ 0 h 63741"/>
                <a:gd name="connsiteX4" fmla="*/ 16875 w 177697"/>
                <a:gd name="connsiteY4" fmla="*/ 46866 h 63741"/>
                <a:gd name="connsiteX5" fmla="*/ 160823 w 177697"/>
                <a:gd name="connsiteY5" fmla="*/ 46866 h 63741"/>
                <a:gd name="connsiteX6" fmla="*/ 160823 w 177697"/>
                <a:gd name="connsiteY6" fmla="*/ 0 h 63741"/>
                <a:gd name="connsiteX7" fmla="*/ 177698 w 177697"/>
                <a:gd name="connsiteY7" fmla="*/ 0 h 6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697" h="63741">
                  <a:moveTo>
                    <a:pt x="177698" y="63741"/>
                  </a:moveTo>
                  <a:lnTo>
                    <a:pt x="0" y="63741"/>
                  </a:lnTo>
                  <a:lnTo>
                    <a:pt x="0" y="0"/>
                  </a:lnTo>
                  <a:lnTo>
                    <a:pt x="16875" y="0"/>
                  </a:lnTo>
                  <a:lnTo>
                    <a:pt x="16875" y="46866"/>
                  </a:lnTo>
                  <a:lnTo>
                    <a:pt x="160823" y="46866"/>
                  </a:lnTo>
                  <a:lnTo>
                    <a:pt x="160823" y="0"/>
                  </a:lnTo>
                  <a:lnTo>
                    <a:pt x="177698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5" name="자유형: 도형 304">
              <a:extLst>
                <a:ext uri="{FF2B5EF4-FFF2-40B4-BE49-F238E27FC236}">
                  <a16:creationId xmlns:a16="http://schemas.microsoft.com/office/drawing/2014/main" id="{73801A41-5067-A4B2-78EF-00BD70819613}"/>
                </a:ext>
              </a:extLst>
            </p:cNvPr>
            <p:cNvSpPr/>
            <p:nvPr/>
          </p:nvSpPr>
          <p:spPr>
            <a:xfrm>
              <a:off x="7147328" y="6090925"/>
              <a:ext cx="100406" cy="191091"/>
            </a:xfrm>
            <a:custGeom>
              <a:avLst/>
              <a:gdLst>
                <a:gd name="connsiteX0" fmla="*/ 100402 w 100406"/>
                <a:gd name="connsiteY0" fmla="*/ 191097 h 191096"/>
                <a:gd name="connsiteX1" fmla="*/ 0 w 100406"/>
                <a:gd name="connsiteY1" fmla="*/ 191097 h 191096"/>
                <a:gd name="connsiteX2" fmla="*/ 0 w 100406"/>
                <a:gd name="connsiteY2" fmla="*/ 0 h 191096"/>
                <a:gd name="connsiteX3" fmla="*/ 18870 w 100406"/>
                <a:gd name="connsiteY3" fmla="*/ 25464 h 191096"/>
                <a:gd name="connsiteX4" fmla="*/ 29295 w 100406"/>
                <a:gd name="connsiteY4" fmla="*/ 11391 h 191096"/>
                <a:gd name="connsiteX5" fmla="*/ 39741 w 100406"/>
                <a:gd name="connsiteY5" fmla="*/ 25469 h 191096"/>
                <a:gd name="connsiteX6" fmla="*/ 50182 w 100406"/>
                <a:gd name="connsiteY6" fmla="*/ 11382 h 191096"/>
                <a:gd name="connsiteX7" fmla="*/ 60611 w 100406"/>
                <a:gd name="connsiteY7" fmla="*/ 25469 h 191096"/>
                <a:gd name="connsiteX8" fmla="*/ 71061 w 100406"/>
                <a:gd name="connsiteY8" fmla="*/ 11403 h 191096"/>
                <a:gd name="connsiteX9" fmla="*/ 81510 w 100406"/>
                <a:gd name="connsiteY9" fmla="*/ 25481 h 191096"/>
                <a:gd name="connsiteX10" fmla="*/ 100406 w 100406"/>
                <a:gd name="connsiteY10" fmla="*/ 51 h 191096"/>
                <a:gd name="connsiteX11" fmla="*/ 100406 w 100406"/>
                <a:gd name="connsiteY11" fmla="*/ 191097 h 191096"/>
                <a:gd name="connsiteX12" fmla="*/ 16875 w 100406"/>
                <a:gd name="connsiteY12" fmla="*/ 174222 h 191096"/>
                <a:gd name="connsiteX13" fmla="*/ 83527 w 100406"/>
                <a:gd name="connsiteY13" fmla="*/ 174222 h 191096"/>
                <a:gd name="connsiteX14" fmla="*/ 83527 w 100406"/>
                <a:gd name="connsiteY14" fmla="*/ 51064 h 191096"/>
                <a:gd name="connsiteX15" fmla="*/ 81506 w 100406"/>
                <a:gd name="connsiteY15" fmla="*/ 53789 h 191096"/>
                <a:gd name="connsiteX16" fmla="*/ 71056 w 100406"/>
                <a:gd name="connsiteY16" fmla="*/ 39711 h 191096"/>
                <a:gd name="connsiteX17" fmla="*/ 60590 w 100406"/>
                <a:gd name="connsiteY17" fmla="*/ 53802 h 191096"/>
                <a:gd name="connsiteX18" fmla="*/ 50178 w 100406"/>
                <a:gd name="connsiteY18" fmla="*/ 39736 h 191096"/>
                <a:gd name="connsiteX19" fmla="*/ 39749 w 100406"/>
                <a:gd name="connsiteY19" fmla="*/ 53806 h 191096"/>
                <a:gd name="connsiteX20" fmla="*/ 29308 w 100406"/>
                <a:gd name="connsiteY20" fmla="*/ 39732 h 191096"/>
                <a:gd name="connsiteX21" fmla="*/ 18875 w 100406"/>
                <a:gd name="connsiteY21" fmla="*/ 53814 h 191096"/>
                <a:gd name="connsiteX22" fmla="*/ 16879 w 100406"/>
                <a:gd name="connsiteY22" fmla="*/ 51123 h 191096"/>
                <a:gd name="connsiteX23" fmla="*/ 16879 w 100406"/>
                <a:gd name="connsiteY23" fmla="*/ 174222 h 19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0406" h="191096">
                  <a:moveTo>
                    <a:pt x="100402" y="191097"/>
                  </a:moveTo>
                  <a:lnTo>
                    <a:pt x="0" y="191097"/>
                  </a:lnTo>
                  <a:lnTo>
                    <a:pt x="0" y="0"/>
                  </a:lnTo>
                  <a:lnTo>
                    <a:pt x="18870" y="25464"/>
                  </a:lnTo>
                  <a:lnTo>
                    <a:pt x="29295" y="11391"/>
                  </a:lnTo>
                  <a:lnTo>
                    <a:pt x="39741" y="25469"/>
                  </a:lnTo>
                  <a:lnTo>
                    <a:pt x="50182" y="11382"/>
                  </a:lnTo>
                  <a:lnTo>
                    <a:pt x="60611" y="25469"/>
                  </a:lnTo>
                  <a:lnTo>
                    <a:pt x="71061" y="11403"/>
                  </a:lnTo>
                  <a:lnTo>
                    <a:pt x="81510" y="25481"/>
                  </a:lnTo>
                  <a:lnTo>
                    <a:pt x="100406" y="51"/>
                  </a:lnTo>
                  <a:lnTo>
                    <a:pt x="100406" y="191097"/>
                  </a:lnTo>
                  <a:close/>
                  <a:moveTo>
                    <a:pt x="16875" y="174222"/>
                  </a:moveTo>
                  <a:lnTo>
                    <a:pt x="83527" y="174222"/>
                  </a:lnTo>
                  <a:lnTo>
                    <a:pt x="83527" y="51064"/>
                  </a:lnTo>
                  <a:lnTo>
                    <a:pt x="81506" y="53789"/>
                  </a:lnTo>
                  <a:lnTo>
                    <a:pt x="71056" y="39711"/>
                  </a:lnTo>
                  <a:lnTo>
                    <a:pt x="60590" y="53802"/>
                  </a:lnTo>
                  <a:lnTo>
                    <a:pt x="50178" y="39736"/>
                  </a:lnTo>
                  <a:lnTo>
                    <a:pt x="39749" y="53806"/>
                  </a:lnTo>
                  <a:lnTo>
                    <a:pt x="29308" y="39732"/>
                  </a:lnTo>
                  <a:lnTo>
                    <a:pt x="18875" y="53814"/>
                  </a:lnTo>
                  <a:lnTo>
                    <a:pt x="16879" y="51123"/>
                  </a:lnTo>
                  <a:lnTo>
                    <a:pt x="16879" y="174222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6" name="자유형: 도형 305">
              <a:extLst>
                <a:ext uri="{FF2B5EF4-FFF2-40B4-BE49-F238E27FC236}">
                  <a16:creationId xmlns:a16="http://schemas.microsoft.com/office/drawing/2014/main" id="{5BA9BA82-E4F3-E1DB-5431-89163758738C}"/>
                </a:ext>
              </a:extLst>
            </p:cNvPr>
            <p:cNvSpPr/>
            <p:nvPr/>
          </p:nvSpPr>
          <p:spPr>
            <a:xfrm>
              <a:off x="7332137" y="6528557"/>
              <a:ext cx="24759" cy="16875"/>
            </a:xfrm>
            <a:custGeom>
              <a:avLst/>
              <a:gdLst>
                <a:gd name="connsiteX0" fmla="*/ 0 w 24759"/>
                <a:gd name="connsiteY0" fmla="*/ 0 h 16875"/>
                <a:gd name="connsiteX1" fmla="*/ 24760 w 24759"/>
                <a:gd name="connsiteY1" fmla="*/ 0 h 16875"/>
                <a:gd name="connsiteX2" fmla="*/ 24760 w 24759"/>
                <a:gd name="connsiteY2" fmla="*/ 16875 h 16875"/>
                <a:gd name="connsiteX3" fmla="*/ 0 w 2475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59" h="16875">
                  <a:moveTo>
                    <a:pt x="0" y="0"/>
                  </a:moveTo>
                  <a:lnTo>
                    <a:pt x="24760" y="0"/>
                  </a:lnTo>
                  <a:lnTo>
                    <a:pt x="2476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307" name="그래픽 39">
            <a:extLst>
              <a:ext uri="{FF2B5EF4-FFF2-40B4-BE49-F238E27FC236}">
                <a16:creationId xmlns:a16="http://schemas.microsoft.com/office/drawing/2014/main" id="{6D2523B0-126E-A660-8A05-D06D24E7DA35}"/>
              </a:ext>
            </a:extLst>
          </p:cNvPr>
          <p:cNvGrpSpPr/>
          <p:nvPr/>
        </p:nvGrpSpPr>
        <p:grpSpPr>
          <a:xfrm>
            <a:off x="1371664" y="4664009"/>
            <a:ext cx="559411" cy="553807"/>
            <a:chOff x="7270914" y="4323490"/>
            <a:chExt cx="540000" cy="534579"/>
          </a:xfrm>
          <a:solidFill>
            <a:schemeClr val="accent3"/>
          </a:solidFill>
        </p:grpSpPr>
        <p:sp>
          <p:nvSpPr>
            <p:cNvPr id="308" name="자유형: 도형 307">
              <a:extLst>
                <a:ext uri="{FF2B5EF4-FFF2-40B4-BE49-F238E27FC236}">
                  <a16:creationId xmlns:a16="http://schemas.microsoft.com/office/drawing/2014/main" id="{1B220025-6ACE-C18C-88C7-B6B039D0FF46}"/>
                </a:ext>
              </a:extLst>
            </p:cNvPr>
            <p:cNvSpPr/>
            <p:nvPr/>
          </p:nvSpPr>
          <p:spPr>
            <a:xfrm>
              <a:off x="7470370" y="4499239"/>
              <a:ext cx="16875" cy="36195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9" name="자유형: 도형 308">
              <a:extLst>
                <a:ext uri="{FF2B5EF4-FFF2-40B4-BE49-F238E27FC236}">
                  <a16:creationId xmlns:a16="http://schemas.microsoft.com/office/drawing/2014/main" id="{245597BC-3855-DDD8-3317-061A069E9C21}"/>
                </a:ext>
              </a:extLst>
            </p:cNvPr>
            <p:cNvSpPr/>
            <p:nvPr/>
          </p:nvSpPr>
          <p:spPr>
            <a:xfrm>
              <a:off x="7467982" y="4323490"/>
              <a:ext cx="173032" cy="106091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0" name="자유형: 도형 309">
              <a:extLst>
                <a:ext uri="{FF2B5EF4-FFF2-40B4-BE49-F238E27FC236}">
                  <a16:creationId xmlns:a16="http://schemas.microsoft.com/office/drawing/2014/main" id="{DC5DC17A-99C4-D21E-80DE-E96D83F38CCC}"/>
                </a:ext>
              </a:extLst>
            </p:cNvPr>
            <p:cNvSpPr/>
            <p:nvPr/>
          </p:nvSpPr>
          <p:spPr>
            <a:xfrm>
              <a:off x="7376685" y="4529162"/>
              <a:ext cx="166370" cy="328907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311" name="그래픽 39">
              <a:extLst>
                <a:ext uri="{FF2B5EF4-FFF2-40B4-BE49-F238E27FC236}">
                  <a16:creationId xmlns:a16="http://schemas.microsoft.com/office/drawing/2014/main" id="{63F12390-A998-09E3-F9B7-93BBA662D61F}"/>
                </a:ext>
              </a:extLst>
            </p:cNvPr>
            <p:cNvGrpSpPr/>
            <p:nvPr/>
          </p:nvGrpSpPr>
          <p:grpSpPr>
            <a:xfrm>
              <a:off x="7409511" y="4610524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351" name="자유형: 도형 350">
                <a:extLst>
                  <a:ext uri="{FF2B5EF4-FFF2-40B4-BE49-F238E27FC236}">
                    <a16:creationId xmlns:a16="http://schemas.microsoft.com/office/drawing/2014/main" id="{F2AB9440-8D1B-C23E-AAFC-E8349497EC71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2" name="자유형: 도형 351">
                <a:extLst>
                  <a:ext uri="{FF2B5EF4-FFF2-40B4-BE49-F238E27FC236}">
                    <a16:creationId xmlns:a16="http://schemas.microsoft.com/office/drawing/2014/main" id="{22216B03-94B9-A570-8E4B-08A2357A961C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3" name="자유형: 도형 352">
                <a:extLst>
                  <a:ext uri="{FF2B5EF4-FFF2-40B4-BE49-F238E27FC236}">
                    <a16:creationId xmlns:a16="http://schemas.microsoft.com/office/drawing/2014/main" id="{FE0225F7-C69B-3629-D268-DDBDA3FD14AA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2" name="그래픽 39">
              <a:extLst>
                <a:ext uri="{FF2B5EF4-FFF2-40B4-BE49-F238E27FC236}">
                  <a16:creationId xmlns:a16="http://schemas.microsoft.com/office/drawing/2014/main" id="{26024921-41B9-4A9A-E83B-4884B31A25AA}"/>
                </a:ext>
              </a:extLst>
            </p:cNvPr>
            <p:cNvGrpSpPr/>
            <p:nvPr/>
          </p:nvGrpSpPr>
          <p:grpSpPr>
            <a:xfrm>
              <a:off x="7409511" y="46487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348" name="자유형: 도형 347">
                <a:extLst>
                  <a:ext uri="{FF2B5EF4-FFF2-40B4-BE49-F238E27FC236}">
                    <a16:creationId xmlns:a16="http://schemas.microsoft.com/office/drawing/2014/main" id="{81045720-20A0-357F-9EA6-8BF95DA6736A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9" name="자유형: 도형 348">
                <a:extLst>
                  <a:ext uri="{FF2B5EF4-FFF2-40B4-BE49-F238E27FC236}">
                    <a16:creationId xmlns:a16="http://schemas.microsoft.com/office/drawing/2014/main" id="{BCBD0ACE-EA27-6835-B079-21BBDD9A7D73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0" name="자유형: 도형 349">
                <a:extLst>
                  <a:ext uri="{FF2B5EF4-FFF2-40B4-BE49-F238E27FC236}">
                    <a16:creationId xmlns:a16="http://schemas.microsoft.com/office/drawing/2014/main" id="{4BE41020-93AA-E1B9-C9D3-E50039352F51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3" name="그래픽 39">
              <a:extLst>
                <a:ext uri="{FF2B5EF4-FFF2-40B4-BE49-F238E27FC236}">
                  <a16:creationId xmlns:a16="http://schemas.microsoft.com/office/drawing/2014/main" id="{C3ACCB03-6FB7-D4FF-B2D7-5E72F1F55582}"/>
                </a:ext>
              </a:extLst>
            </p:cNvPr>
            <p:cNvGrpSpPr/>
            <p:nvPr/>
          </p:nvGrpSpPr>
          <p:grpSpPr>
            <a:xfrm>
              <a:off x="7409511" y="4687011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345" name="자유형: 도형 344">
                <a:extLst>
                  <a:ext uri="{FF2B5EF4-FFF2-40B4-BE49-F238E27FC236}">
                    <a16:creationId xmlns:a16="http://schemas.microsoft.com/office/drawing/2014/main" id="{827FB88B-AFA5-25DD-1712-4A2586DD5CA4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6" name="자유형: 도형 345">
                <a:extLst>
                  <a:ext uri="{FF2B5EF4-FFF2-40B4-BE49-F238E27FC236}">
                    <a16:creationId xmlns:a16="http://schemas.microsoft.com/office/drawing/2014/main" id="{180EAE83-0689-3775-08E3-A87C4F877B27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7" name="자유형: 도형 346">
                <a:extLst>
                  <a:ext uri="{FF2B5EF4-FFF2-40B4-BE49-F238E27FC236}">
                    <a16:creationId xmlns:a16="http://schemas.microsoft.com/office/drawing/2014/main" id="{28B3D36F-E97E-DB67-FDAE-50DE59A30B5F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4" name="그래픽 39">
              <a:extLst>
                <a:ext uri="{FF2B5EF4-FFF2-40B4-BE49-F238E27FC236}">
                  <a16:creationId xmlns:a16="http://schemas.microsoft.com/office/drawing/2014/main" id="{E672E476-C68F-2B1F-BDE9-FE5198CC8D42}"/>
                </a:ext>
              </a:extLst>
            </p:cNvPr>
            <p:cNvGrpSpPr/>
            <p:nvPr/>
          </p:nvGrpSpPr>
          <p:grpSpPr>
            <a:xfrm>
              <a:off x="7409511" y="4725254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342" name="자유형: 도형 341">
                <a:extLst>
                  <a:ext uri="{FF2B5EF4-FFF2-40B4-BE49-F238E27FC236}">
                    <a16:creationId xmlns:a16="http://schemas.microsoft.com/office/drawing/2014/main" id="{5888527A-319C-5D92-CC53-969B2D407B12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3" name="자유형: 도형 342">
                <a:extLst>
                  <a:ext uri="{FF2B5EF4-FFF2-40B4-BE49-F238E27FC236}">
                    <a16:creationId xmlns:a16="http://schemas.microsoft.com/office/drawing/2014/main" id="{7BEA27D4-13AC-6FDE-87A5-51FDBF9BB0C7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4" name="자유형: 도형 343">
                <a:extLst>
                  <a:ext uri="{FF2B5EF4-FFF2-40B4-BE49-F238E27FC236}">
                    <a16:creationId xmlns:a16="http://schemas.microsoft.com/office/drawing/2014/main" id="{1BDF66B5-E737-8F8C-43BB-3ADDBD6FE094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5" name="그래픽 39">
              <a:extLst>
                <a:ext uri="{FF2B5EF4-FFF2-40B4-BE49-F238E27FC236}">
                  <a16:creationId xmlns:a16="http://schemas.microsoft.com/office/drawing/2014/main" id="{630B4579-10AE-D62F-F017-C407EEE2C612}"/>
                </a:ext>
              </a:extLst>
            </p:cNvPr>
            <p:cNvGrpSpPr/>
            <p:nvPr/>
          </p:nvGrpSpPr>
          <p:grpSpPr>
            <a:xfrm>
              <a:off x="7409511" y="4763496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339" name="자유형: 도형 338">
                <a:extLst>
                  <a:ext uri="{FF2B5EF4-FFF2-40B4-BE49-F238E27FC236}">
                    <a16:creationId xmlns:a16="http://schemas.microsoft.com/office/drawing/2014/main" id="{49A19D99-170B-05AF-3042-B9DE88A387AB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0" name="자유형: 도형 339">
                <a:extLst>
                  <a:ext uri="{FF2B5EF4-FFF2-40B4-BE49-F238E27FC236}">
                    <a16:creationId xmlns:a16="http://schemas.microsoft.com/office/drawing/2014/main" id="{BA9A1440-B0D1-19DA-6961-5EE6B5E5B068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41" name="자유형: 도형 340">
                <a:extLst>
                  <a:ext uri="{FF2B5EF4-FFF2-40B4-BE49-F238E27FC236}">
                    <a16:creationId xmlns:a16="http://schemas.microsoft.com/office/drawing/2014/main" id="{16E14106-A2A4-593A-8BFC-325582407CE7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6" name="그래픽 39">
              <a:extLst>
                <a:ext uri="{FF2B5EF4-FFF2-40B4-BE49-F238E27FC236}">
                  <a16:creationId xmlns:a16="http://schemas.microsoft.com/office/drawing/2014/main" id="{1E773265-E868-319C-C152-15480944AA9C}"/>
                </a:ext>
              </a:extLst>
            </p:cNvPr>
            <p:cNvGrpSpPr/>
            <p:nvPr/>
          </p:nvGrpSpPr>
          <p:grpSpPr>
            <a:xfrm>
              <a:off x="7409511" y="4801743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336" name="자유형: 도형 335">
                <a:extLst>
                  <a:ext uri="{FF2B5EF4-FFF2-40B4-BE49-F238E27FC236}">
                    <a16:creationId xmlns:a16="http://schemas.microsoft.com/office/drawing/2014/main" id="{D245C15E-6F04-97F3-F33A-FA1EE42D3733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7" name="자유형: 도형 336">
                <a:extLst>
                  <a:ext uri="{FF2B5EF4-FFF2-40B4-BE49-F238E27FC236}">
                    <a16:creationId xmlns:a16="http://schemas.microsoft.com/office/drawing/2014/main" id="{EA1947A8-5C91-327A-0E0C-3C47877A9CA4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8" name="자유형: 도형 337">
                <a:extLst>
                  <a:ext uri="{FF2B5EF4-FFF2-40B4-BE49-F238E27FC236}">
                    <a16:creationId xmlns:a16="http://schemas.microsoft.com/office/drawing/2014/main" id="{7A2F0639-5554-2F98-4E39-C11F8C100411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317" name="그래픽 39">
              <a:extLst>
                <a:ext uri="{FF2B5EF4-FFF2-40B4-BE49-F238E27FC236}">
                  <a16:creationId xmlns:a16="http://schemas.microsoft.com/office/drawing/2014/main" id="{C706786C-2C5E-793B-0E52-AE403C2BBB85}"/>
                </a:ext>
              </a:extLst>
            </p:cNvPr>
            <p:cNvGrpSpPr/>
            <p:nvPr/>
          </p:nvGrpSpPr>
          <p:grpSpPr>
            <a:xfrm>
              <a:off x="7604910" y="4413179"/>
              <a:ext cx="155549" cy="444890"/>
              <a:chOff x="7604923" y="4413273"/>
              <a:chExt cx="155549" cy="444900"/>
            </a:xfrm>
            <a:grpFill/>
          </p:grpSpPr>
          <p:sp>
            <p:nvSpPr>
              <p:cNvPr id="326" name="자유형: 도형 325">
                <a:extLst>
                  <a:ext uri="{FF2B5EF4-FFF2-40B4-BE49-F238E27FC236}">
                    <a16:creationId xmlns:a16="http://schemas.microsoft.com/office/drawing/2014/main" id="{9A836F8D-31EE-23A1-B054-45EE0D3D6ACA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7" name="자유형: 도형 326">
                <a:extLst>
                  <a:ext uri="{FF2B5EF4-FFF2-40B4-BE49-F238E27FC236}">
                    <a16:creationId xmlns:a16="http://schemas.microsoft.com/office/drawing/2014/main" id="{DC9A9E04-EE16-273F-B256-002FDC37D124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8" name="자유형: 도형 327">
                <a:extLst>
                  <a:ext uri="{FF2B5EF4-FFF2-40B4-BE49-F238E27FC236}">
                    <a16:creationId xmlns:a16="http://schemas.microsoft.com/office/drawing/2014/main" id="{D9313CE5-B980-9397-5A08-81708A49D356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9" name="자유형: 도형 328">
                <a:extLst>
                  <a:ext uri="{FF2B5EF4-FFF2-40B4-BE49-F238E27FC236}">
                    <a16:creationId xmlns:a16="http://schemas.microsoft.com/office/drawing/2014/main" id="{8943899C-34CB-C225-E36E-A44958A5CD6A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0" name="자유형: 도형 329">
                <a:extLst>
                  <a:ext uri="{FF2B5EF4-FFF2-40B4-BE49-F238E27FC236}">
                    <a16:creationId xmlns:a16="http://schemas.microsoft.com/office/drawing/2014/main" id="{4D22D689-5278-FB9B-6F15-8B1CC7807FE1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1" name="자유형: 도형 330">
                <a:extLst>
                  <a:ext uri="{FF2B5EF4-FFF2-40B4-BE49-F238E27FC236}">
                    <a16:creationId xmlns:a16="http://schemas.microsoft.com/office/drawing/2014/main" id="{E17EF756-E299-2AA6-56CB-C6AE2275AC78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2" name="자유형: 도형 331">
                <a:extLst>
                  <a:ext uri="{FF2B5EF4-FFF2-40B4-BE49-F238E27FC236}">
                    <a16:creationId xmlns:a16="http://schemas.microsoft.com/office/drawing/2014/main" id="{9DBD78D7-4319-5ECD-E14C-AA884923A941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3" name="자유형: 도형 332">
                <a:extLst>
                  <a:ext uri="{FF2B5EF4-FFF2-40B4-BE49-F238E27FC236}">
                    <a16:creationId xmlns:a16="http://schemas.microsoft.com/office/drawing/2014/main" id="{0D34258D-9A3C-53DE-756C-39D59ACB4595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4" name="자유형: 도형 333">
                <a:extLst>
                  <a:ext uri="{FF2B5EF4-FFF2-40B4-BE49-F238E27FC236}">
                    <a16:creationId xmlns:a16="http://schemas.microsoft.com/office/drawing/2014/main" id="{52FDBC25-D94D-B404-5AFD-FE2613AFD0C9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5" name="자유형: 도형 334">
                <a:extLst>
                  <a:ext uri="{FF2B5EF4-FFF2-40B4-BE49-F238E27FC236}">
                    <a16:creationId xmlns:a16="http://schemas.microsoft.com/office/drawing/2014/main" id="{290C5ED4-A0A2-6BB9-99E3-D123436C25BA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18" name="자유형: 도형 317">
              <a:extLst>
                <a:ext uri="{FF2B5EF4-FFF2-40B4-BE49-F238E27FC236}">
                  <a16:creationId xmlns:a16="http://schemas.microsoft.com/office/drawing/2014/main" id="{236235B7-4876-5728-B393-2A550D23DB8A}"/>
                </a:ext>
              </a:extLst>
            </p:cNvPr>
            <p:cNvSpPr/>
            <p:nvPr/>
          </p:nvSpPr>
          <p:spPr>
            <a:xfrm>
              <a:off x="7314201" y="4485373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9" name="자유형: 도형 318">
              <a:extLst>
                <a:ext uri="{FF2B5EF4-FFF2-40B4-BE49-F238E27FC236}">
                  <a16:creationId xmlns:a16="http://schemas.microsoft.com/office/drawing/2014/main" id="{F72EF072-9155-356E-D043-CD8B2C12F6F1}"/>
                </a:ext>
              </a:extLst>
            </p:cNvPr>
            <p:cNvSpPr/>
            <p:nvPr/>
          </p:nvSpPr>
          <p:spPr>
            <a:xfrm>
              <a:off x="7270914" y="4485373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0" name="자유형: 도형 319">
              <a:extLst>
                <a:ext uri="{FF2B5EF4-FFF2-40B4-BE49-F238E27FC236}">
                  <a16:creationId xmlns:a16="http://schemas.microsoft.com/office/drawing/2014/main" id="{8A9B9395-CD99-ED6A-3B52-CD1F4EDE0990}"/>
                </a:ext>
              </a:extLst>
            </p:cNvPr>
            <p:cNvSpPr/>
            <p:nvPr/>
          </p:nvSpPr>
          <p:spPr>
            <a:xfrm>
              <a:off x="7580615" y="4362851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1" name="자유형: 도형 320">
              <a:extLst>
                <a:ext uri="{FF2B5EF4-FFF2-40B4-BE49-F238E27FC236}">
                  <a16:creationId xmlns:a16="http://schemas.microsoft.com/office/drawing/2014/main" id="{5A7ED9AC-11CA-5B04-5AC9-A8F87F85F24E}"/>
                </a:ext>
              </a:extLst>
            </p:cNvPr>
            <p:cNvSpPr/>
            <p:nvPr/>
          </p:nvSpPr>
          <p:spPr>
            <a:xfrm>
              <a:off x="7325418" y="4841194"/>
              <a:ext cx="485496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2" name="자유형: 도형 321">
              <a:extLst>
                <a:ext uri="{FF2B5EF4-FFF2-40B4-BE49-F238E27FC236}">
                  <a16:creationId xmlns:a16="http://schemas.microsoft.com/office/drawing/2014/main" id="{8F9B5F3F-CBA5-6F9B-A396-CA5DB0F6ADB8}"/>
                </a:ext>
              </a:extLst>
            </p:cNvPr>
            <p:cNvSpPr/>
            <p:nvPr/>
          </p:nvSpPr>
          <p:spPr>
            <a:xfrm>
              <a:off x="7369284" y="4392895"/>
              <a:ext cx="66085" cy="74244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3" name="자유형: 도형 322">
              <a:extLst>
                <a:ext uri="{FF2B5EF4-FFF2-40B4-BE49-F238E27FC236}">
                  <a16:creationId xmlns:a16="http://schemas.microsoft.com/office/drawing/2014/main" id="{4EDC505B-D08C-6730-D4D1-8D89CEE3F2E5}"/>
                </a:ext>
              </a:extLst>
            </p:cNvPr>
            <p:cNvSpPr/>
            <p:nvPr/>
          </p:nvSpPr>
          <p:spPr>
            <a:xfrm>
              <a:off x="7412564" y="4362842"/>
              <a:ext cx="107552" cy="111114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4" name="자유형: 도형 323">
              <a:extLst>
                <a:ext uri="{FF2B5EF4-FFF2-40B4-BE49-F238E27FC236}">
                  <a16:creationId xmlns:a16="http://schemas.microsoft.com/office/drawing/2014/main" id="{C5A2EF36-310C-9319-3D2F-AE8F84FD539B}"/>
                </a:ext>
              </a:extLst>
            </p:cNvPr>
            <p:cNvSpPr/>
            <p:nvPr/>
          </p:nvSpPr>
          <p:spPr>
            <a:xfrm>
              <a:off x="7486959" y="4392879"/>
              <a:ext cx="73693" cy="74243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5" name="자유형: 도형 324">
              <a:extLst>
                <a:ext uri="{FF2B5EF4-FFF2-40B4-BE49-F238E27FC236}">
                  <a16:creationId xmlns:a16="http://schemas.microsoft.com/office/drawing/2014/main" id="{09EFBE8C-1307-BBDF-365B-5A74FC73608D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5D92612D-AE18-A132-BB74-B2B7B083B24F}"/>
              </a:ext>
            </a:extLst>
          </p:cNvPr>
          <p:cNvGrpSpPr/>
          <p:nvPr/>
        </p:nvGrpSpPr>
        <p:grpSpPr>
          <a:xfrm>
            <a:off x="2968589" y="3036760"/>
            <a:ext cx="315684" cy="256207"/>
            <a:chOff x="3953782" y="3448351"/>
            <a:chExt cx="315684" cy="256207"/>
          </a:xfrm>
        </p:grpSpPr>
        <p:grpSp>
          <p:nvGrpSpPr>
            <p:cNvPr id="356" name="그룹 355">
              <a:extLst>
                <a:ext uri="{FF2B5EF4-FFF2-40B4-BE49-F238E27FC236}">
                  <a16:creationId xmlns:a16="http://schemas.microsoft.com/office/drawing/2014/main" id="{CBD040C3-8306-5946-FD76-7000EE3F1BAD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363" name="직선 연결선 362">
                <a:extLst>
                  <a:ext uri="{FF2B5EF4-FFF2-40B4-BE49-F238E27FC236}">
                    <a16:creationId xmlns:a16="http://schemas.microsoft.com/office/drawing/2014/main" id="{3D851F0D-98CC-E42E-A208-8A5F3C46596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4" name="직선 연결선 363">
                <a:extLst>
                  <a:ext uri="{FF2B5EF4-FFF2-40B4-BE49-F238E27FC236}">
                    <a16:creationId xmlns:a16="http://schemas.microsoft.com/office/drawing/2014/main" id="{BBE16A58-43A2-6D15-106B-C2465547661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7" name="그룹 356">
              <a:extLst>
                <a:ext uri="{FF2B5EF4-FFF2-40B4-BE49-F238E27FC236}">
                  <a16:creationId xmlns:a16="http://schemas.microsoft.com/office/drawing/2014/main" id="{4611EE36-FD1D-1EDD-FD5F-19F44C9BD956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61" name="직선 연결선 360">
                <a:extLst>
                  <a:ext uri="{FF2B5EF4-FFF2-40B4-BE49-F238E27FC236}">
                    <a16:creationId xmlns:a16="http://schemas.microsoft.com/office/drawing/2014/main" id="{CE3533C6-5851-75CA-6A2E-FCFA8CFF718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2" name="직선 연결선 361">
                <a:extLst>
                  <a:ext uri="{FF2B5EF4-FFF2-40B4-BE49-F238E27FC236}">
                    <a16:creationId xmlns:a16="http://schemas.microsoft.com/office/drawing/2014/main" id="{C2398A7E-D1A2-14A6-72E9-21DDEFA4D02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" name="그룹 357">
              <a:extLst>
                <a:ext uri="{FF2B5EF4-FFF2-40B4-BE49-F238E27FC236}">
                  <a16:creationId xmlns:a16="http://schemas.microsoft.com/office/drawing/2014/main" id="{7E111C54-C00A-0E94-BF86-E2CE6B5ECB0F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59" name="직선 연결선 358">
                <a:extLst>
                  <a:ext uri="{FF2B5EF4-FFF2-40B4-BE49-F238E27FC236}">
                    <a16:creationId xmlns:a16="http://schemas.microsoft.com/office/drawing/2014/main" id="{2A18CD7E-9AC0-7639-65C2-A20E7387C1A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60" name="직선 연결선 359">
                <a:extLst>
                  <a:ext uri="{FF2B5EF4-FFF2-40B4-BE49-F238E27FC236}">
                    <a16:creationId xmlns:a16="http://schemas.microsoft.com/office/drawing/2014/main" id="{3CE80B4A-607F-9A8C-17FB-7F6E1FD2FD7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67" name="그룹 366">
            <a:extLst>
              <a:ext uri="{FF2B5EF4-FFF2-40B4-BE49-F238E27FC236}">
                <a16:creationId xmlns:a16="http://schemas.microsoft.com/office/drawing/2014/main" id="{607DA809-AC9C-FC46-62EE-84B7C85339B1}"/>
              </a:ext>
            </a:extLst>
          </p:cNvPr>
          <p:cNvGrpSpPr/>
          <p:nvPr/>
        </p:nvGrpSpPr>
        <p:grpSpPr>
          <a:xfrm rot="10800000">
            <a:off x="2968590" y="5605751"/>
            <a:ext cx="315684" cy="256207"/>
            <a:chOff x="3953782" y="3448351"/>
            <a:chExt cx="315684" cy="256207"/>
          </a:xfrm>
        </p:grpSpPr>
        <p:grpSp>
          <p:nvGrpSpPr>
            <p:cNvPr id="368" name="그룹 367">
              <a:extLst>
                <a:ext uri="{FF2B5EF4-FFF2-40B4-BE49-F238E27FC236}">
                  <a16:creationId xmlns:a16="http://schemas.microsoft.com/office/drawing/2014/main" id="{BFBED870-49E6-494A-00DE-39424CF56E7F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375" name="직선 연결선 374">
                <a:extLst>
                  <a:ext uri="{FF2B5EF4-FFF2-40B4-BE49-F238E27FC236}">
                    <a16:creationId xmlns:a16="http://schemas.microsoft.com/office/drawing/2014/main" id="{7DB824F4-8A42-BF4C-E58E-52D65EDDBE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6" name="직선 연결선 375">
                <a:extLst>
                  <a:ext uri="{FF2B5EF4-FFF2-40B4-BE49-F238E27FC236}">
                    <a16:creationId xmlns:a16="http://schemas.microsoft.com/office/drawing/2014/main" id="{68435CCE-0BD1-FA91-259F-DA04499B817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9" name="그룹 368">
              <a:extLst>
                <a:ext uri="{FF2B5EF4-FFF2-40B4-BE49-F238E27FC236}">
                  <a16:creationId xmlns:a16="http://schemas.microsoft.com/office/drawing/2014/main" id="{27821995-9C51-B888-0C70-19A56A62779D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73" name="직선 연결선 372">
                <a:extLst>
                  <a:ext uri="{FF2B5EF4-FFF2-40B4-BE49-F238E27FC236}">
                    <a16:creationId xmlns:a16="http://schemas.microsoft.com/office/drawing/2014/main" id="{04834A64-A0BD-4C3F-C802-C1F107CC4F9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4" name="직선 연결선 373">
                <a:extLst>
                  <a:ext uri="{FF2B5EF4-FFF2-40B4-BE49-F238E27FC236}">
                    <a16:creationId xmlns:a16="http://schemas.microsoft.com/office/drawing/2014/main" id="{867AA11E-F35B-280D-C7A1-BFC40CA12A7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0" name="그룹 369">
              <a:extLst>
                <a:ext uri="{FF2B5EF4-FFF2-40B4-BE49-F238E27FC236}">
                  <a16:creationId xmlns:a16="http://schemas.microsoft.com/office/drawing/2014/main" id="{FF71C3D7-22D3-2515-AF25-CC07489BE2EF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71" name="직선 연결선 370">
                <a:extLst>
                  <a:ext uri="{FF2B5EF4-FFF2-40B4-BE49-F238E27FC236}">
                    <a16:creationId xmlns:a16="http://schemas.microsoft.com/office/drawing/2014/main" id="{47A0844B-82BB-113E-0DF1-BA9C269062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2" name="직선 연결선 371">
                <a:extLst>
                  <a:ext uri="{FF2B5EF4-FFF2-40B4-BE49-F238E27FC236}">
                    <a16:creationId xmlns:a16="http://schemas.microsoft.com/office/drawing/2014/main" id="{1F4C8774-E858-980E-BEC2-F74BBF06718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87" name="그룹 386">
            <a:extLst>
              <a:ext uri="{FF2B5EF4-FFF2-40B4-BE49-F238E27FC236}">
                <a16:creationId xmlns:a16="http://schemas.microsoft.com/office/drawing/2014/main" id="{AAC90BDA-0F59-9370-C5F1-E2B0D64A3881}"/>
              </a:ext>
            </a:extLst>
          </p:cNvPr>
          <p:cNvGrpSpPr/>
          <p:nvPr/>
        </p:nvGrpSpPr>
        <p:grpSpPr>
          <a:xfrm>
            <a:off x="5918711" y="3036760"/>
            <a:ext cx="315684" cy="256207"/>
            <a:chOff x="3953782" y="3448351"/>
            <a:chExt cx="315684" cy="256207"/>
          </a:xfrm>
        </p:grpSpPr>
        <p:grpSp>
          <p:nvGrpSpPr>
            <p:cNvPr id="388" name="그룹 387">
              <a:extLst>
                <a:ext uri="{FF2B5EF4-FFF2-40B4-BE49-F238E27FC236}">
                  <a16:creationId xmlns:a16="http://schemas.microsoft.com/office/drawing/2014/main" id="{F995B9FF-96BC-D423-A254-5C828CE211A1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395" name="직선 연결선 394">
                <a:extLst>
                  <a:ext uri="{FF2B5EF4-FFF2-40B4-BE49-F238E27FC236}">
                    <a16:creationId xmlns:a16="http://schemas.microsoft.com/office/drawing/2014/main" id="{3A78597C-5943-E8EE-1537-B1A0031F50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6" name="직선 연결선 395">
                <a:extLst>
                  <a:ext uri="{FF2B5EF4-FFF2-40B4-BE49-F238E27FC236}">
                    <a16:creationId xmlns:a16="http://schemas.microsoft.com/office/drawing/2014/main" id="{2EF97BC9-D556-9506-C6F8-65099406F8D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" name="그룹 388">
              <a:extLst>
                <a:ext uri="{FF2B5EF4-FFF2-40B4-BE49-F238E27FC236}">
                  <a16:creationId xmlns:a16="http://schemas.microsoft.com/office/drawing/2014/main" id="{37C012AB-727B-8697-F23C-2630997D9EFC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93" name="직선 연결선 392">
                <a:extLst>
                  <a:ext uri="{FF2B5EF4-FFF2-40B4-BE49-F238E27FC236}">
                    <a16:creationId xmlns:a16="http://schemas.microsoft.com/office/drawing/2014/main" id="{D2AB8272-7D15-3D7C-1367-6AD2A2BB57B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직선 연결선 393">
                <a:extLst>
                  <a:ext uri="{FF2B5EF4-FFF2-40B4-BE49-F238E27FC236}">
                    <a16:creationId xmlns:a16="http://schemas.microsoft.com/office/drawing/2014/main" id="{0C06BB15-BD50-3654-EA87-D7D529823BF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0" name="그룹 389">
              <a:extLst>
                <a:ext uri="{FF2B5EF4-FFF2-40B4-BE49-F238E27FC236}">
                  <a16:creationId xmlns:a16="http://schemas.microsoft.com/office/drawing/2014/main" id="{8E3CF5D4-A239-38A9-3E1E-25B5BE53C4C8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391" name="직선 연결선 390">
                <a:extLst>
                  <a:ext uri="{FF2B5EF4-FFF2-40B4-BE49-F238E27FC236}">
                    <a16:creationId xmlns:a16="http://schemas.microsoft.com/office/drawing/2014/main" id="{44F2C551-8D5A-58DB-E1CF-736D2CE6440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2" name="직선 연결선 391">
                <a:extLst>
                  <a:ext uri="{FF2B5EF4-FFF2-40B4-BE49-F238E27FC236}">
                    <a16:creationId xmlns:a16="http://schemas.microsoft.com/office/drawing/2014/main" id="{5B4A25C4-DE39-75D8-0986-050192295AD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97" name="그룹 396">
            <a:extLst>
              <a:ext uri="{FF2B5EF4-FFF2-40B4-BE49-F238E27FC236}">
                <a16:creationId xmlns:a16="http://schemas.microsoft.com/office/drawing/2014/main" id="{F7C8E9BB-E77D-3194-CD20-B2F2792C1C70}"/>
              </a:ext>
            </a:extLst>
          </p:cNvPr>
          <p:cNvGrpSpPr/>
          <p:nvPr/>
        </p:nvGrpSpPr>
        <p:grpSpPr>
          <a:xfrm>
            <a:off x="8828033" y="3036760"/>
            <a:ext cx="315684" cy="256207"/>
            <a:chOff x="3953782" y="3448351"/>
            <a:chExt cx="315684" cy="256207"/>
          </a:xfrm>
        </p:grpSpPr>
        <p:grpSp>
          <p:nvGrpSpPr>
            <p:cNvPr id="398" name="그룹 397">
              <a:extLst>
                <a:ext uri="{FF2B5EF4-FFF2-40B4-BE49-F238E27FC236}">
                  <a16:creationId xmlns:a16="http://schemas.microsoft.com/office/drawing/2014/main" id="{4F54E335-DA05-75B1-E93C-9773951A0480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405" name="직선 연결선 404">
                <a:extLst>
                  <a:ext uri="{FF2B5EF4-FFF2-40B4-BE49-F238E27FC236}">
                    <a16:creationId xmlns:a16="http://schemas.microsoft.com/office/drawing/2014/main" id="{8E860CB8-0D84-865C-50C8-0371F571D87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6" name="직선 연결선 405">
                <a:extLst>
                  <a:ext uri="{FF2B5EF4-FFF2-40B4-BE49-F238E27FC236}">
                    <a16:creationId xmlns:a16="http://schemas.microsoft.com/office/drawing/2014/main" id="{A1CDA615-1FCE-37A5-F228-2F55A30DC35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" name="그룹 398">
              <a:extLst>
                <a:ext uri="{FF2B5EF4-FFF2-40B4-BE49-F238E27FC236}">
                  <a16:creationId xmlns:a16="http://schemas.microsoft.com/office/drawing/2014/main" id="{60765920-3672-68AA-3C1F-B8E3F57378E7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03" name="직선 연결선 402">
                <a:extLst>
                  <a:ext uri="{FF2B5EF4-FFF2-40B4-BE49-F238E27FC236}">
                    <a16:creationId xmlns:a16="http://schemas.microsoft.com/office/drawing/2014/main" id="{9553815D-3556-8811-1949-6A5085D445A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4" name="직선 연결선 403">
                <a:extLst>
                  <a:ext uri="{FF2B5EF4-FFF2-40B4-BE49-F238E27FC236}">
                    <a16:creationId xmlns:a16="http://schemas.microsoft.com/office/drawing/2014/main" id="{078800E4-52ED-D017-8D74-77F4F65CF6A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00" name="그룹 399">
              <a:extLst>
                <a:ext uri="{FF2B5EF4-FFF2-40B4-BE49-F238E27FC236}">
                  <a16:creationId xmlns:a16="http://schemas.microsoft.com/office/drawing/2014/main" id="{564575F6-954E-0B08-EE3E-A79A6CA430B9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01" name="직선 연결선 400">
                <a:extLst>
                  <a:ext uri="{FF2B5EF4-FFF2-40B4-BE49-F238E27FC236}">
                    <a16:creationId xmlns:a16="http://schemas.microsoft.com/office/drawing/2014/main" id="{6A2D7332-7521-A72B-64AC-39B08952E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02" name="직선 연결선 401">
                <a:extLst>
                  <a:ext uri="{FF2B5EF4-FFF2-40B4-BE49-F238E27FC236}">
                    <a16:creationId xmlns:a16="http://schemas.microsoft.com/office/drawing/2014/main" id="{7D7E9EDA-0C98-FD95-4E6F-CE4239A33E2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11" name="그룹 410">
            <a:extLst>
              <a:ext uri="{FF2B5EF4-FFF2-40B4-BE49-F238E27FC236}">
                <a16:creationId xmlns:a16="http://schemas.microsoft.com/office/drawing/2014/main" id="{41DD1290-1D05-B731-3C40-E2673179906C}"/>
              </a:ext>
            </a:extLst>
          </p:cNvPr>
          <p:cNvGrpSpPr/>
          <p:nvPr/>
        </p:nvGrpSpPr>
        <p:grpSpPr>
          <a:xfrm rot="10800000">
            <a:off x="5918711" y="5605751"/>
            <a:ext cx="315684" cy="256207"/>
            <a:chOff x="3953782" y="3448351"/>
            <a:chExt cx="315684" cy="256207"/>
          </a:xfrm>
        </p:grpSpPr>
        <p:grpSp>
          <p:nvGrpSpPr>
            <p:cNvPr id="412" name="그룹 411">
              <a:extLst>
                <a:ext uri="{FF2B5EF4-FFF2-40B4-BE49-F238E27FC236}">
                  <a16:creationId xmlns:a16="http://schemas.microsoft.com/office/drawing/2014/main" id="{1B20C1A9-22B4-7465-3331-BE881AAA532F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419" name="직선 연결선 418">
                <a:extLst>
                  <a:ext uri="{FF2B5EF4-FFF2-40B4-BE49-F238E27FC236}">
                    <a16:creationId xmlns:a16="http://schemas.microsoft.com/office/drawing/2014/main" id="{99DB99F5-BF8C-DDFE-544E-4456315707A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0" name="직선 연결선 419">
                <a:extLst>
                  <a:ext uri="{FF2B5EF4-FFF2-40B4-BE49-F238E27FC236}">
                    <a16:creationId xmlns:a16="http://schemas.microsoft.com/office/drawing/2014/main" id="{1E0221ED-192F-A8A1-920B-6533531E8C6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3" name="그룹 412">
              <a:extLst>
                <a:ext uri="{FF2B5EF4-FFF2-40B4-BE49-F238E27FC236}">
                  <a16:creationId xmlns:a16="http://schemas.microsoft.com/office/drawing/2014/main" id="{096CB9C5-4DA4-C8FF-DACF-3FB52C9FB18E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17" name="직선 연결선 416">
                <a:extLst>
                  <a:ext uri="{FF2B5EF4-FFF2-40B4-BE49-F238E27FC236}">
                    <a16:creationId xmlns:a16="http://schemas.microsoft.com/office/drawing/2014/main" id="{E22AFBB4-3EAE-0F1C-7389-E449F1CA2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8" name="직선 연결선 417">
                <a:extLst>
                  <a:ext uri="{FF2B5EF4-FFF2-40B4-BE49-F238E27FC236}">
                    <a16:creationId xmlns:a16="http://schemas.microsoft.com/office/drawing/2014/main" id="{39170915-CB7D-6D90-E0AF-77695929E47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4" name="그룹 413">
              <a:extLst>
                <a:ext uri="{FF2B5EF4-FFF2-40B4-BE49-F238E27FC236}">
                  <a16:creationId xmlns:a16="http://schemas.microsoft.com/office/drawing/2014/main" id="{1CF5EB8F-D667-CA59-EE57-48C4F27F27BA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15" name="직선 연결선 414">
                <a:extLst>
                  <a:ext uri="{FF2B5EF4-FFF2-40B4-BE49-F238E27FC236}">
                    <a16:creationId xmlns:a16="http://schemas.microsoft.com/office/drawing/2014/main" id="{DE36ED97-0B93-97CC-CD49-D24C8C3892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직선 연결선 415">
                <a:extLst>
                  <a:ext uri="{FF2B5EF4-FFF2-40B4-BE49-F238E27FC236}">
                    <a16:creationId xmlns:a16="http://schemas.microsoft.com/office/drawing/2014/main" id="{6B219B8F-C1C0-E413-1DE6-4C79A18E00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21" name="그룹 420">
            <a:extLst>
              <a:ext uri="{FF2B5EF4-FFF2-40B4-BE49-F238E27FC236}">
                <a16:creationId xmlns:a16="http://schemas.microsoft.com/office/drawing/2014/main" id="{9C4EB7DE-7BE9-90A9-8ACB-BEFAC245D44D}"/>
              </a:ext>
            </a:extLst>
          </p:cNvPr>
          <p:cNvGrpSpPr/>
          <p:nvPr/>
        </p:nvGrpSpPr>
        <p:grpSpPr>
          <a:xfrm rot="10800000">
            <a:off x="8828033" y="5605751"/>
            <a:ext cx="315684" cy="256207"/>
            <a:chOff x="3953782" y="3448351"/>
            <a:chExt cx="315684" cy="256207"/>
          </a:xfrm>
        </p:grpSpPr>
        <p:grpSp>
          <p:nvGrpSpPr>
            <p:cNvPr id="422" name="그룹 421">
              <a:extLst>
                <a:ext uri="{FF2B5EF4-FFF2-40B4-BE49-F238E27FC236}">
                  <a16:creationId xmlns:a16="http://schemas.microsoft.com/office/drawing/2014/main" id="{121CFEF7-6824-A727-E61A-F207B64B91B0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429" name="직선 연결선 428">
                <a:extLst>
                  <a:ext uri="{FF2B5EF4-FFF2-40B4-BE49-F238E27FC236}">
                    <a16:creationId xmlns:a16="http://schemas.microsoft.com/office/drawing/2014/main" id="{7E5CD699-C48F-972B-8BA7-C11D6A3D701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0" name="직선 연결선 429">
                <a:extLst>
                  <a:ext uri="{FF2B5EF4-FFF2-40B4-BE49-F238E27FC236}">
                    <a16:creationId xmlns:a16="http://schemas.microsoft.com/office/drawing/2014/main" id="{F5BD8275-1836-3D26-D6C5-75572336EB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3" name="그룹 422">
              <a:extLst>
                <a:ext uri="{FF2B5EF4-FFF2-40B4-BE49-F238E27FC236}">
                  <a16:creationId xmlns:a16="http://schemas.microsoft.com/office/drawing/2014/main" id="{315D774E-0B54-CD25-9101-0A1E05877573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27" name="직선 연결선 426">
                <a:extLst>
                  <a:ext uri="{FF2B5EF4-FFF2-40B4-BE49-F238E27FC236}">
                    <a16:creationId xmlns:a16="http://schemas.microsoft.com/office/drawing/2014/main" id="{3932041D-DB2F-6408-B083-9180906DCA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8" name="직선 연결선 427">
                <a:extLst>
                  <a:ext uri="{FF2B5EF4-FFF2-40B4-BE49-F238E27FC236}">
                    <a16:creationId xmlns:a16="http://schemas.microsoft.com/office/drawing/2014/main" id="{96217FCC-85C9-5175-C9F4-F5A07699255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4" name="그룹 423">
              <a:extLst>
                <a:ext uri="{FF2B5EF4-FFF2-40B4-BE49-F238E27FC236}">
                  <a16:creationId xmlns:a16="http://schemas.microsoft.com/office/drawing/2014/main" id="{EAC7294F-70BC-6EF9-0C35-8D3EAE8643D7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25" name="직선 연결선 424">
                <a:extLst>
                  <a:ext uri="{FF2B5EF4-FFF2-40B4-BE49-F238E27FC236}">
                    <a16:creationId xmlns:a16="http://schemas.microsoft.com/office/drawing/2014/main" id="{19CFD8E4-590B-B8EC-5FE3-B5F93A19D41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6" name="직선 연결선 425">
                <a:extLst>
                  <a:ext uri="{FF2B5EF4-FFF2-40B4-BE49-F238E27FC236}">
                    <a16:creationId xmlns:a16="http://schemas.microsoft.com/office/drawing/2014/main" id="{BAE63AC7-7492-0B79-C009-35C6D696ADF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31" name="그룹 430">
            <a:extLst>
              <a:ext uri="{FF2B5EF4-FFF2-40B4-BE49-F238E27FC236}">
                <a16:creationId xmlns:a16="http://schemas.microsoft.com/office/drawing/2014/main" id="{BC221145-B72E-7D2E-54C8-C4CDB972F510}"/>
              </a:ext>
            </a:extLst>
          </p:cNvPr>
          <p:cNvGrpSpPr/>
          <p:nvPr/>
        </p:nvGrpSpPr>
        <p:grpSpPr>
          <a:xfrm rot="5400000">
            <a:off x="10262294" y="4040573"/>
            <a:ext cx="315685" cy="256208"/>
            <a:chOff x="3953781" y="3448351"/>
            <a:chExt cx="315685" cy="256208"/>
          </a:xfrm>
        </p:grpSpPr>
        <p:grpSp>
          <p:nvGrpSpPr>
            <p:cNvPr id="432" name="그룹 431">
              <a:extLst>
                <a:ext uri="{FF2B5EF4-FFF2-40B4-BE49-F238E27FC236}">
                  <a16:creationId xmlns:a16="http://schemas.microsoft.com/office/drawing/2014/main" id="{F841FB8F-C987-6A47-41B0-8EC0E1356F47}"/>
                </a:ext>
              </a:extLst>
            </p:cNvPr>
            <p:cNvGrpSpPr/>
            <p:nvPr/>
          </p:nvGrpSpPr>
          <p:grpSpPr>
            <a:xfrm>
              <a:off x="3953781" y="3448352"/>
              <a:ext cx="136978" cy="256207"/>
              <a:chOff x="3957471" y="3152414"/>
              <a:chExt cx="194295" cy="389918"/>
            </a:xfrm>
          </p:grpSpPr>
          <p:cxnSp>
            <p:nvCxnSpPr>
              <p:cNvPr id="439" name="직선 연결선 438">
                <a:extLst>
                  <a:ext uri="{FF2B5EF4-FFF2-40B4-BE49-F238E27FC236}">
                    <a16:creationId xmlns:a16="http://schemas.microsoft.com/office/drawing/2014/main" id="{E9E59A34-31A5-16D3-B1F2-466CB7EBDC4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40" name="직선 연결선 439">
                <a:extLst>
                  <a:ext uri="{FF2B5EF4-FFF2-40B4-BE49-F238E27FC236}">
                    <a16:creationId xmlns:a16="http://schemas.microsoft.com/office/drawing/2014/main" id="{AA14E9C2-9291-65D7-DD54-ED515955833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3" name="그룹 432">
              <a:extLst>
                <a:ext uri="{FF2B5EF4-FFF2-40B4-BE49-F238E27FC236}">
                  <a16:creationId xmlns:a16="http://schemas.microsoft.com/office/drawing/2014/main" id="{0F08E90B-5B43-2A77-A131-9D0E33D59E5B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37" name="직선 연결선 436">
                <a:extLst>
                  <a:ext uri="{FF2B5EF4-FFF2-40B4-BE49-F238E27FC236}">
                    <a16:creationId xmlns:a16="http://schemas.microsoft.com/office/drawing/2014/main" id="{337B0F6D-768F-C44A-6780-1DF387FD40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직선 연결선 437">
                <a:extLst>
                  <a:ext uri="{FF2B5EF4-FFF2-40B4-BE49-F238E27FC236}">
                    <a16:creationId xmlns:a16="http://schemas.microsoft.com/office/drawing/2014/main" id="{C0B9CC7D-9E14-3FC2-E040-5AD1C2D750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4" name="그룹 433">
              <a:extLst>
                <a:ext uri="{FF2B5EF4-FFF2-40B4-BE49-F238E27FC236}">
                  <a16:creationId xmlns:a16="http://schemas.microsoft.com/office/drawing/2014/main" id="{28849C3B-4DD6-AF8D-1F36-337AFE4EBD3C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435" name="직선 연결선 434">
                <a:extLst>
                  <a:ext uri="{FF2B5EF4-FFF2-40B4-BE49-F238E27FC236}">
                    <a16:creationId xmlns:a16="http://schemas.microsoft.com/office/drawing/2014/main" id="{57614A5B-F2C7-155A-830F-36E1CCA4E27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6" name="직선 연결선 435">
                <a:extLst>
                  <a:ext uri="{FF2B5EF4-FFF2-40B4-BE49-F238E27FC236}">
                    <a16:creationId xmlns:a16="http://schemas.microsoft.com/office/drawing/2014/main" id="{677AEB3F-8F36-62C3-0167-C19DCB14019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65B6E70D-CEC2-0652-5EC8-28AEC63FCFB2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0B888B2-E92A-AE05-107F-984B67109A77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0718518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7EB95D1-2458-CE82-51D4-075B55C8DDB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7" y="1160691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3" y="913526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6" y="4536968"/>
            <a:ext cx="241935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9D2FA5C-234D-10E0-0831-FDD411E750E4}"/>
              </a:ext>
            </a:extLst>
          </p:cNvPr>
          <p:cNvSpPr txBox="1"/>
          <p:nvPr/>
        </p:nvSpPr>
        <p:spPr>
          <a:xfrm>
            <a:off x="4870497" y="1431888"/>
            <a:ext cx="37164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6E347E8-EBC1-D738-327E-DF75BC19B50E}"/>
              </a:ext>
            </a:extLst>
          </p:cNvPr>
          <p:cNvSpPr txBox="1"/>
          <p:nvPr/>
        </p:nvSpPr>
        <p:spPr>
          <a:xfrm>
            <a:off x="5472361" y="91352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FD1D6F1B-0207-C8AA-0753-EAEAD5A7CAAC}"/>
              </a:ext>
            </a:extLst>
          </p:cNvPr>
          <p:cNvSpPr/>
          <p:nvPr/>
        </p:nvSpPr>
        <p:spPr>
          <a:xfrm>
            <a:off x="5472364" y="1268414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F38B646-726D-F1A8-43A4-4C8AD44935BA}"/>
              </a:ext>
            </a:extLst>
          </p:cNvPr>
          <p:cNvSpPr txBox="1"/>
          <p:nvPr/>
        </p:nvSpPr>
        <p:spPr>
          <a:xfrm>
            <a:off x="8473080" y="1431888"/>
            <a:ext cx="38286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D8AB829-052E-9142-2CA5-846B57EFB59C}"/>
              </a:ext>
            </a:extLst>
          </p:cNvPr>
          <p:cNvSpPr txBox="1"/>
          <p:nvPr/>
        </p:nvSpPr>
        <p:spPr>
          <a:xfrm>
            <a:off x="9074944" y="91352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32892ACD-4ABB-FC17-F5C9-3FC12544DC0E}"/>
              </a:ext>
            </a:extLst>
          </p:cNvPr>
          <p:cNvSpPr/>
          <p:nvPr/>
        </p:nvSpPr>
        <p:spPr>
          <a:xfrm>
            <a:off x="9074947" y="1268414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65CA070-5F74-A7B3-0489-A22F4E407FDF}"/>
              </a:ext>
            </a:extLst>
          </p:cNvPr>
          <p:cNvSpPr txBox="1"/>
          <p:nvPr/>
        </p:nvSpPr>
        <p:spPr>
          <a:xfrm>
            <a:off x="4870497" y="2970227"/>
            <a:ext cx="38446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B31D8D2-99EB-4643-5B65-F88B01CC13C4}"/>
              </a:ext>
            </a:extLst>
          </p:cNvPr>
          <p:cNvSpPr txBox="1"/>
          <p:nvPr/>
        </p:nvSpPr>
        <p:spPr>
          <a:xfrm>
            <a:off x="5472361" y="245186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3E28F6B5-ECF2-9F59-FB0B-76FC60985212}"/>
              </a:ext>
            </a:extLst>
          </p:cNvPr>
          <p:cNvSpPr/>
          <p:nvPr/>
        </p:nvSpPr>
        <p:spPr>
          <a:xfrm>
            <a:off x="5472364" y="2806753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A976BE6-81D4-C339-8C36-91F27EC20D30}"/>
              </a:ext>
            </a:extLst>
          </p:cNvPr>
          <p:cNvSpPr txBox="1"/>
          <p:nvPr/>
        </p:nvSpPr>
        <p:spPr>
          <a:xfrm>
            <a:off x="8473080" y="2970227"/>
            <a:ext cx="37164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2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4A1A331-EE9F-9E1C-BBE5-740441C34A44}"/>
              </a:ext>
            </a:extLst>
          </p:cNvPr>
          <p:cNvSpPr txBox="1"/>
          <p:nvPr/>
        </p:nvSpPr>
        <p:spPr>
          <a:xfrm>
            <a:off x="9074944" y="245186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6" name="Rectangle 5">
            <a:extLst>
              <a:ext uri="{FF2B5EF4-FFF2-40B4-BE49-F238E27FC236}">
                <a16:creationId xmlns:a16="http://schemas.microsoft.com/office/drawing/2014/main" id="{B0D5C509-92C8-F253-4C57-EE8F94FA984F}"/>
              </a:ext>
            </a:extLst>
          </p:cNvPr>
          <p:cNvSpPr/>
          <p:nvPr/>
        </p:nvSpPr>
        <p:spPr>
          <a:xfrm>
            <a:off x="9074947" y="2806753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5CF6F612-0763-231B-2EED-5F60323462B2}"/>
              </a:ext>
            </a:extLst>
          </p:cNvPr>
          <p:cNvSpPr/>
          <p:nvPr/>
        </p:nvSpPr>
        <p:spPr>
          <a:xfrm>
            <a:off x="4868116" y="6181725"/>
            <a:ext cx="1219200" cy="127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46930304-FB58-F15A-CB4A-92E5EE58D15C}"/>
              </a:ext>
            </a:extLst>
          </p:cNvPr>
          <p:cNvSpPr/>
          <p:nvPr/>
        </p:nvSpPr>
        <p:spPr>
          <a:xfrm>
            <a:off x="10275095" y="4536965"/>
            <a:ext cx="1219200" cy="1270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0524498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F2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>
            <a:extLst>
              <a:ext uri="{FF2B5EF4-FFF2-40B4-BE49-F238E27FC236}">
                <a16:creationId xmlns:a16="http://schemas.microsoft.com/office/drawing/2014/main" id="{684A6BBB-A281-FA5A-0D4E-27F47A7EB1E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346950" y="409575"/>
            <a:ext cx="4095750" cy="5495925"/>
          </a:xfrm>
          <a:prstGeom prst="rect">
            <a:avLst/>
          </a:prstGeom>
        </p:spPr>
      </p:pic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3707464"/>
            <a:ext cx="4511675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2355815"/>
            <a:ext cx="571953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F177021C-1E8C-5E3F-8524-5EECD9D372E4}"/>
              </a:ext>
            </a:extLst>
          </p:cNvPr>
          <p:cNvSpPr txBox="1"/>
          <p:nvPr/>
        </p:nvSpPr>
        <p:spPr>
          <a:xfrm>
            <a:off x="697706" y="1160721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65E7C92-1699-2FCF-D2CE-8B37798F29E1}"/>
              </a:ext>
            </a:extLst>
          </p:cNvPr>
          <p:cNvSpPr txBox="1"/>
          <p:nvPr/>
        </p:nvSpPr>
        <p:spPr>
          <a:xfrm>
            <a:off x="728662" y="913557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AD1D0A1-C50B-7297-0D2E-FA7541C3DFBF}"/>
              </a:ext>
            </a:extLst>
          </p:cNvPr>
          <p:cNvSpPr txBox="1"/>
          <p:nvPr/>
        </p:nvSpPr>
        <p:spPr>
          <a:xfrm>
            <a:off x="1267279" y="3020952"/>
            <a:ext cx="789640" cy="395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400" spc="-6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최태수</a:t>
            </a:r>
            <a:endParaRPr lang="en-US" altLang="ko-KR" sz="2400" spc="-6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3F08D84-4714-D6BF-D2E7-FE2478CFB209}"/>
              </a:ext>
            </a:extLst>
          </p:cNvPr>
          <p:cNvSpPr txBox="1"/>
          <p:nvPr/>
        </p:nvSpPr>
        <p:spPr>
          <a:xfrm>
            <a:off x="714979" y="3196088"/>
            <a:ext cx="37317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CEO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3DB2F37-DEBF-5E78-69C6-3666E3D68C71}"/>
              </a:ext>
            </a:extLst>
          </p:cNvPr>
          <p:cNvSpPr/>
          <p:nvPr/>
        </p:nvSpPr>
        <p:spPr>
          <a:xfrm>
            <a:off x="7296348" y="5143502"/>
            <a:ext cx="4197949" cy="758523"/>
          </a:xfrm>
          <a:prstGeom prst="rect">
            <a:avLst/>
          </a:prstGeom>
          <a:solidFill>
            <a:srgbClr val="2269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Rectangle 5">
            <a:extLst>
              <a:ext uri="{FF2B5EF4-FFF2-40B4-BE49-F238E27FC236}">
                <a16:creationId xmlns:a16="http://schemas.microsoft.com/office/drawing/2014/main" id="{5A69F895-01D7-460D-B8A0-C67A83FAFBFD}"/>
              </a:ext>
            </a:extLst>
          </p:cNvPr>
          <p:cNvSpPr/>
          <p:nvPr/>
        </p:nvSpPr>
        <p:spPr>
          <a:xfrm>
            <a:off x="7736214" y="5384264"/>
            <a:ext cx="3318216" cy="2769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defRPr/>
            </a:pPr>
            <a:r>
              <a:rPr lang="en-US" altLang="ko-KR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  <a:cs typeface="Pretendard" panose="02000503000000020004" pitchFamily="2" charset="-127"/>
              </a:rPr>
              <a:t>CEO</a:t>
            </a:r>
            <a:r>
              <a:rPr lang="ko-KR" altLang="en-US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  <a:cs typeface="Pretendard" panose="02000503000000020004" pitchFamily="2" charset="-127"/>
              </a:rPr>
              <a:t>의</a:t>
            </a:r>
            <a:r>
              <a:rPr lang="en-US" altLang="ko-KR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  <a:cs typeface="Pretendard" panose="02000503000000020004" pitchFamily="2" charset="-127"/>
              </a:rPr>
              <a:t> </a:t>
            </a:r>
            <a:r>
              <a:rPr lang="ko-KR" altLang="en-US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  <a:cs typeface="Pretendard" panose="02000503000000020004" pitchFamily="2" charset="-127"/>
              </a:rPr>
              <a:t>메시지를 멋지게 적어주세요</a:t>
            </a:r>
            <a:endParaRPr lang="en-US" altLang="ko-KR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9790483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텍스트, 컴퓨터, 스크린샷, 멀티미디어이(가) 표시된 사진&#10;&#10;자동 생성된 설명">
            <a:extLst>
              <a:ext uri="{FF2B5EF4-FFF2-40B4-BE49-F238E27FC236}">
                <a16:creationId xmlns:a16="http://schemas.microsoft.com/office/drawing/2014/main" id="{9A5102E7-6FF6-4A91-3DCF-2774A308226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522869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F2F2ACD2-5CA9-AE9C-FFC5-C69DDAB31FC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499303" y="1022373"/>
            <a:ext cx="1777879" cy="3281260"/>
          </a:xfrm>
          <a:prstGeom prst="rect">
            <a:avLst/>
          </a:prstGeom>
        </p:spPr>
      </p:pic>
      <p:pic>
        <p:nvPicPr>
          <p:cNvPr id="8" name="그림 7">
            <a:extLst>
              <a:ext uri="{FF2B5EF4-FFF2-40B4-BE49-F238E27FC236}">
                <a16:creationId xmlns:a16="http://schemas.microsoft.com/office/drawing/2014/main" id="{043AA082-3E42-1FAB-905E-9228FD3BD7F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686788" y="1123711"/>
            <a:ext cx="2477236" cy="3614856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F3A914CB-96BD-52E8-00DA-874C6906EA27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10050" y="1247775"/>
            <a:ext cx="1814513" cy="3044081"/>
          </a:xfrm>
          <a:prstGeom prst="rect">
            <a:avLst/>
          </a:prstGeom>
        </p:spPr>
      </p:pic>
      <p:sp>
        <p:nvSpPr>
          <p:cNvPr id="53" name="직사각형 52">
            <a:extLst>
              <a:ext uri="{FF2B5EF4-FFF2-40B4-BE49-F238E27FC236}">
                <a16:creationId xmlns:a16="http://schemas.microsoft.com/office/drawing/2014/main" id="{B8803B7C-13ED-A85C-D6FF-C4F5BA64F037}"/>
              </a:ext>
            </a:extLst>
          </p:cNvPr>
          <p:cNvSpPr/>
          <p:nvPr/>
        </p:nvSpPr>
        <p:spPr>
          <a:xfrm>
            <a:off x="6808423" y="4122429"/>
            <a:ext cx="2026003" cy="1957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55" name="Rectangle 5">
            <a:extLst>
              <a:ext uri="{FF2B5EF4-FFF2-40B4-BE49-F238E27FC236}">
                <a16:creationId xmlns:a16="http://schemas.microsoft.com/office/drawing/2014/main" id="{7C59A879-5D97-158F-8EEF-9D963981AD0C}"/>
              </a:ext>
            </a:extLst>
          </p:cNvPr>
          <p:cNvSpPr/>
          <p:nvPr/>
        </p:nvSpPr>
        <p:spPr>
          <a:xfrm>
            <a:off x="7127324" y="5124341"/>
            <a:ext cx="1388201" cy="6969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컴퓨터공학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IT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동아리</a:t>
            </a: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피빈스디자인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마케팅부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4F94707-EE2C-00EF-64B4-FF92E11C0931}"/>
              </a:ext>
            </a:extLst>
          </p:cNvPr>
          <p:cNvSpPr/>
          <p:nvPr/>
        </p:nvSpPr>
        <p:spPr>
          <a:xfrm>
            <a:off x="9468293" y="4122429"/>
            <a:ext cx="2026003" cy="1957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64" name="Rectangle 5">
            <a:extLst>
              <a:ext uri="{FF2B5EF4-FFF2-40B4-BE49-F238E27FC236}">
                <a16:creationId xmlns:a16="http://schemas.microsoft.com/office/drawing/2014/main" id="{4667750E-B823-5BAB-E3CD-F44D1C94B6DC}"/>
              </a:ext>
            </a:extLst>
          </p:cNvPr>
          <p:cNvSpPr/>
          <p:nvPr/>
        </p:nvSpPr>
        <p:spPr>
          <a:xfrm>
            <a:off x="9787194" y="5124341"/>
            <a:ext cx="1388201" cy="6969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컴퓨터공학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IT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동아리</a:t>
            </a: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피빈스디자인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마케팅부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7" y="2753052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2505887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6" y="4565542"/>
            <a:ext cx="241935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2B463F8-2135-5AE2-66EA-4716FFAFCA89}"/>
              </a:ext>
            </a:extLst>
          </p:cNvPr>
          <p:cNvSpPr/>
          <p:nvPr/>
        </p:nvSpPr>
        <p:spPr>
          <a:xfrm>
            <a:off x="4148555" y="4122429"/>
            <a:ext cx="2026003" cy="1957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0DDD371-82C3-0A77-3AF9-8C4112EB15C0}"/>
              </a:ext>
            </a:extLst>
          </p:cNvPr>
          <p:cNvSpPr txBox="1"/>
          <p:nvPr/>
        </p:nvSpPr>
        <p:spPr>
          <a:xfrm>
            <a:off x="4766737" y="4319227"/>
            <a:ext cx="789639" cy="395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400" spc="-6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박태미</a:t>
            </a:r>
            <a:endParaRPr lang="en-US" altLang="ko-KR" sz="2400" spc="-6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638AB3F-B6A3-F98C-B3DB-46B58D1A31D2}"/>
              </a:ext>
            </a:extLst>
          </p:cNvPr>
          <p:cNvSpPr txBox="1"/>
          <p:nvPr/>
        </p:nvSpPr>
        <p:spPr>
          <a:xfrm>
            <a:off x="4784979" y="4742032"/>
            <a:ext cx="75315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Marketer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AD3A6022-C1D1-1919-0821-460A2C02CB7B}"/>
              </a:ext>
            </a:extLst>
          </p:cNvPr>
          <p:cNvSpPr/>
          <p:nvPr/>
        </p:nvSpPr>
        <p:spPr>
          <a:xfrm>
            <a:off x="4467456" y="5124341"/>
            <a:ext cx="1388201" cy="6969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컴퓨터공학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미스터대학교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IT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동아리</a:t>
            </a:r>
          </a:p>
          <a:p>
            <a:pPr marL="88898" indent="-88898" algn="ctr" latinLnBrk="0">
              <a:lnSpc>
                <a:spcPct val="130000"/>
              </a:lnSpc>
              <a:buFont typeface="Arial" panose="020B0604020202020204" pitchFamily="34" charset="0"/>
              <a:buChar char="•"/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피빈스디자인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마케팅부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24881A4-F622-476E-4AFA-7AA359523556}"/>
              </a:ext>
            </a:extLst>
          </p:cNvPr>
          <p:cNvSpPr txBox="1"/>
          <p:nvPr/>
        </p:nvSpPr>
        <p:spPr>
          <a:xfrm>
            <a:off x="7426603" y="4319227"/>
            <a:ext cx="789640" cy="395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400" spc="-6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김태미</a:t>
            </a:r>
            <a:endParaRPr lang="en-US" altLang="ko-KR" sz="2400" spc="-6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AD27A48-3769-B38C-4D47-7E79D4B797BB}"/>
              </a:ext>
            </a:extLst>
          </p:cNvPr>
          <p:cNvSpPr txBox="1"/>
          <p:nvPr/>
        </p:nvSpPr>
        <p:spPr>
          <a:xfrm>
            <a:off x="7444847" y="4742032"/>
            <a:ext cx="75315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Marketer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5F9DE4B-D685-2233-A489-683CD200F205}"/>
              </a:ext>
            </a:extLst>
          </p:cNvPr>
          <p:cNvSpPr txBox="1"/>
          <p:nvPr/>
        </p:nvSpPr>
        <p:spPr>
          <a:xfrm>
            <a:off x="10086474" y="4319227"/>
            <a:ext cx="789640" cy="395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400" spc="-6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최태미</a:t>
            </a:r>
            <a:endParaRPr lang="en-US" altLang="ko-KR" sz="2400" spc="-6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2C71BA4-8646-E164-18CA-AA4528B25BCF}"/>
              </a:ext>
            </a:extLst>
          </p:cNvPr>
          <p:cNvSpPr txBox="1"/>
          <p:nvPr/>
        </p:nvSpPr>
        <p:spPr>
          <a:xfrm>
            <a:off x="10104717" y="4742032"/>
            <a:ext cx="75315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Marketer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3954300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7" y="3313636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3066471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5126126"/>
            <a:ext cx="565317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5" name="그림 개체 틀 4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3EF2E76C-E233-530A-E8B4-03C937510C3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13003455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6D94E1D-61EB-3802-8FC4-67BA256F4DF4}"/>
              </a:ext>
            </a:extLst>
          </p:cNvPr>
          <p:cNvSpPr txBox="1"/>
          <p:nvPr/>
        </p:nvSpPr>
        <p:spPr>
          <a:xfrm>
            <a:off x="695326" y="213276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3613680"/>
            <a:ext cx="3888243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F82050F3-05CB-99B7-8D77-285CC7B18C81}"/>
              </a:ext>
            </a:extLst>
          </p:cNvPr>
          <p:cNvSpPr/>
          <p:nvPr/>
        </p:nvSpPr>
        <p:spPr>
          <a:xfrm>
            <a:off x="5793974" y="2132766"/>
            <a:ext cx="5401044" cy="15226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642C2B41-3090-554F-D46B-149FF674E56B}"/>
              </a:ext>
            </a:extLst>
          </p:cNvPr>
          <p:cNvSpPr/>
          <p:nvPr/>
        </p:nvSpPr>
        <p:spPr>
          <a:xfrm>
            <a:off x="5793974" y="3834403"/>
            <a:ext cx="2636107" cy="247432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24D199E5-62B8-B189-83C6-A5F8F12243E8}"/>
              </a:ext>
            </a:extLst>
          </p:cNvPr>
          <p:cNvSpPr/>
          <p:nvPr/>
        </p:nvSpPr>
        <p:spPr>
          <a:xfrm>
            <a:off x="8558911" y="3834403"/>
            <a:ext cx="2636107" cy="247432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6308725"/>
            <a:ext cx="209500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61DB2707-EB13-B411-1443-E9D772681104}"/>
              </a:ext>
            </a:extLst>
          </p:cNvPr>
          <p:cNvSpPr txBox="1"/>
          <p:nvPr/>
        </p:nvSpPr>
        <p:spPr>
          <a:xfrm>
            <a:off x="6096004" y="2575567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82" name="Rectangle 5">
            <a:extLst>
              <a:ext uri="{FF2B5EF4-FFF2-40B4-BE49-F238E27FC236}">
                <a16:creationId xmlns:a16="http://schemas.microsoft.com/office/drawing/2014/main" id="{142EDD09-2552-08FC-BE7D-3C4ACC5FF215}"/>
              </a:ext>
            </a:extLst>
          </p:cNvPr>
          <p:cNvSpPr/>
          <p:nvPr/>
        </p:nvSpPr>
        <p:spPr>
          <a:xfrm>
            <a:off x="6096003" y="2972785"/>
            <a:ext cx="485775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83" name="그래픽 33">
            <a:extLst>
              <a:ext uri="{FF2B5EF4-FFF2-40B4-BE49-F238E27FC236}">
                <a16:creationId xmlns:a16="http://schemas.microsoft.com/office/drawing/2014/main" id="{83369EDA-9F01-0D17-29AA-811CE63BF025}"/>
              </a:ext>
            </a:extLst>
          </p:cNvPr>
          <p:cNvGrpSpPr/>
          <p:nvPr/>
        </p:nvGrpSpPr>
        <p:grpSpPr>
          <a:xfrm>
            <a:off x="6105528" y="2319719"/>
            <a:ext cx="238125" cy="21843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F3472F79-08E5-64F5-D28B-7EF3CBD858B0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36C0A45A-37D5-180A-ED68-1DE1D91EBB19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1D0620A3-47FA-9126-6DC1-64775DC96669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7" name="그래픽 47">
            <a:extLst>
              <a:ext uri="{FF2B5EF4-FFF2-40B4-BE49-F238E27FC236}">
                <a16:creationId xmlns:a16="http://schemas.microsoft.com/office/drawing/2014/main" id="{67BE8FFF-AEDA-E2CB-7CB5-844087EDB3DE}"/>
              </a:ext>
            </a:extLst>
          </p:cNvPr>
          <p:cNvGrpSpPr/>
          <p:nvPr/>
        </p:nvGrpSpPr>
        <p:grpSpPr>
          <a:xfrm>
            <a:off x="6977628" y="4133303"/>
            <a:ext cx="268799" cy="271436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F9265758-B808-DA12-F4DE-0682C4B01F43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ADDDB5AB-83B1-1BE1-8776-FA2BC9C94501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CE6662F6-241F-8F51-6EBC-76F2E6F53244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8FC36251-4F87-83C4-3879-F3A0C272BF55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2" name="그래픽 47">
              <a:extLst>
                <a:ext uri="{FF2B5EF4-FFF2-40B4-BE49-F238E27FC236}">
                  <a16:creationId xmlns:a16="http://schemas.microsoft.com/office/drawing/2014/main" id="{4B07BA9E-85AF-2DAC-245E-3D607B349FF1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24A7F0ED-6B68-0E83-C0B4-C496331C3BBA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82DFC825-8C30-98D8-D28A-0AEDC82E71F5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7C3ACB7B-DC4A-AE41-2AD5-9D77B70027E0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F398A392-666E-5880-1FEC-7C112089DE6B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E68E3E16-BA1E-DA9A-414C-9BB6DC1FF298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8" name="그래픽 52">
            <a:extLst>
              <a:ext uri="{FF2B5EF4-FFF2-40B4-BE49-F238E27FC236}">
                <a16:creationId xmlns:a16="http://schemas.microsoft.com/office/drawing/2014/main" id="{13EBDC25-AC92-B09A-D37F-14BF903BA4CA}"/>
              </a:ext>
            </a:extLst>
          </p:cNvPr>
          <p:cNvGrpSpPr/>
          <p:nvPr/>
        </p:nvGrpSpPr>
        <p:grpSpPr>
          <a:xfrm>
            <a:off x="9741245" y="4129190"/>
            <a:ext cx="271436" cy="250620"/>
            <a:chOff x="9258116" y="3184928"/>
            <a:chExt cx="848092" cy="783053"/>
          </a:xfrm>
          <a:solidFill>
            <a:schemeClr val="accent2"/>
          </a:solidFill>
        </p:grpSpPr>
        <p:grpSp>
          <p:nvGrpSpPr>
            <p:cNvPr id="99" name="그래픽 52">
              <a:extLst>
                <a:ext uri="{FF2B5EF4-FFF2-40B4-BE49-F238E27FC236}">
                  <a16:creationId xmlns:a16="http://schemas.microsoft.com/office/drawing/2014/main" id="{61E5F553-0431-6ECB-9AA8-59BAF2645663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12" name="그래픽 52">
                <a:extLst>
                  <a:ext uri="{FF2B5EF4-FFF2-40B4-BE49-F238E27FC236}">
                    <a16:creationId xmlns:a16="http://schemas.microsoft.com/office/drawing/2014/main" id="{D09050A8-E8AF-3125-966E-C466FB59D5A3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19" name="자유형: 도형 118">
                  <a:extLst>
                    <a:ext uri="{FF2B5EF4-FFF2-40B4-BE49-F238E27FC236}">
                      <a16:creationId xmlns:a16="http://schemas.microsoft.com/office/drawing/2014/main" id="{992C9C44-C752-E6BB-4856-6A03C2923210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0" name="자유형: 도형 119">
                  <a:extLst>
                    <a:ext uri="{FF2B5EF4-FFF2-40B4-BE49-F238E27FC236}">
                      <a16:creationId xmlns:a16="http://schemas.microsoft.com/office/drawing/2014/main" id="{7A0703F0-954B-E8CD-382D-05452C7CD9F4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1" name="자유형: 도형 120">
                  <a:extLst>
                    <a:ext uri="{FF2B5EF4-FFF2-40B4-BE49-F238E27FC236}">
                      <a16:creationId xmlns:a16="http://schemas.microsoft.com/office/drawing/2014/main" id="{CFFE5E9E-397C-32BF-E938-549FA1889336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2" name="자유형: 도형 121">
                  <a:extLst>
                    <a:ext uri="{FF2B5EF4-FFF2-40B4-BE49-F238E27FC236}">
                      <a16:creationId xmlns:a16="http://schemas.microsoft.com/office/drawing/2014/main" id="{DA7C5837-BA45-96FB-010C-63129B834DD7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13" name="그래픽 52">
                <a:extLst>
                  <a:ext uri="{FF2B5EF4-FFF2-40B4-BE49-F238E27FC236}">
                    <a16:creationId xmlns:a16="http://schemas.microsoft.com/office/drawing/2014/main" id="{65F71444-AF5B-9DAD-4929-D743FD52707C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14" name="그래픽 52">
                  <a:extLst>
                    <a:ext uri="{FF2B5EF4-FFF2-40B4-BE49-F238E27FC236}">
                      <a16:creationId xmlns:a16="http://schemas.microsoft.com/office/drawing/2014/main" id="{81AEE593-37CA-3B88-C068-B49C0DB60455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17" name="자유형: 도형 116">
                    <a:extLst>
                      <a:ext uri="{FF2B5EF4-FFF2-40B4-BE49-F238E27FC236}">
                        <a16:creationId xmlns:a16="http://schemas.microsoft.com/office/drawing/2014/main" id="{4958097E-D31D-70CE-C9E5-E3877DAA19CA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8" name="자유형: 도형 117">
                    <a:extLst>
                      <a:ext uri="{FF2B5EF4-FFF2-40B4-BE49-F238E27FC236}">
                        <a16:creationId xmlns:a16="http://schemas.microsoft.com/office/drawing/2014/main" id="{A0E591E9-008D-F8F2-256C-50D12691413B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AB99E87F-5907-6942-40A5-A8F71C644B4C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6" name="자유형: 도형 115">
                  <a:extLst>
                    <a:ext uri="{FF2B5EF4-FFF2-40B4-BE49-F238E27FC236}">
                      <a16:creationId xmlns:a16="http://schemas.microsoft.com/office/drawing/2014/main" id="{36BBE58D-22D9-52A6-0EBF-144FE561F125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00" name="그래픽 52">
              <a:extLst>
                <a:ext uri="{FF2B5EF4-FFF2-40B4-BE49-F238E27FC236}">
                  <a16:creationId xmlns:a16="http://schemas.microsoft.com/office/drawing/2014/main" id="{2C87C453-AF9C-6622-DB3C-66A8A04B5E71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01" name="그래픽 52">
                <a:extLst>
                  <a:ext uri="{FF2B5EF4-FFF2-40B4-BE49-F238E27FC236}">
                    <a16:creationId xmlns:a16="http://schemas.microsoft.com/office/drawing/2014/main" id="{E6484EFB-0391-CD81-EFFA-0FF6A4C5E21F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08" name="자유형: 도형 107">
                  <a:extLst>
                    <a:ext uri="{FF2B5EF4-FFF2-40B4-BE49-F238E27FC236}">
                      <a16:creationId xmlns:a16="http://schemas.microsoft.com/office/drawing/2014/main" id="{E00EB365-0238-5E92-7CB0-FB6104A88D49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자유형: 도형 108">
                  <a:extLst>
                    <a:ext uri="{FF2B5EF4-FFF2-40B4-BE49-F238E27FC236}">
                      <a16:creationId xmlns:a16="http://schemas.microsoft.com/office/drawing/2014/main" id="{55D7B875-5A85-BC96-E1D5-3C007F6F244A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0" name="자유형: 도형 109">
                  <a:extLst>
                    <a:ext uri="{FF2B5EF4-FFF2-40B4-BE49-F238E27FC236}">
                      <a16:creationId xmlns:a16="http://schemas.microsoft.com/office/drawing/2014/main" id="{97A56E3B-81F1-FD46-7A7C-023ADE5D22D8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1" name="자유형: 도형 110">
                  <a:extLst>
                    <a:ext uri="{FF2B5EF4-FFF2-40B4-BE49-F238E27FC236}">
                      <a16:creationId xmlns:a16="http://schemas.microsoft.com/office/drawing/2014/main" id="{8EC4D761-C4A9-634E-6266-334EEDC19FE3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2" name="그래픽 52">
                <a:extLst>
                  <a:ext uri="{FF2B5EF4-FFF2-40B4-BE49-F238E27FC236}">
                    <a16:creationId xmlns:a16="http://schemas.microsoft.com/office/drawing/2014/main" id="{B5786021-F46D-019F-E3A5-F29F4BE1E225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03" name="그래픽 52">
                  <a:extLst>
                    <a:ext uri="{FF2B5EF4-FFF2-40B4-BE49-F238E27FC236}">
                      <a16:creationId xmlns:a16="http://schemas.microsoft.com/office/drawing/2014/main" id="{0DDD9B8F-297D-A428-ADB2-9E0715DDB95A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06" name="자유형: 도형 105">
                    <a:extLst>
                      <a:ext uri="{FF2B5EF4-FFF2-40B4-BE49-F238E27FC236}">
                        <a16:creationId xmlns:a16="http://schemas.microsoft.com/office/drawing/2014/main" id="{A737765B-80DB-655C-2182-CE2F9A232A24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07" name="자유형: 도형 106">
                    <a:extLst>
                      <a:ext uri="{FF2B5EF4-FFF2-40B4-BE49-F238E27FC236}">
                        <a16:creationId xmlns:a16="http://schemas.microsoft.com/office/drawing/2014/main" id="{A8C146DB-8257-3AE2-7DC2-D1BA0AAA7554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04" name="자유형: 도형 103">
                  <a:extLst>
                    <a:ext uri="{FF2B5EF4-FFF2-40B4-BE49-F238E27FC236}">
                      <a16:creationId xmlns:a16="http://schemas.microsoft.com/office/drawing/2014/main" id="{23FC7784-C8CC-9469-C77D-1FB806648E48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5" name="자유형: 도형 104">
                  <a:extLst>
                    <a:ext uri="{FF2B5EF4-FFF2-40B4-BE49-F238E27FC236}">
                      <a16:creationId xmlns:a16="http://schemas.microsoft.com/office/drawing/2014/main" id="{2ED31C57-3864-A7CE-BD28-98FF96F66295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553DD2AB-71F1-0F19-1A07-F60C910473F9}"/>
              </a:ext>
            </a:extLst>
          </p:cNvPr>
          <p:cNvSpPr txBox="1"/>
          <p:nvPr/>
        </p:nvSpPr>
        <p:spPr>
          <a:xfrm>
            <a:off x="6542963" y="4536967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4" name="Rectangle 5">
            <a:extLst>
              <a:ext uri="{FF2B5EF4-FFF2-40B4-BE49-F238E27FC236}">
                <a16:creationId xmlns:a16="http://schemas.microsoft.com/office/drawing/2014/main" id="{D92BBF2B-C11A-E610-7375-3D6C5CB5CB60}"/>
              </a:ext>
            </a:extLst>
          </p:cNvPr>
          <p:cNvSpPr/>
          <p:nvPr/>
        </p:nvSpPr>
        <p:spPr>
          <a:xfrm>
            <a:off x="6123613" y="5092142"/>
            <a:ext cx="197683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잘 정리해서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D5B52EE0-1189-DD91-4E4F-7EBC97020546}"/>
              </a:ext>
            </a:extLst>
          </p:cNvPr>
          <p:cNvSpPr txBox="1"/>
          <p:nvPr/>
        </p:nvSpPr>
        <p:spPr>
          <a:xfrm>
            <a:off x="9307900" y="4536967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6" name="Rectangle 5">
            <a:extLst>
              <a:ext uri="{FF2B5EF4-FFF2-40B4-BE49-F238E27FC236}">
                <a16:creationId xmlns:a16="http://schemas.microsoft.com/office/drawing/2014/main" id="{8292349E-43BC-02C9-0976-F179DF385450}"/>
              </a:ext>
            </a:extLst>
          </p:cNvPr>
          <p:cNvSpPr/>
          <p:nvPr/>
        </p:nvSpPr>
        <p:spPr>
          <a:xfrm>
            <a:off x="8888551" y="5092142"/>
            <a:ext cx="197683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잘 정리해서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45962312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>
            <a:extLst>
              <a:ext uri="{FF2B5EF4-FFF2-40B4-BE49-F238E27FC236}">
                <a16:creationId xmlns:a16="http://schemas.microsoft.com/office/drawing/2014/main" id="{98DDEE3E-9E3A-00BE-4DAA-C4DB6EC3799C}"/>
              </a:ext>
            </a:extLst>
          </p:cNvPr>
          <p:cNvSpPr txBox="1"/>
          <p:nvPr/>
        </p:nvSpPr>
        <p:spPr>
          <a:xfrm>
            <a:off x="8937865" y="253744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04B7A8EE-4E8D-2815-81C5-804838D5E366}"/>
              </a:ext>
            </a:extLst>
          </p:cNvPr>
          <p:cNvSpPr/>
          <p:nvPr/>
        </p:nvSpPr>
        <p:spPr>
          <a:xfrm>
            <a:off x="8937868" y="2892332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40E5723-47B1-8B34-0D13-18587EF288A7}"/>
              </a:ext>
            </a:extLst>
          </p:cNvPr>
          <p:cNvSpPr txBox="1"/>
          <p:nvPr/>
        </p:nvSpPr>
        <p:spPr>
          <a:xfrm>
            <a:off x="5940155" y="482276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9" name="Rectangle 5">
            <a:extLst>
              <a:ext uri="{FF2B5EF4-FFF2-40B4-BE49-F238E27FC236}">
                <a16:creationId xmlns:a16="http://schemas.microsoft.com/office/drawing/2014/main" id="{E913CB9B-2E09-E2D3-A513-11AB65D07067}"/>
              </a:ext>
            </a:extLst>
          </p:cNvPr>
          <p:cNvSpPr/>
          <p:nvPr/>
        </p:nvSpPr>
        <p:spPr>
          <a:xfrm>
            <a:off x="5940157" y="5177648"/>
            <a:ext cx="24193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FC2988B-8F70-453A-FD71-E8B4B1A875CB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65F1F37-7B68-86F3-A7B4-BE39D5B3AED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2B65716-3C9E-84BE-1C06-E15C6C17F2E7}"/>
              </a:ext>
            </a:extLst>
          </p:cNvPr>
          <p:cNvSpPr txBox="1"/>
          <p:nvPr/>
        </p:nvSpPr>
        <p:spPr>
          <a:xfrm>
            <a:off x="695326" y="213276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8D119CD8-1C36-9A74-C354-A7068E7C872A}"/>
              </a:ext>
            </a:extLst>
          </p:cNvPr>
          <p:cNvSpPr/>
          <p:nvPr/>
        </p:nvSpPr>
        <p:spPr>
          <a:xfrm>
            <a:off x="695325" y="3613680"/>
            <a:ext cx="3888243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B58D4DAB-A0A2-84FF-9CE9-8137ECC9AD5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1" name="그림 개체 틀 10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E3F0CC7A-CF44-6B01-6CA9-17036A3C2D4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55248329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24948E6B-0947-B59D-56A0-5F7B7AA2D67E}"/>
              </a:ext>
            </a:extLst>
          </p:cNvPr>
          <p:cNvSpPr txBox="1"/>
          <p:nvPr/>
        </p:nvSpPr>
        <p:spPr>
          <a:xfrm>
            <a:off x="8191956" y="248878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중심내용을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53B3E585-2ADE-47DC-94B4-645F42EB6E15}"/>
              </a:ext>
            </a:extLst>
          </p:cNvPr>
          <p:cNvSpPr/>
          <p:nvPr/>
        </p:nvSpPr>
        <p:spPr>
          <a:xfrm>
            <a:off x="0" y="0"/>
            <a:ext cx="5422392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B0BCCA82-CC9C-42D4-B732-B1A33E68F880}"/>
              </a:ext>
            </a:extLst>
          </p:cNvPr>
          <p:cNvSpPr/>
          <p:nvPr/>
        </p:nvSpPr>
        <p:spPr>
          <a:xfrm>
            <a:off x="8191956" y="4006360"/>
            <a:ext cx="1264557" cy="126455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F7837FB0-8992-4465-BD07-63F2A4112A0F}"/>
              </a:ext>
            </a:extLst>
          </p:cNvPr>
          <p:cNvSpPr/>
          <p:nvPr/>
        </p:nvSpPr>
        <p:spPr>
          <a:xfrm>
            <a:off x="9679756" y="4006360"/>
            <a:ext cx="1264557" cy="126455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2CEF09DE-6F63-4889-8213-3D85245BFF70}"/>
              </a:ext>
            </a:extLst>
          </p:cNvPr>
          <p:cNvSpPr txBox="1"/>
          <p:nvPr/>
        </p:nvSpPr>
        <p:spPr>
          <a:xfrm>
            <a:off x="8514245" y="4484750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86D4469F-1738-4C59-A055-3FD024A02ED7}"/>
              </a:ext>
            </a:extLst>
          </p:cNvPr>
          <p:cNvSpPr txBox="1"/>
          <p:nvPr/>
        </p:nvSpPr>
        <p:spPr>
          <a:xfrm>
            <a:off x="10002045" y="4484750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80629F63-E653-F70F-70C9-6500BA19C349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80FBAF-B648-35A5-5DC5-69626839F37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7" name="그림 개체 틀 6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9796E366-A4F2-9D66-F289-D3CAB053509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9836213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직사각형 56">
            <a:extLst>
              <a:ext uri="{FF2B5EF4-FFF2-40B4-BE49-F238E27FC236}">
                <a16:creationId xmlns:a16="http://schemas.microsoft.com/office/drawing/2014/main" id="{53B3E585-2ADE-47DC-94B4-645F42EB6E15}"/>
              </a:ext>
            </a:extLst>
          </p:cNvPr>
          <p:cNvSpPr/>
          <p:nvPr/>
        </p:nvSpPr>
        <p:spPr>
          <a:xfrm>
            <a:off x="0" y="3"/>
            <a:ext cx="12192000" cy="2931887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890136" y="1938217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6921092" y="169105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7DDD361-D0F4-466E-A01C-D8F6938CF9A0}"/>
              </a:ext>
            </a:extLst>
          </p:cNvPr>
          <p:cNvSpPr txBox="1"/>
          <p:nvPr/>
        </p:nvSpPr>
        <p:spPr>
          <a:xfrm>
            <a:off x="6921089" y="3405112"/>
            <a:ext cx="3114635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중심내용을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</a:t>
            </a:r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149" name="타원 148">
            <a:extLst>
              <a:ext uri="{FF2B5EF4-FFF2-40B4-BE49-F238E27FC236}">
                <a16:creationId xmlns:a16="http://schemas.microsoft.com/office/drawing/2014/main" id="{B0BCCA82-CC9C-42D4-B732-B1A33E68F880}"/>
              </a:ext>
            </a:extLst>
          </p:cNvPr>
          <p:cNvSpPr/>
          <p:nvPr/>
        </p:nvSpPr>
        <p:spPr>
          <a:xfrm>
            <a:off x="6921092" y="4531021"/>
            <a:ext cx="1264557" cy="126455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F7837FB0-8992-4465-BD07-63F2A4112A0F}"/>
              </a:ext>
            </a:extLst>
          </p:cNvPr>
          <p:cNvSpPr/>
          <p:nvPr/>
        </p:nvSpPr>
        <p:spPr>
          <a:xfrm>
            <a:off x="8408892" y="4531021"/>
            <a:ext cx="1264557" cy="126455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2CEF09DE-6F63-4889-8213-3D85245BFF70}"/>
              </a:ext>
            </a:extLst>
          </p:cNvPr>
          <p:cNvSpPr txBox="1"/>
          <p:nvPr/>
        </p:nvSpPr>
        <p:spPr>
          <a:xfrm>
            <a:off x="7243382" y="5009412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86D4469F-1738-4C59-A055-3FD024A02ED7}"/>
              </a:ext>
            </a:extLst>
          </p:cNvPr>
          <p:cNvSpPr txBox="1"/>
          <p:nvPr/>
        </p:nvSpPr>
        <p:spPr>
          <a:xfrm>
            <a:off x="8731182" y="5009412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407A35DF-AACA-44B7-864E-9F524F753A2F}"/>
              </a:ext>
            </a:extLst>
          </p:cNvPr>
          <p:cNvSpPr/>
          <p:nvPr/>
        </p:nvSpPr>
        <p:spPr>
          <a:xfrm>
            <a:off x="9896692" y="4531021"/>
            <a:ext cx="1264557" cy="126455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E9F43F8-8233-4F1B-949C-9365A59E5C80}"/>
              </a:ext>
            </a:extLst>
          </p:cNvPr>
          <p:cNvSpPr txBox="1"/>
          <p:nvPr/>
        </p:nvSpPr>
        <p:spPr>
          <a:xfrm>
            <a:off x="10218981" y="5009412"/>
            <a:ext cx="619978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pic>
        <p:nvPicPr>
          <p:cNvPr id="6" name="그림 개체 틀 5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30B0B4D0-069C-2C72-7021-EC6D6B62C62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54840937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11" descr="사람, 실내, 흑백, 사무용품이(가) 표시된 사진&#10;&#10;자동 생성된 설명">
            <a:extLst>
              <a:ext uri="{FF2B5EF4-FFF2-40B4-BE49-F238E27FC236}">
                <a16:creationId xmlns:a16="http://schemas.microsoft.com/office/drawing/2014/main" id="{3E72D74B-101E-7B42-C04A-54B3D560EC3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flipH="1"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5D35A5F-3D85-F090-CDC9-D6BD056849B4}"/>
              </a:ext>
            </a:extLst>
          </p:cNvPr>
          <p:cNvSpPr txBox="1"/>
          <p:nvPr/>
        </p:nvSpPr>
        <p:spPr>
          <a:xfrm>
            <a:off x="697706" y="152547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F01E9E9B-E757-FD1D-EBA3-BA64B577830B}"/>
              </a:ext>
            </a:extLst>
          </p:cNvPr>
          <p:cNvSpPr txBox="1"/>
          <p:nvPr/>
        </p:nvSpPr>
        <p:spPr>
          <a:xfrm>
            <a:off x="728662" y="127831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DAACF0DC-8485-4092-AFE9-31947BBE7FB0}"/>
              </a:ext>
            </a:extLst>
          </p:cNvPr>
          <p:cNvSpPr/>
          <p:nvPr/>
        </p:nvSpPr>
        <p:spPr>
          <a:xfrm>
            <a:off x="707371" y="2520264"/>
            <a:ext cx="10777260" cy="325337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828FFCC0-49A8-431E-8C92-352B43B91B6C}"/>
              </a:ext>
            </a:extLst>
          </p:cNvPr>
          <p:cNvSpPr txBox="1"/>
          <p:nvPr/>
        </p:nvSpPr>
        <p:spPr>
          <a:xfrm>
            <a:off x="1358490" y="2903244"/>
            <a:ext cx="222477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en-US" altLang="ko-KR" spc="-51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www.abcdef.com</a:t>
            </a:r>
            <a:endParaRPr lang="ko-KR" altLang="en-US" spc="-51"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87" name="Rectangle 5">
            <a:extLst>
              <a:ext uri="{FF2B5EF4-FFF2-40B4-BE49-F238E27FC236}">
                <a16:creationId xmlns:a16="http://schemas.microsoft.com/office/drawing/2014/main" id="{AA2E186F-5B60-485B-A444-F2AAEC146B73}"/>
              </a:ext>
            </a:extLst>
          </p:cNvPr>
          <p:cNvSpPr/>
          <p:nvPr/>
        </p:nvSpPr>
        <p:spPr>
          <a:xfrm>
            <a:off x="1358489" y="3482941"/>
            <a:ext cx="38882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788F5FC-7763-4114-92B8-5968AA7EFFDF}"/>
              </a:ext>
            </a:extLst>
          </p:cNvPr>
          <p:cNvSpPr txBox="1"/>
          <p:nvPr/>
        </p:nvSpPr>
        <p:spPr>
          <a:xfrm>
            <a:off x="1358490" y="4578849"/>
            <a:ext cx="59375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전화번호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F01C22BC-08EA-40C3-B0F9-A84749854D4A}"/>
              </a:ext>
            </a:extLst>
          </p:cNvPr>
          <p:cNvSpPr txBox="1"/>
          <p:nvPr/>
        </p:nvSpPr>
        <p:spPr>
          <a:xfrm>
            <a:off x="3853064" y="4578849"/>
            <a:ext cx="44531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이메일</a:t>
            </a:r>
          </a:p>
        </p:txBody>
      </p:sp>
      <p:sp>
        <p:nvSpPr>
          <p:cNvPr id="119" name="Rectangle 5">
            <a:extLst>
              <a:ext uri="{FF2B5EF4-FFF2-40B4-BE49-F238E27FC236}">
                <a16:creationId xmlns:a16="http://schemas.microsoft.com/office/drawing/2014/main" id="{C994947F-61C4-4652-B79A-C550192B56E6}"/>
              </a:ext>
            </a:extLst>
          </p:cNvPr>
          <p:cNvSpPr/>
          <p:nvPr/>
        </p:nvSpPr>
        <p:spPr>
          <a:xfrm>
            <a:off x="3853063" y="4933736"/>
            <a:ext cx="1410643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abede@aabece.com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6FD4E27D-4660-4A51-B218-44F4F0E2C41D}"/>
              </a:ext>
            </a:extLst>
          </p:cNvPr>
          <p:cNvSpPr txBox="1"/>
          <p:nvPr/>
        </p:nvSpPr>
        <p:spPr>
          <a:xfrm>
            <a:off x="6347635" y="4578849"/>
            <a:ext cx="34111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22" name="Rectangle 5">
            <a:extLst>
              <a:ext uri="{FF2B5EF4-FFF2-40B4-BE49-F238E27FC236}">
                <a16:creationId xmlns:a16="http://schemas.microsoft.com/office/drawing/2014/main" id="{87AC70B0-3F69-4E55-92D9-4751EBD3F2BC}"/>
              </a:ext>
            </a:extLst>
          </p:cNvPr>
          <p:cNvSpPr/>
          <p:nvPr/>
        </p:nvSpPr>
        <p:spPr>
          <a:xfrm>
            <a:off x="6347635" y="4933736"/>
            <a:ext cx="77425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@mr.ppt09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ED0D9863-4CB5-441C-A79B-0D7491DD9465}"/>
              </a:ext>
            </a:extLst>
          </p:cNvPr>
          <p:cNvSpPr txBox="1"/>
          <p:nvPr/>
        </p:nvSpPr>
        <p:spPr>
          <a:xfrm>
            <a:off x="8842201" y="4578849"/>
            <a:ext cx="2968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주소</a:t>
            </a:r>
          </a:p>
        </p:txBody>
      </p:sp>
      <p:sp>
        <p:nvSpPr>
          <p:cNvPr id="127" name="Rectangle 5">
            <a:extLst>
              <a:ext uri="{FF2B5EF4-FFF2-40B4-BE49-F238E27FC236}">
                <a16:creationId xmlns:a16="http://schemas.microsoft.com/office/drawing/2014/main" id="{4C3A3069-936F-4497-9C93-C29FA098397D}"/>
              </a:ext>
            </a:extLst>
          </p:cNvPr>
          <p:cNvSpPr/>
          <p:nvPr/>
        </p:nvSpPr>
        <p:spPr>
          <a:xfrm>
            <a:off x="8842201" y="4933735"/>
            <a:ext cx="1963832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</a:p>
        </p:txBody>
      </p:sp>
      <p:sp>
        <p:nvSpPr>
          <p:cNvPr id="128" name="Rectangle 5">
            <a:extLst>
              <a:ext uri="{FF2B5EF4-FFF2-40B4-BE49-F238E27FC236}">
                <a16:creationId xmlns:a16="http://schemas.microsoft.com/office/drawing/2014/main" id="{8DA47E4E-C313-41A1-AC1B-F4702BD280C1}"/>
              </a:ext>
            </a:extLst>
          </p:cNvPr>
          <p:cNvSpPr/>
          <p:nvPr/>
        </p:nvSpPr>
        <p:spPr>
          <a:xfrm>
            <a:off x="1358490" y="4933736"/>
            <a:ext cx="952184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(02) 123-1234</a:t>
            </a:r>
            <a:endParaRPr lang="ko-KR" altLang="en-US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6784996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D934411D-763A-CDD1-DED6-5137E22F70C8}"/>
              </a:ext>
            </a:extLst>
          </p:cNvPr>
          <p:cNvSpPr txBox="1"/>
          <p:nvPr/>
        </p:nvSpPr>
        <p:spPr>
          <a:xfrm>
            <a:off x="695326" y="213276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18" name="Rectangle 9">
            <a:extLst>
              <a:ext uri="{FF2B5EF4-FFF2-40B4-BE49-F238E27FC236}">
                <a16:creationId xmlns:a16="http://schemas.microsoft.com/office/drawing/2014/main" id="{30FF720A-375D-4254-9DFD-05A91C0DC8F0}"/>
              </a:ext>
            </a:extLst>
          </p:cNvPr>
          <p:cNvSpPr/>
          <p:nvPr/>
        </p:nvSpPr>
        <p:spPr>
          <a:xfrm>
            <a:off x="695325" y="4298310"/>
            <a:ext cx="5594555" cy="140343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19" name="Rectangle 10">
            <a:extLst>
              <a:ext uri="{FF2B5EF4-FFF2-40B4-BE49-F238E27FC236}">
                <a16:creationId xmlns:a16="http://schemas.microsoft.com/office/drawing/2014/main" id="{9C69EFD0-8B35-44BC-8D4C-E56F9C2C822E}"/>
              </a:ext>
            </a:extLst>
          </p:cNvPr>
          <p:cNvSpPr/>
          <p:nvPr/>
        </p:nvSpPr>
        <p:spPr>
          <a:xfrm>
            <a:off x="695326" y="4298305"/>
            <a:ext cx="3974199" cy="1403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A145046-27E4-4B86-A1EF-9EBCFF820AC8}"/>
              </a:ext>
            </a:extLst>
          </p:cNvPr>
          <p:cNvSpPr txBox="1"/>
          <p:nvPr/>
        </p:nvSpPr>
        <p:spPr>
          <a:xfrm>
            <a:off x="695325" y="4007320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2D860D1-15AA-45C5-86FF-D2164E3AE082}"/>
              </a:ext>
            </a:extLst>
          </p:cNvPr>
          <p:cNvSpPr txBox="1"/>
          <p:nvPr/>
        </p:nvSpPr>
        <p:spPr>
          <a:xfrm>
            <a:off x="5908688" y="4007320"/>
            <a:ext cx="381194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85%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7" name="Rectangle 9">
            <a:extLst>
              <a:ext uri="{FF2B5EF4-FFF2-40B4-BE49-F238E27FC236}">
                <a16:creationId xmlns:a16="http://schemas.microsoft.com/office/drawing/2014/main" id="{3873E382-F65B-403E-895A-BECFFAC46D55}"/>
              </a:ext>
            </a:extLst>
          </p:cNvPr>
          <p:cNvSpPr/>
          <p:nvPr/>
        </p:nvSpPr>
        <p:spPr>
          <a:xfrm>
            <a:off x="695325" y="5044803"/>
            <a:ext cx="5594555" cy="140343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38" name="Rectangle 10">
            <a:extLst>
              <a:ext uri="{FF2B5EF4-FFF2-40B4-BE49-F238E27FC236}">
                <a16:creationId xmlns:a16="http://schemas.microsoft.com/office/drawing/2014/main" id="{E267E5D4-09AC-42A3-AD0A-5CD26DCBA108}"/>
              </a:ext>
            </a:extLst>
          </p:cNvPr>
          <p:cNvSpPr/>
          <p:nvPr/>
        </p:nvSpPr>
        <p:spPr>
          <a:xfrm>
            <a:off x="695326" y="5044797"/>
            <a:ext cx="1482725" cy="1403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AFA5DC6-B7A1-450B-986C-F90324CD4EA8}"/>
              </a:ext>
            </a:extLst>
          </p:cNvPr>
          <p:cNvSpPr txBox="1"/>
          <p:nvPr/>
        </p:nvSpPr>
        <p:spPr>
          <a:xfrm>
            <a:off x="695325" y="4753813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76452A8E-B672-44D3-87CA-4418C95443CB}"/>
              </a:ext>
            </a:extLst>
          </p:cNvPr>
          <p:cNvSpPr txBox="1"/>
          <p:nvPr/>
        </p:nvSpPr>
        <p:spPr>
          <a:xfrm>
            <a:off x="5911895" y="4753813"/>
            <a:ext cx="377989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29%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2" name="Rectangle 9">
            <a:extLst>
              <a:ext uri="{FF2B5EF4-FFF2-40B4-BE49-F238E27FC236}">
                <a16:creationId xmlns:a16="http://schemas.microsoft.com/office/drawing/2014/main" id="{8E6A91CA-2D3A-461A-AD92-CAED3317B2C4}"/>
              </a:ext>
            </a:extLst>
          </p:cNvPr>
          <p:cNvSpPr/>
          <p:nvPr/>
        </p:nvSpPr>
        <p:spPr>
          <a:xfrm>
            <a:off x="695325" y="5791297"/>
            <a:ext cx="5594555" cy="140343"/>
          </a:xfrm>
          <a:prstGeom prst="rect">
            <a:avLst/>
          </a:prstGeom>
          <a:solidFill>
            <a:schemeClr val="accent1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43" name="Rectangle 10">
            <a:extLst>
              <a:ext uri="{FF2B5EF4-FFF2-40B4-BE49-F238E27FC236}">
                <a16:creationId xmlns:a16="http://schemas.microsoft.com/office/drawing/2014/main" id="{0BD5C96A-C47B-42D2-B5AD-075631D1E63D}"/>
              </a:ext>
            </a:extLst>
          </p:cNvPr>
          <p:cNvSpPr/>
          <p:nvPr/>
        </p:nvSpPr>
        <p:spPr>
          <a:xfrm>
            <a:off x="695325" y="5791291"/>
            <a:ext cx="2802731" cy="14034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  <a:ea typeface="Lato" panose="020F0502020204030203" pitchFamily="34" charset="0"/>
              <a:cs typeface="Arial" panose="020B0604020202020204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5A36784-6E7D-4ACD-AA84-AFE74F481824}"/>
              </a:ext>
            </a:extLst>
          </p:cNvPr>
          <p:cNvSpPr txBox="1"/>
          <p:nvPr/>
        </p:nvSpPr>
        <p:spPr>
          <a:xfrm>
            <a:off x="695325" y="5500305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216975D-8267-4E53-8D07-C43F03AA9DE1}"/>
              </a:ext>
            </a:extLst>
          </p:cNvPr>
          <p:cNvSpPr txBox="1"/>
          <p:nvPr/>
        </p:nvSpPr>
        <p:spPr>
          <a:xfrm>
            <a:off x="5902276" y="5500305"/>
            <a:ext cx="38760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50%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F5B6A05-87FF-4D28-8C54-137EF4E12033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BA997DF-1CEA-F021-5755-A76522FDF957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7" name="그림 개체 틀 6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BE7E62A7-9F64-BB97-3ACD-59388C6AE5F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1805714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10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91374578-2865-D46D-B899-D9EBECD5AA3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895850" y="2124075"/>
            <a:ext cx="1978025" cy="1978025"/>
          </a:xfrm>
        </p:spPr>
      </p:pic>
      <p:pic>
        <p:nvPicPr>
          <p:cNvPr id="15" name="그림 개체 틀 14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277E915C-FCD0-36CD-6DC0-5A0768A9FD09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895850" y="4203700"/>
            <a:ext cx="1978025" cy="1771650"/>
          </a:xfrm>
        </p:spPr>
      </p:pic>
      <p:pic>
        <p:nvPicPr>
          <p:cNvPr id="18" name="그림 개체 틀 17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2F7CC1C1-2E3E-51FF-7D71-7ED842E78C73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972300" y="2124075"/>
            <a:ext cx="1978025" cy="3851275"/>
          </a:xfrm>
        </p:spPr>
      </p:pic>
      <p:pic>
        <p:nvPicPr>
          <p:cNvPr id="28" name="그림 개체 틀 27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A7FA1B7B-03B9-F99C-7A2C-6F8AE00816BA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3" name="그림 개체 틀 2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7992FA7D-E11C-E5B6-96FB-634173D0F3B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2124075"/>
            <a:ext cx="4797425" cy="3851275"/>
          </a:xfrm>
        </p:spPr>
      </p:pic>
      <p:sp>
        <p:nvSpPr>
          <p:cNvPr id="55" name="Rectangle 43">
            <a:extLst>
              <a:ext uri="{FF2B5EF4-FFF2-40B4-BE49-F238E27FC236}">
                <a16:creationId xmlns:a16="http://schemas.microsoft.com/office/drawing/2014/main" id="{AF9EF3F1-48F7-A1C4-8CAC-1CA67564B3BD}"/>
              </a:ext>
            </a:extLst>
          </p:cNvPr>
          <p:cNvSpPr/>
          <p:nvPr/>
        </p:nvSpPr>
        <p:spPr>
          <a:xfrm>
            <a:off x="9048911" y="2124076"/>
            <a:ext cx="3143085" cy="3851275"/>
          </a:xfrm>
          <a:prstGeom prst="rect">
            <a:avLst/>
          </a:prstGeom>
          <a:solidFill>
            <a:schemeClr val="accent3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9" name="Rectangle 43">
            <a:extLst>
              <a:ext uri="{FF2B5EF4-FFF2-40B4-BE49-F238E27FC236}">
                <a16:creationId xmlns:a16="http://schemas.microsoft.com/office/drawing/2014/main" id="{C54C0489-DD6D-504C-3A53-BE6E63A2A262}"/>
              </a:ext>
            </a:extLst>
          </p:cNvPr>
          <p:cNvSpPr>
            <a:spLocks/>
          </p:cNvSpPr>
          <p:nvPr/>
        </p:nvSpPr>
        <p:spPr>
          <a:xfrm>
            <a:off x="697706" y="2351090"/>
            <a:ext cx="3864769" cy="3397249"/>
          </a:xfrm>
          <a:prstGeom prst="rect">
            <a:avLst/>
          </a:prstGeom>
          <a:solidFill>
            <a:schemeClr val="accent3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7DF06090-4143-41B7-45FA-9BBC5AA72410}"/>
              </a:ext>
            </a:extLst>
          </p:cNvPr>
          <p:cNvSpPr/>
          <p:nvPr/>
        </p:nvSpPr>
        <p:spPr>
          <a:xfrm rot="5400000">
            <a:off x="6201328" y="3428367"/>
            <a:ext cx="1219200" cy="127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F623260-9282-E120-8000-D61841B17568}"/>
              </a:ext>
            </a:extLst>
          </p:cNvPr>
          <p:cNvSpPr txBox="1"/>
          <p:nvPr/>
        </p:nvSpPr>
        <p:spPr>
          <a:xfrm>
            <a:off x="9950240" y="4006279"/>
            <a:ext cx="1340432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endParaRPr lang="en-US" altLang="ko-KR" sz="20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입력해 주세요</a:t>
            </a:r>
          </a:p>
        </p:txBody>
      </p:sp>
      <p:grpSp>
        <p:nvGrpSpPr>
          <p:cNvPr id="20" name="그래픽 33">
            <a:extLst>
              <a:ext uri="{FF2B5EF4-FFF2-40B4-BE49-F238E27FC236}">
                <a16:creationId xmlns:a16="http://schemas.microsoft.com/office/drawing/2014/main" id="{D45D29EF-0665-74DF-C56C-E93E2C71737B}"/>
              </a:ext>
            </a:extLst>
          </p:cNvPr>
          <p:cNvGrpSpPr/>
          <p:nvPr/>
        </p:nvGrpSpPr>
        <p:grpSpPr>
          <a:xfrm>
            <a:off x="10438019" y="3382347"/>
            <a:ext cx="364872" cy="334704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27BC578F-CA46-2BAB-06DE-A48B752D18D4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1B831112-8FA8-1DC8-AC80-963148231B7E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FFCF16A-2B07-49FB-B2EE-ED2B85E42F75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DED11709-9470-7897-116B-D0B9CA411E6E}"/>
              </a:ext>
            </a:extLst>
          </p:cNvPr>
          <p:cNvSpPr txBox="1"/>
          <p:nvPr/>
        </p:nvSpPr>
        <p:spPr>
          <a:xfrm>
            <a:off x="1130914" y="3732447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7" name="Rectangle 5">
            <a:extLst>
              <a:ext uri="{FF2B5EF4-FFF2-40B4-BE49-F238E27FC236}">
                <a16:creationId xmlns:a16="http://schemas.microsoft.com/office/drawing/2014/main" id="{565484D7-1DBE-AE65-53D3-22DD76E865DF}"/>
              </a:ext>
            </a:extLst>
          </p:cNvPr>
          <p:cNvSpPr/>
          <p:nvPr/>
        </p:nvSpPr>
        <p:spPr>
          <a:xfrm>
            <a:off x="1130913" y="4230834"/>
            <a:ext cx="299835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32" name="그래픽 52">
            <a:extLst>
              <a:ext uri="{FF2B5EF4-FFF2-40B4-BE49-F238E27FC236}">
                <a16:creationId xmlns:a16="http://schemas.microsoft.com/office/drawing/2014/main" id="{082B0CAB-F8D4-17E3-8D58-91E8B66778F3}"/>
              </a:ext>
            </a:extLst>
          </p:cNvPr>
          <p:cNvGrpSpPr>
            <a:grpSpLocks noChangeAspect="1"/>
          </p:cNvGrpSpPr>
          <p:nvPr/>
        </p:nvGrpSpPr>
        <p:grpSpPr>
          <a:xfrm>
            <a:off x="1150568" y="3172315"/>
            <a:ext cx="419965" cy="387759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33" name="그래픽 52">
              <a:extLst>
                <a:ext uri="{FF2B5EF4-FFF2-40B4-BE49-F238E27FC236}">
                  <a16:creationId xmlns:a16="http://schemas.microsoft.com/office/drawing/2014/main" id="{2D51D7C3-ACA5-8B82-E9C5-C5C3AC91F3FC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46" name="그래픽 52">
                <a:extLst>
                  <a:ext uri="{FF2B5EF4-FFF2-40B4-BE49-F238E27FC236}">
                    <a16:creationId xmlns:a16="http://schemas.microsoft.com/office/drawing/2014/main" id="{6F136CF4-5D1D-ED37-8A9C-EEB771908398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60" name="자유형: 도형 59">
                  <a:extLst>
                    <a:ext uri="{FF2B5EF4-FFF2-40B4-BE49-F238E27FC236}">
                      <a16:creationId xmlns:a16="http://schemas.microsoft.com/office/drawing/2014/main" id="{245E9D2A-D5E9-5147-DC46-83AB9C82326E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1" name="자유형: 도형 60">
                  <a:extLst>
                    <a:ext uri="{FF2B5EF4-FFF2-40B4-BE49-F238E27FC236}">
                      <a16:creationId xmlns:a16="http://schemas.microsoft.com/office/drawing/2014/main" id="{6F505443-C9B2-035C-7D3B-817A022F52A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2" name="자유형: 도형 61">
                  <a:extLst>
                    <a:ext uri="{FF2B5EF4-FFF2-40B4-BE49-F238E27FC236}">
                      <a16:creationId xmlns:a16="http://schemas.microsoft.com/office/drawing/2014/main" id="{E3F48263-EC58-8609-A89C-79E676517B7C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63" name="자유형: 도형 62">
                  <a:extLst>
                    <a:ext uri="{FF2B5EF4-FFF2-40B4-BE49-F238E27FC236}">
                      <a16:creationId xmlns:a16="http://schemas.microsoft.com/office/drawing/2014/main" id="{8E8EBDB0-3374-90A4-C4CE-8A67F8DBA5C1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52" name="그래픽 52">
                <a:extLst>
                  <a:ext uri="{FF2B5EF4-FFF2-40B4-BE49-F238E27FC236}">
                    <a16:creationId xmlns:a16="http://schemas.microsoft.com/office/drawing/2014/main" id="{6B72127E-3AAD-B1D3-98AA-24241682884E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54" name="그래픽 52">
                  <a:extLst>
                    <a:ext uri="{FF2B5EF4-FFF2-40B4-BE49-F238E27FC236}">
                      <a16:creationId xmlns:a16="http://schemas.microsoft.com/office/drawing/2014/main" id="{3D3F1956-E16F-0C4B-1B8D-4CBCC7E1D6FF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58" name="자유형: 도형 57">
                    <a:extLst>
                      <a:ext uri="{FF2B5EF4-FFF2-40B4-BE49-F238E27FC236}">
                        <a16:creationId xmlns:a16="http://schemas.microsoft.com/office/drawing/2014/main" id="{93F0B4F9-9ED1-238F-8D58-492C9647B793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59" name="자유형: 도형 58">
                    <a:extLst>
                      <a:ext uri="{FF2B5EF4-FFF2-40B4-BE49-F238E27FC236}">
                        <a16:creationId xmlns:a16="http://schemas.microsoft.com/office/drawing/2014/main" id="{3377A893-F90E-ACDC-5E90-C7A1FA10ADC7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</p:grpSp>
            <p:sp>
              <p:nvSpPr>
                <p:cNvPr id="56" name="자유형: 도형 55">
                  <a:extLst>
                    <a:ext uri="{FF2B5EF4-FFF2-40B4-BE49-F238E27FC236}">
                      <a16:creationId xmlns:a16="http://schemas.microsoft.com/office/drawing/2014/main" id="{BD124E94-4D77-13DF-7A9C-592C5EC7EF04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57" name="자유형: 도형 56">
                  <a:extLst>
                    <a:ext uri="{FF2B5EF4-FFF2-40B4-BE49-F238E27FC236}">
                      <a16:creationId xmlns:a16="http://schemas.microsoft.com/office/drawing/2014/main" id="{5BF643B2-FA21-C589-2DF8-2787EA6199CC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</p:grpSp>
        <p:grpSp>
          <p:nvGrpSpPr>
            <p:cNvPr id="34" name="그래픽 52">
              <a:extLst>
                <a:ext uri="{FF2B5EF4-FFF2-40B4-BE49-F238E27FC236}">
                  <a16:creationId xmlns:a16="http://schemas.microsoft.com/office/drawing/2014/main" id="{E9055B2C-03E5-A380-08C2-DDF14AF599F7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35" name="그래픽 52">
                <a:extLst>
                  <a:ext uri="{FF2B5EF4-FFF2-40B4-BE49-F238E27FC236}">
                    <a16:creationId xmlns:a16="http://schemas.microsoft.com/office/drawing/2014/main" id="{3364EE90-22E9-3E11-21C7-C87B0CADA15F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42" name="자유형: 도형 41">
                  <a:extLst>
                    <a:ext uri="{FF2B5EF4-FFF2-40B4-BE49-F238E27FC236}">
                      <a16:creationId xmlns:a16="http://schemas.microsoft.com/office/drawing/2014/main" id="{3228B61E-8BB9-B719-2FA6-77060AF0AD5F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43" name="자유형: 도형 42">
                  <a:extLst>
                    <a:ext uri="{FF2B5EF4-FFF2-40B4-BE49-F238E27FC236}">
                      <a16:creationId xmlns:a16="http://schemas.microsoft.com/office/drawing/2014/main" id="{016293C1-D966-6C46-3EA5-240B15042F57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44" name="자유형: 도형 43">
                  <a:extLst>
                    <a:ext uri="{FF2B5EF4-FFF2-40B4-BE49-F238E27FC236}">
                      <a16:creationId xmlns:a16="http://schemas.microsoft.com/office/drawing/2014/main" id="{B1577345-B602-93A4-6E06-3F84598ADA82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45" name="자유형: 도형 44">
                  <a:extLst>
                    <a:ext uri="{FF2B5EF4-FFF2-40B4-BE49-F238E27FC236}">
                      <a16:creationId xmlns:a16="http://schemas.microsoft.com/office/drawing/2014/main" id="{303DFAE1-CDE7-85DC-E81D-BEBB3732C1EE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36" name="그래픽 52">
                <a:extLst>
                  <a:ext uri="{FF2B5EF4-FFF2-40B4-BE49-F238E27FC236}">
                    <a16:creationId xmlns:a16="http://schemas.microsoft.com/office/drawing/2014/main" id="{4FD8E8E4-B413-D16C-998B-4ACA26AF5BBD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37" name="그래픽 52">
                  <a:extLst>
                    <a:ext uri="{FF2B5EF4-FFF2-40B4-BE49-F238E27FC236}">
                      <a16:creationId xmlns:a16="http://schemas.microsoft.com/office/drawing/2014/main" id="{D2025794-0654-B8A5-AA14-0BDE58D3F974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40" name="자유형: 도형 39">
                    <a:extLst>
                      <a:ext uri="{FF2B5EF4-FFF2-40B4-BE49-F238E27FC236}">
                        <a16:creationId xmlns:a16="http://schemas.microsoft.com/office/drawing/2014/main" id="{482C7666-C056-868A-90A7-543810DFCC35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41" name="자유형: 도형 40">
                    <a:extLst>
                      <a:ext uri="{FF2B5EF4-FFF2-40B4-BE49-F238E27FC236}">
                        <a16:creationId xmlns:a16="http://schemas.microsoft.com/office/drawing/2014/main" id="{61076B81-7DF9-B098-4A36-D6D62186434D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</p:grpSp>
            <p:sp>
              <p:nvSpPr>
                <p:cNvPr id="38" name="자유형: 도형 37">
                  <a:extLst>
                    <a:ext uri="{FF2B5EF4-FFF2-40B4-BE49-F238E27FC236}">
                      <a16:creationId xmlns:a16="http://schemas.microsoft.com/office/drawing/2014/main" id="{E412CED3-777D-4235-55F2-A1AB59454034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39" name="자유형: 도형 38">
                  <a:extLst>
                    <a:ext uri="{FF2B5EF4-FFF2-40B4-BE49-F238E27FC236}">
                      <a16:creationId xmlns:a16="http://schemas.microsoft.com/office/drawing/2014/main" id="{1BB1BFFA-527A-DF21-A90A-08E1E43EBC6E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</p:grpSp>
      </p:grpSp>
      <p:sp>
        <p:nvSpPr>
          <p:cNvPr id="5" name="직사각형 4">
            <a:extLst>
              <a:ext uri="{FF2B5EF4-FFF2-40B4-BE49-F238E27FC236}">
                <a16:creationId xmlns:a16="http://schemas.microsoft.com/office/drawing/2014/main" id="{6890C3F7-75D5-C48D-C1B6-2513BA277D29}"/>
              </a:ext>
            </a:extLst>
          </p:cNvPr>
          <p:cNvSpPr/>
          <p:nvPr/>
        </p:nvSpPr>
        <p:spPr>
          <a:xfrm rot="5400000">
            <a:off x="4350939" y="4750436"/>
            <a:ext cx="1219200" cy="127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AE1936-BF9D-E9DD-A905-897DDE81B91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19A3838-B45B-7278-1524-810A2F741B4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43217398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2339B26C-3346-132B-2A04-899149B53C44}"/>
              </a:ext>
            </a:extLst>
          </p:cNvPr>
          <p:cNvSpPr/>
          <p:nvPr/>
        </p:nvSpPr>
        <p:spPr>
          <a:xfrm>
            <a:off x="6502317" y="5278066"/>
            <a:ext cx="1204923" cy="42139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1" name="직선 화살표 연결선 110">
            <a:extLst>
              <a:ext uri="{FF2B5EF4-FFF2-40B4-BE49-F238E27FC236}">
                <a16:creationId xmlns:a16="http://schemas.microsoft.com/office/drawing/2014/main" id="{46469B48-98D4-3398-745A-96907B9677AA}"/>
              </a:ext>
            </a:extLst>
          </p:cNvPr>
          <p:cNvCxnSpPr>
            <a:cxnSpLocks/>
          </p:cNvCxnSpPr>
          <p:nvPr/>
        </p:nvCxnSpPr>
        <p:spPr>
          <a:xfrm>
            <a:off x="6820644" y="5488759"/>
            <a:ext cx="568264" cy="0"/>
          </a:xfrm>
          <a:prstGeom prst="straightConnector1">
            <a:avLst/>
          </a:prstGeom>
          <a:ln w="31750">
            <a:solidFill>
              <a:schemeClr val="accent1"/>
            </a:solidFill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473743" y="140570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6504699" y="115854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BCB6DB08-FBB6-13C7-EDA6-80F57911EA3D}"/>
              </a:ext>
            </a:extLst>
          </p:cNvPr>
          <p:cNvCxnSpPr>
            <a:cxnSpLocks/>
          </p:cNvCxnSpPr>
          <p:nvPr/>
        </p:nvCxnSpPr>
        <p:spPr>
          <a:xfrm>
            <a:off x="6502315" y="2515787"/>
            <a:ext cx="1177764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Rectangle 5">
            <a:extLst>
              <a:ext uri="{FF2B5EF4-FFF2-40B4-BE49-F238E27FC236}">
                <a16:creationId xmlns:a16="http://schemas.microsoft.com/office/drawing/2014/main" id="{B85406E1-4DCC-659A-550E-445CE28B2C6E}"/>
              </a:ext>
            </a:extLst>
          </p:cNvPr>
          <p:cNvSpPr/>
          <p:nvPr/>
        </p:nvSpPr>
        <p:spPr>
          <a:xfrm>
            <a:off x="6503593" y="3185939"/>
            <a:ext cx="4690456" cy="14171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현재 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읽어 주셔서 진심으로 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231E2490-6516-7175-6488-D32CCF8E8491}"/>
              </a:ext>
            </a:extLst>
          </p:cNvPr>
          <p:cNvSpPr txBox="1"/>
          <p:nvPr/>
        </p:nvSpPr>
        <p:spPr>
          <a:xfrm>
            <a:off x="1391652" y="1994873"/>
            <a:ext cx="120097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ysClr val="windowText" lastClr="000000">
                      <a:alpha val="0"/>
                    </a:sys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endParaRPr lang="en-US" altLang="ko-KR" spc="-80">
              <a:ln>
                <a:solidFill>
                  <a:sysClr val="windowText" lastClr="000000">
                    <a:alpha val="0"/>
                  </a:sys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pc="-80">
                <a:ln>
                  <a:solidFill>
                    <a:sysClr val="windowText" lastClr="000000">
                      <a:alpha val="0"/>
                    </a:sys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입력해 주세요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E7A6DEE6-2122-47EF-74FC-6A298A8AB79E}"/>
              </a:ext>
            </a:extLst>
          </p:cNvPr>
          <p:cNvSpPr txBox="1"/>
          <p:nvPr/>
        </p:nvSpPr>
        <p:spPr>
          <a:xfrm>
            <a:off x="1391652" y="4354797"/>
            <a:ext cx="120097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endParaRPr lang="en-US" altLang="ko-KR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입력해 주세요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5845EF5-096E-4155-C011-088F034DB3C3}"/>
              </a:ext>
            </a:extLst>
          </p:cNvPr>
          <p:cNvSpPr txBox="1"/>
          <p:nvPr/>
        </p:nvSpPr>
        <p:spPr>
          <a:xfrm>
            <a:off x="3656648" y="3161449"/>
            <a:ext cx="120097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</a:t>
            </a:r>
            <a:endParaRPr lang="en-US" altLang="ko-KR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ctr"/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입력해 주세요</a:t>
            </a:r>
          </a:p>
        </p:txBody>
      </p:sp>
      <p:pic>
        <p:nvPicPr>
          <p:cNvPr id="10" name="그림 개체 틀 9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DA1DA0C1-26AB-EE8F-E7FB-6FCBB6B0067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8D47402A-2C49-8960-006C-E38C686BD8D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AB9ADF75-4715-77D1-9519-80A8688DB61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1501422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>
            <a:extLst>
              <a:ext uri="{FF2B5EF4-FFF2-40B4-BE49-F238E27FC236}">
                <a16:creationId xmlns:a16="http://schemas.microsoft.com/office/drawing/2014/main" id="{BF6B5DBB-B6FF-9357-3407-093437665AE4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EA5A0B38-0510-4E8F-BF7B-FBFA1C8C7F6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alpha val="7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DA36151-9E3D-4026-8AD1-EC5A14F0B3B3}"/>
              </a:ext>
            </a:extLst>
          </p:cNvPr>
          <p:cNvSpPr txBox="1"/>
          <p:nvPr/>
        </p:nvSpPr>
        <p:spPr>
          <a:xfrm>
            <a:off x="822382" y="1257300"/>
            <a:ext cx="378328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피피티</a:t>
            </a: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 템플릿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523E9B-FF01-4DB7-B810-004BDD7F8735}"/>
              </a:ext>
            </a:extLst>
          </p:cNvPr>
          <p:cNvSpPr txBox="1"/>
          <p:nvPr/>
        </p:nvSpPr>
        <p:spPr>
          <a:xfrm>
            <a:off x="844608" y="932418"/>
            <a:ext cx="177805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입력해 주세요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94C52B0-C5F3-480B-8834-B60EF5911A7D}"/>
              </a:ext>
            </a:extLst>
          </p:cNvPr>
          <p:cNvSpPr txBox="1"/>
          <p:nvPr/>
        </p:nvSpPr>
        <p:spPr>
          <a:xfrm>
            <a:off x="822382" y="1811297"/>
            <a:ext cx="278499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파워포인트 제작</a:t>
            </a:r>
          </a:p>
        </p:txBody>
      </p:sp>
      <p:pic>
        <p:nvPicPr>
          <p:cNvPr id="11" name="그래픽 10">
            <a:extLst>
              <a:ext uri="{FF2B5EF4-FFF2-40B4-BE49-F238E27FC236}">
                <a16:creationId xmlns:a16="http://schemas.microsoft.com/office/drawing/2014/main" id="{7D80F68E-86B9-419B-80B1-CC459999546A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9304022" y="5596613"/>
            <a:ext cx="2027555" cy="278187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B9635B54-F47F-4430-8ED1-230CABE31E95}"/>
              </a:ext>
            </a:extLst>
          </p:cNvPr>
          <p:cNvSpPr txBox="1"/>
          <p:nvPr/>
        </p:nvSpPr>
        <p:spPr>
          <a:xfrm>
            <a:off x="844607" y="2848951"/>
            <a:ext cx="215443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환경공학부</a:t>
            </a:r>
          </a:p>
        </p:txBody>
      </p:sp>
    </p:spTree>
    <p:extLst>
      <p:ext uri="{BB962C8B-B14F-4D97-AF65-F5344CB8AC3E}">
        <p14:creationId xmlns:p14="http://schemas.microsoft.com/office/powerpoint/2010/main" val="352551395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473743" y="1101076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6504699" y="853912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BCB6DB08-FBB6-13C7-EDA6-80F57911EA3D}"/>
              </a:ext>
            </a:extLst>
          </p:cNvPr>
          <p:cNvCxnSpPr>
            <a:cxnSpLocks/>
          </p:cNvCxnSpPr>
          <p:nvPr/>
        </p:nvCxnSpPr>
        <p:spPr>
          <a:xfrm>
            <a:off x="6502315" y="2038463"/>
            <a:ext cx="1177764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Rectangle 5">
            <a:extLst>
              <a:ext uri="{FF2B5EF4-FFF2-40B4-BE49-F238E27FC236}">
                <a16:creationId xmlns:a16="http://schemas.microsoft.com/office/drawing/2014/main" id="{B85406E1-4DCC-659A-550E-445CE28B2C6E}"/>
              </a:ext>
            </a:extLst>
          </p:cNvPr>
          <p:cNvSpPr/>
          <p:nvPr/>
        </p:nvSpPr>
        <p:spPr>
          <a:xfrm>
            <a:off x="6503593" y="2421853"/>
            <a:ext cx="469045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7652FF5C-DDD0-4B51-8593-5E956B50F0D0}"/>
              </a:ext>
            </a:extLst>
          </p:cNvPr>
          <p:cNvSpPr/>
          <p:nvPr/>
        </p:nvSpPr>
        <p:spPr>
          <a:xfrm>
            <a:off x="6502318" y="3529770"/>
            <a:ext cx="4508585" cy="2474323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800FF12-A20D-46B8-86B9-B590336608F6}"/>
              </a:ext>
            </a:extLst>
          </p:cNvPr>
          <p:cNvSpPr txBox="1"/>
          <p:nvPr/>
        </p:nvSpPr>
        <p:spPr>
          <a:xfrm>
            <a:off x="7014329" y="4680408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D127B91-87D0-4F15-A40B-68AD0DAD3CDD}"/>
              </a:ext>
            </a:extLst>
          </p:cNvPr>
          <p:cNvSpPr txBox="1"/>
          <p:nvPr/>
        </p:nvSpPr>
        <p:spPr>
          <a:xfrm>
            <a:off x="6996315" y="5127107"/>
            <a:ext cx="78508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75%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22" name="그래픽 47">
            <a:extLst>
              <a:ext uri="{FF2B5EF4-FFF2-40B4-BE49-F238E27FC236}">
                <a16:creationId xmlns:a16="http://schemas.microsoft.com/office/drawing/2014/main" id="{76740CB7-B253-4ABC-819D-D2A67140E735}"/>
              </a:ext>
            </a:extLst>
          </p:cNvPr>
          <p:cNvGrpSpPr/>
          <p:nvPr/>
        </p:nvGrpSpPr>
        <p:grpSpPr>
          <a:xfrm>
            <a:off x="7138672" y="3975867"/>
            <a:ext cx="468688" cy="473288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EC003369-A48F-446E-B676-F8DBACBED60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C30FD2CC-446D-4560-839F-EF47EAC55831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D7146172-0BCC-4600-9A3A-300BF1B77AAA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29468FA-80CF-43DC-ABED-87572CACC61E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7" name="그래픽 47">
              <a:extLst>
                <a:ext uri="{FF2B5EF4-FFF2-40B4-BE49-F238E27FC236}">
                  <a16:creationId xmlns:a16="http://schemas.microsoft.com/office/drawing/2014/main" id="{DAE5E532-AFED-46A8-BF41-BC47D1ABB39A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47F44A7A-7B56-45A2-8913-89B29477AD7B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0" name="자유형: 도형 29">
                <a:extLst>
                  <a:ext uri="{FF2B5EF4-FFF2-40B4-BE49-F238E27FC236}">
                    <a16:creationId xmlns:a16="http://schemas.microsoft.com/office/drawing/2014/main" id="{8230A784-ABF6-4E84-B7E2-F7E0B3900C3F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A0E6BEB3-3DAE-417A-8E40-B16A6DC76985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2" name="자유형: 도형 31">
                <a:extLst>
                  <a:ext uri="{FF2B5EF4-FFF2-40B4-BE49-F238E27FC236}">
                    <a16:creationId xmlns:a16="http://schemas.microsoft.com/office/drawing/2014/main" id="{B3F9EB6E-28C1-419A-9331-E1CC6FE67DEB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4AAFD28A-CFBA-4ED8-8E04-0AD2389942E4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D2A28710-9094-4148-BC94-71188739A13F}"/>
              </a:ext>
            </a:extLst>
          </p:cNvPr>
          <p:cNvSpPr txBox="1"/>
          <p:nvPr/>
        </p:nvSpPr>
        <p:spPr>
          <a:xfrm>
            <a:off x="9781508" y="4680408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4A76276C-ABB1-4E96-AA70-A84B72AED402}"/>
              </a:ext>
            </a:extLst>
          </p:cNvPr>
          <p:cNvSpPr txBox="1"/>
          <p:nvPr/>
        </p:nvSpPr>
        <p:spPr>
          <a:xfrm>
            <a:off x="9763493" y="5127107"/>
            <a:ext cx="78508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57%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97" name="그래픽 33">
            <a:extLst>
              <a:ext uri="{FF2B5EF4-FFF2-40B4-BE49-F238E27FC236}">
                <a16:creationId xmlns:a16="http://schemas.microsoft.com/office/drawing/2014/main" id="{CF2D499C-E79B-4769-A8A7-4EB2C6D958E2}"/>
              </a:ext>
            </a:extLst>
          </p:cNvPr>
          <p:cNvGrpSpPr/>
          <p:nvPr/>
        </p:nvGrpSpPr>
        <p:grpSpPr>
          <a:xfrm>
            <a:off x="9905169" y="3990966"/>
            <a:ext cx="470059" cy="431195"/>
            <a:chOff x="2085791" y="3187472"/>
            <a:chExt cx="848072" cy="777958"/>
          </a:xfrm>
          <a:solidFill>
            <a:schemeClr val="accent2"/>
          </a:solidFill>
        </p:grpSpPr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83D772A4-172D-4E31-B090-89442B033B78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8B38F266-861F-4833-9C9E-2227B1F989E7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14DC2672-6C1D-4A69-8C66-89038E23CFDA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AD821B4-B217-4F98-B5D5-29EE7BEA6D4B}"/>
              </a:ext>
            </a:extLst>
          </p:cNvPr>
          <p:cNvSpPr txBox="1"/>
          <p:nvPr/>
        </p:nvSpPr>
        <p:spPr>
          <a:xfrm>
            <a:off x="8397518" y="4680408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5CA517B-B95F-4E32-83D6-B30F43A5C39D}"/>
              </a:ext>
            </a:extLst>
          </p:cNvPr>
          <p:cNvSpPr txBox="1"/>
          <p:nvPr/>
        </p:nvSpPr>
        <p:spPr>
          <a:xfrm>
            <a:off x="8379500" y="5127107"/>
            <a:ext cx="78508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34%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101" name="그래픽 52">
            <a:extLst>
              <a:ext uri="{FF2B5EF4-FFF2-40B4-BE49-F238E27FC236}">
                <a16:creationId xmlns:a16="http://schemas.microsoft.com/office/drawing/2014/main" id="{015819F6-DDB6-4A49-878D-C810D23A6677}"/>
              </a:ext>
            </a:extLst>
          </p:cNvPr>
          <p:cNvGrpSpPr>
            <a:grpSpLocks noChangeAspect="1"/>
          </p:cNvGrpSpPr>
          <p:nvPr/>
        </p:nvGrpSpPr>
        <p:grpSpPr>
          <a:xfrm>
            <a:off x="8511222" y="3975869"/>
            <a:ext cx="489973" cy="452399"/>
            <a:chOff x="9258116" y="3184928"/>
            <a:chExt cx="848092" cy="783053"/>
          </a:xfrm>
          <a:solidFill>
            <a:schemeClr val="accent2"/>
          </a:solidFill>
        </p:grpSpPr>
        <p:grpSp>
          <p:nvGrpSpPr>
            <p:cNvPr id="102" name="그래픽 52">
              <a:extLst>
                <a:ext uri="{FF2B5EF4-FFF2-40B4-BE49-F238E27FC236}">
                  <a16:creationId xmlns:a16="http://schemas.microsoft.com/office/drawing/2014/main" id="{C1DCBAAB-FC08-42AF-86AF-F932B5DDD060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19" name="그래픽 52">
                <a:extLst>
                  <a:ext uri="{FF2B5EF4-FFF2-40B4-BE49-F238E27FC236}">
                    <a16:creationId xmlns:a16="http://schemas.microsoft.com/office/drawing/2014/main" id="{663BDB61-F1CF-474E-BF88-4ECF586136D0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26" name="자유형: 도형 125">
                  <a:extLst>
                    <a:ext uri="{FF2B5EF4-FFF2-40B4-BE49-F238E27FC236}">
                      <a16:creationId xmlns:a16="http://schemas.microsoft.com/office/drawing/2014/main" id="{91ED3462-5A4E-4342-9F78-8798E13DDAFC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7" name="자유형: 도형 126">
                  <a:extLst>
                    <a:ext uri="{FF2B5EF4-FFF2-40B4-BE49-F238E27FC236}">
                      <a16:creationId xmlns:a16="http://schemas.microsoft.com/office/drawing/2014/main" id="{12AF5802-0921-428F-AE93-82B275FB3469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8" name="자유형: 도형 127">
                  <a:extLst>
                    <a:ext uri="{FF2B5EF4-FFF2-40B4-BE49-F238E27FC236}">
                      <a16:creationId xmlns:a16="http://schemas.microsoft.com/office/drawing/2014/main" id="{FC9E2A56-B5B6-45AA-B967-19A583A4FC25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9" name="자유형: 도형 128">
                  <a:extLst>
                    <a:ext uri="{FF2B5EF4-FFF2-40B4-BE49-F238E27FC236}">
                      <a16:creationId xmlns:a16="http://schemas.microsoft.com/office/drawing/2014/main" id="{2BF4186E-7F36-4EA9-B6F5-8CD7DF814116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20" name="그래픽 52">
                <a:extLst>
                  <a:ext uri="{FF2B5EF4-FFF2-40B4-BE49-F238E27FC236}">
                    <a16:creationId xmlns:a16="http://schemas.microsoft.com/office/drawing/2014/main" id="{66C38BC6-3181-448E-AA44-A56208CD01ED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21" name="그래픽 52">
                  <a:extLst>
                    <a:ext uri="{FF2B5EF4-FFF2-40B4-BE49-F238E27FC236}">
                      <a16:creationId xmlns:a16="http://schemas.microsoft.com/office/drawing/2014/main" id="{A6451EDE-4383-4E0B-B961-C470A2F90A30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24" name="자유형: 도형 123">
                    <a:extLst>
                      <a:ext uri="{FF2B5EF4-FFF2-40B4-BE49-F238E27FC236}">
                        <a16:creationId xmlns:a16="http://schemas.microsoft.com/office/drawing/2014/main" id="{7A81EDAC-B91A-464C-A373-3DD9CEC04385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25" name="자유형: 도형 124">
                    <a:extLst>
                      <a:ext uri="{FF2B5EF4-FFF2-40B4-BE49-F238E27FC236}">
                        <a16:creationId xmlns:a16="http://schemas.microsoft.com/office/drawing/2014/main" id="{29D0EC89-97DA-4E88-8B46-958C6E619810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22" name="자유형: 도형 121">
                  <a:extLst>
                    <a:ext uri="{FF2B5EF4-FFF2-40B4-BE49-F238E27FC236}">
                      <a16:creationId xmlns:a16="http://schemas.microsoft.com/office/drawing/2014/main" id="{C775364B-27D9-4B81-8B09-2F1B6A25CA6F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3" name="자유형: 도형 122">
                  <a:extLst>
                    <a:ext uri="{FF2B5EF4-FFF2-40B4-BE49-F238E27FC236}">
                      <a16:creationId xmlns:a16="http://schemas.microsoft.com/office/drawing/2014/main" id="{77975853-4B77-4F48-BFD7-153CAD157808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03" name="그래픽 52">
              <a:extLst>
                <a:ext uri="{FF2B5EF4-FFF2-40B4-BE49-F238E27FC236}">
                  <a16:creationId xmlns:a16="http://schemas.microsoft.com/office/drawing/2014/main" id="{B09E40C0-A6B1-435C-95C4-AF927DFFE7E8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04" name="그래픽 52">
                <a:extLst>
                  <a:ext uri="{FF2B5EF4-FFF2-40B4-BE49-F238E27FC236}">
                    <a16:creationId xmlns:a16="http://schemas.microsoft.com/office/drawing/2014/main" id="{BB802095-D618-4474-AA37-FE1D5824A898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C5D7EA94-B929-414B-9047-D96F5D1EE75B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6" name="자유형: 도형 115">
                  <a:extLst>
                    <a:ext uri="{FF2B5EF4-FFF2-40B4-BE49-F238E27FC236}">
                      <a16:creationId xmlns:a16="http://schemas.microsoft.com/office/drawing/2014/main" id="{A08092D7-826F-4323-8CAA-72EC0A72BAC6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7" name="자유형: 도형 116">
                  <a:extLst>
                    <a:ext uri="{FF2B5EF4-FFF2-40B4-BE49-F238E27FC236}">
                      <a16:creationId xmlns:a16="http://schemas.microsoft.com/office/drawing/2014/main" id="{BE69EAEF-912E-42D9-8049-85AB97F17AE1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8" name="자유형: 도형 117">
                  <a:extLst>
                    <a:ext uri="{FF2B5EF4-FFF2-40B4-BE49-F238E27FC236}">
                      <a16:creationId xmlns:a16="http://schemas.microsoft.com/office/drawing/2014/main" id="{E7D94990-63B9-4031-9438-9046A0C22819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5" name="그래픽 52">
                <a:extLst>
                  <a:ext uri="{FF2B5EF4-FFF2-40B4-BE49-F238E27FC236}">
                    <a16:creationId xmlns:a16="http://schemas.microsoft.com/office/drawing/2014/main" id="{47C3BC99-20B5-40E8-8E16-C58B448C590C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06" name="그래픽 52">
                  <a:extLst>
                    <a:ext uri="{FF2B5EF4-FFF2-40B4-BE49-F238E27FC236}">
                      <a16:creationId xmlns:a16="http://schemas.microsoft.com/office/drawing/2014/main" id="{721326BC-EED1-4F49-B5EB-9988DC052DD1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13" name="자유형: 도형 112">
                    <a:extLst>
                      <a:ext uri="{FF2B5EF4-FFF2-40B4-BE49-F238E27FC236}">
                        <a16:creationId xmlns:a16="http://schemas.microsoft.com/office/drawing/2014/main" id="{5D0F9514-B6C9-40A0-90F5-E12B78630D04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4" name="자유형: 도형 113">
                    <a:extLst>
                      <a:ext uri="{FF2B5EF4-FFF2-40B4-BE49-F238E27FC236}">
                        <a16:creationId xmlns:a16="http://schemas.microsoft.com/office/drawing/2014/main" id="{CA679AC9-0C40-4714-93A7-103FC8F36082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10" name="자유형: 도형 109">
                  <a:extLst>
                    <a:ext uri="{FF2B5EF4-FFF2-40B4-BE49-F238E27FC236}">
                      <a16:creationId xmlns:a16="http://schemas.microsoft.com/office/drawing/2014/main" id="{7E9FD4EC-AFD8-4AF2-88BF-6B1DF40F7506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2" name="자유형: 도형 111">
                  <a:extLst>
                    <a:ext uri="{FF2B5EF4-FFF2-40B4-BE49-F238E27FC236}">
                      <a16:creationId xmlns:a16="http://schemas.microsoft.com/office/drawing/2014/main" id="{846A9E51-2C9F-4A31-95A2-7AC139441CB2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pic>
        <p:nvPicPr>
          <p:cNvPr id="6" name="그림 개체 틀 5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50063EC0-123B-5609-DB09-00B2E94C682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54490353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직사각형 28">
            <a:extLst>
              <a:ext uri="{FF2B5EF4-FFF2-40B4-BE49-F238E27FC236}">
                <a16:creationId xmlns:a16="http://schemas.microsoft.com/office/drawing/2014/main" id="{BAE554BC-838A-466A-A6DC-172168BBFD47}"/>
              </a:ext>
            </a:extLst>
          </p:cNvPr>
          <p:cNvSpPr/>
          <p:nvPr/>
        </p:nvSpPr>
        <p:spPr>
          <a:xfrm>
            <a:off x="5873205" y="1268725"/>
            <a:ext cx="5339167" cy="4233164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EB9C663B-71EE-44C5-AD0D-9B8E77C49D43}"/>
              </a:ext>
            </a:extLst>
          </p:cNvPr>
          <p:cNvSpPr txBox="1"/>
          <p:nvPr/>
        </p:nvSpPr>
        <p:spPr>
          <a:xfrm>
            <a:off x="697706" y="151588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2B16A05F-29E0-4EE6-9815-370763DB1AAA}"/>
              </a:ext>
            </a:extLst>
          </p:cNvPr>
          <p:cNvSpPr txBox="1"/>
          <p:nvPr/>
        </p:nvSpPr>
        <p:spPr>
          <a:xfrm>
            <a:off x="728662" y="126872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6" name="Rectangle 5">
            <a:extLst>
              <a:ext uri="{FF2B5EF4-FFF2-40B4-BE49-F238E27FC236}">
                <a16:creationId xmlns:a16="http://schemas.microsoft.com/office/drawing/2014/main" id="{4332481C-D3AC-40ED-8B61-424ABAB4B3A5}"/>
              </a:ext>
            </a:extLst>
          </p:cNvPr>
          <p:cNvSpPr/>
          <p:nvPr/>
        </p:nvSpPr>
        <p:spPr>
          <a:xfrm>
            <a:off x="697708" y="2721331"/>
            <a:ext cx="3933769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137435A9-F2FE-4A25-AC3E-92CAA3E6ADE6}"/>
              </a:ext>
            </a:extLst>
          </p:cNvPr>
          <p:cNvSpPr txBox="1"/>
          <p:nvPr/>
        </p:nvSpPr>
        <p:spPr>
          <a:xfrm>
            <a:off x="697707" y="445071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9" name="Rectangle 5">
            <a:extLst>
              <a:ext uri="{FF2B5EF4-FFF2-40B4-BE49-F238E27FC236}">
                <a16:creationId xmlns:a16="http://schemas.microsoft.com/office/drawing/2014/main" id="{D1287CB6-7D7A-4228-ABA4-6E8726D2E3E0}"/>
              </a:ext>
            </a:extLst>
          </p:cNvPr>
          <p:cNvSpPr/>
          <p:nvPr/>
        </p:nvSpPr>
        <p:spPr>
          <a:xfrm>
            <a:off x="697707" y="4805606"/>
            <a:ext cx="393376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110" name="직선 연결선 109">
            <a:extLst>
              <a:ext uri="{FF2B5EF4-FFF2-40B4-BE49-F238E27FC236}">
                <a16:creationId xmlns:a16="http://schemas.microsoft.com/office/drawing/2014/main" id="{E4A6DD97-8F43-4635-BD39-7814CE12E641}"/>
              </a:ext>
            </a:extLst>
          </p:cNvPr>
          <p:cNvCxnSpPr>
            <a:cxnSpLocks/>
          </p:cNvCxnSpPr>
          <p:nvPr/>
        </p:nvCxnSpPr>
        <p:spPr>
          <a:xfrm>
            <a:off x="6595119" y="3830011"/>
            <a:ext cx="3895336" cy="0"/>
          </a:xfrm>
          <a:prstGeom prst="line">
            <a:avLst/>
          </a:prstGeom>
          <a:ln w="15875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C5A6E788-8EFA-42D9-810F-86FFB81CAD27}"/>
              </a:ext>
            </a:extLst>
          </p:cNvPr>
          <p:cNvSpPr txBox="1"/>
          <p:nvPr/>
        </p:nvSpPr>
        <p:spPr>
          <a:xfrm>
            <a:off x="6636380" y="4260641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1120250-B714-4CE3-8984-13735582DF11}"/>
              </a:ext>
            </a:extLst>
          </p:cNvPr>
          <p:cNvSpPr txBox="1"/>
          <p:nvPr/>
        </p:nvSpPr>
        <p:spPr>
          <a:xfrm>
            <a:off x="6618366" y="4593039"/>
            <a:ext cx="1345753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32-79%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00B093E5-9E3C-4C47-A335-8A3B4FDE8569}"/>
              </a:ext>
            </a:extLst>
          </p:cNvPr>
          <p:cNvSpPr txBox="1"/>
          <p:nvPr/>
        </p:nvSpPr>
        <p:spPr>
          <a:xfrm>
            <a:off x="8606309" y="4260641"/>
            <a:ext cx="71737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설명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8E75E17C-36E6-4C9A-A93C-3FBD85BCA7E7}"/>
              </a:ext>
            </a:extLst>
          </p:cNvPr>
          <p:cNvSpPr txBox="1"/>
          <p:nvPr/>
        </p:nvSpPr>
        <p:spPr>
          <a:xfrm>
            <a:off x="8588291" y="4593039"/>
            <a:ext cx="1401730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28,209+</a:t>
            </a:r>
            <a:endParaRPr lang="ko-KR" altLang="en-US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9834CE34-F7C0-49B1-8519-6B64F22B6982}"/>
              </a:ext>
            </a:extLst>
          </p:cNvPr>
          <p:cNvSpPr txBox="1"/>
          <p:nvPr/>
        </p:nvSpPr>
        <p:spPr>
          <a:xfrm>
            <a:off x="6595119" y="1771048"/>
            <a:ext cx="244668" cy="210544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ko-KR" altLang="en-US" sz="6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4B0D281-DA65-405D-8A5F-A587D47A9F77}"/>
              </a:ext>
            </a:extLst>
          </p:cNvPr>
          <p:cNvSpPr txBox="1"/>
          <p:nvPr/>
        </p:nvSpPr>
        <p:spPr>
          <a:xfrm>
            <a:off x="6595122" y="2106720"/>
            <a:ext cx="3141822" cy="129266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28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27460247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Rectangle 5">
            <a:extLst>
              <a:ext uri="{FF2B5EF4-FFF2-40B4-BE49-F238E27FC236}">
                <a16:creationId xmlns:a16="http://schemas.microsoft.com/office/drawing/2014/main" id="{B85406E1-4DCC-659A-550E-445CE28B2C6E}"/>
              </a:ext>
            </a:extLst>
          </p:cNvPr>
          <p:cNvSpPr/>
          <p:nvPr/>
        </p:nvSpPr>
        <p:spPr>
          <a:xfrm>
            <a:off x="8399072" y="3185938"/>
            <a:ext cx="3097607" cy="18973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현재 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읽어 주셔서 진심으로 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C91126A-0149-2386-6E3B-ABC240800EA3}"/>
              </a:ext>
            </a:extLst>
          </p:cNvPr>
          <p:cNvSpPr txBox="1"/>
          <p:nvPr/>
        </p:nvSpPr>
        <p:spPr>
          <a:xfrm>
            <a:off x="8370494" y="1515579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64E4C1E-3E3B-79CD-1747-1552B619E930}"/>
              </a:ext>
            </a:extLst>
          </p:cNvPr>
          <p:cNvSpPr txBox="1"/>
          <p:nvPr/>
        </p:nvSpPr>
        <p:spPr>
          <a:xfrm>
            <a:off x="8394308" y="126841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13" name="그림 개체 틀 12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21191F74-7F7A-29DD-2096-60A22447D29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5" name="그림 개체 틀 14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545DE2C0-9408-569C-1F5B-B07ED8F09F3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7" name="그림 개체 틀 1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F5EDA0A5-342F-3E25-9BB0-D1970523453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9" name="그림 개체 틀 18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72F4FCD5-CE77-0008-3014-869DD4FE182B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1" name="그림 개체 틀 20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EA1565C2-73BC-9BE2-F400-0FC7FD444F6A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9" name="그림 개체 틀 8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AE162D47-3367-6255-978A-4469A32E792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69564356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482A15C7-0C64-88CA-6C05-169EEBB6844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3187700" cy="6853238"/>
          </a:xfrm>
        </p:spPr>
      </p:pic>
      <p:sp>
        <p:nvSpPr>
          <p:cNvPr id="18" name="직사각형 17">
            <a:extLst>
              <a:ext uri="{FF2B5EF4-FFF2-40B4-BE49-F238E27FC236}">
                <a16:creationId xmlns:a16="http://schemas.microsoft.com/office/drawing/2014/main" id="{21B614B1-EA53-A0CB-12E7-FF4D5FA17FC4}"/>
              </a:ext>
            </a:extLst>
          </p:cNvPr>
          <p:cNvSpPr/>
          <p:nvPr/>
        </p:nvSpPr>
        <p:spPr>
          <a:xfrm>
            <a:off x="1" y="-4368"/>
            <a:ext cx="3187699" cy="6858000"/>
          </a:xfrm>
          <a:prstGeom prst="rect">
            <a:avLst/>
          </a:prstGeom>
          <a:solidFill>
            <a:schemeClr val="accent3">
              <a:alpha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5721352" y="1740253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5752308" y="1493089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0EE1E70-FA90-D5D5-2788-BEF7FD0EAC48}"/>
              </a:ext>
            </a:extLst>
          </p:cNvPr>
          <p:cNvSpPr/>
          <p:nvPr/>
        </p:nvSpPr>
        <p:spPr>
          <a:xfrm>
            <a:off x="5721353" y="2815407"/>
            <a:ext cx="5775325" cy="122718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CB43BDA-71CF-2CCB-F49D-8043921603B5}"/>
              </a:ext>
            </a:extLst>
          </p:cNvPr>
          <p:cNvSpPr/>
          <p:nvPr/>
        </p:nvSpPr>
        <p:spPr>
          <a:xfrm>
            <a:off x="5721353" y="4244995"/>
            <a:ext cx="5775325" cy="12271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0BC68D-4C2D-5294-5378-FD6A4EE18F17}"/>
              </a:ext>
            </a:extLst>
          </p:cNvPr>
          <p:cNvSpPr txBox="1"/>
          <p:nvPr/>
        </p:nvSpPr>
        <p:spPr>
          <a:xfrm>
            <a:off x="7062791" y="4431872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B5F68792-282C-0A5F-7CDF-1B69BE395747}"/>
              </a:ext>
            </a:extLst>
          </p:cNvPr>
          <p:cNvSpPr/>
          <p:nvPr/>
        </p:nvSpPr>
        <p:spPr>
          <a:xfrm>
            <a:off x="7062791" y="4829089"/>
            <a:ext cx="421957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1" name="그래픽 33">
            <a:extLst>
              <a:ext uri="{FF2B5EF4-FFF2-40B4-BE49-F238E27FC236}">
                <a16:creationId xmlns:a16="http://schemas.microsoft.com/office/drawing/2014/main" id="{6192E267-4531-4263-F70D-2C7D4122F07A}"/>
              </a:ext>
            </a:extLst>
          </p:cNvPr>
          <p:cNvGrpSpPr/>
          <p:nvPr/>
        </p:nvGrpSpPr>
        <p:grpSpPr>
          <a:xfrm>
            <a:off x="6096807" y="4594279"/>
            <a:ext cx="576263" cy="528620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E82550C7-4F93-AE7D-B30C-6F745CFD8C77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C7DAAFF2-7E72-57AF-5966-A4173607343A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5F07D89-3D5D-C3B7-68CF-162B16DB9C48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</p:grpSp>
      <p:grpSp>
        <p:nvGrpSpPr>
          <p:cNvPr id="26" name="그래픽 47">
            <a:extLst>
              <a:ext uri="{FF2B5EF4-FFF2-40B4-BE49-F238E27FC236}">
                <a16:creationId xmlns:a16="http://schemas.microsoft.com/office/drawing/2014/main" id="{1525E8E5-5923-D67F-F5E3-84DABD2A5C68}"/>
              </a:ext>
            </a:extLst>
          </p:cNvPr>
          <p:cNvGrpSpPr>
            <a:grpSpLocks noChangeAspect="1"/>
          </p:cNvGrpSpPr>
          <p:nvPr/>
        </p:nvGrpSpPr>
        <p:grpSpPr>
          <a:xfrm>
            <a:off x="6149012" y="3164400"/>
            <a:ext cx="524057" cy="529200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B5EE34AE-CB8E-096A-FFAA-78D001058E41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9326970-737E-2A26-1913-DB0994D7DE2A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966F43C5-28C3-6482-58F1-5811E0AFCA98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3B2056B0-8EAE-0C35-E4B1-223C06BE5A65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1" name="그래픽 47">
              <a:extLst>
                <a:ext uri="{FF2B5EF4-FFF2-40B4-BE49-F238E27FC236}">
                  <a16:creationId xmlns:a16="http://schemas.microsoft.com/office/drawing/2014/main" id="{F5597C48-B306-846E-8A1C-038A673F4580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id="{7BB879BD-C656-26FC-41E1-CE51451558B6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5913B1DB-0D8D-AC77-F3EC-B52B8F9427EE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F97AE19B-0C8C-FA5B-8213-D86BC8CA48D9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B774C1C4-AE4C-1AA5-7C1C-1B1C95D6E050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3D18527F-724A-8412-3109-C6B3743713B1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9C171237-D74E-9F24-035C-EC51EAAE9FB6}"/>
              </a:ext>
            </a:extLst>
          </p:cNvPr>
          <p:cNvSpPr txBox="1"/>
          <p:nvPr/>
        </p:nvSpPr>
        <p:spPr>
          <a:xfrm>
            <a:off x="7062791" y="3002284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2C4F5BE7-2F1C-2AF3-D894-1FC8BB75CD5A}"/>
              </a:ext>
            </a:extLst>
          </p:cNvPr>
          <p:cNvSpPr/>
          <p:nvPr/>
        </p:nvSpPr>
        <p:spPr>
          <a:xfrm>
            <a:off x="7062791" y="3399501"/>
            <a:ext cx="4219575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13" name="그림 개체 틀 12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CE59244-5224-B15C-3938-7824E434FAB5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30035308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개체 틀 9" descr="하늘, 건물, 도시 지역, 대도시이(가) 표시된 사진&#10;&#10;자동 생성된 설명">
            <a:extLst>
              <a:ext uri="{FF2B5EF4-FFF2-40B4-BE49-F238E27FC236}">
                <a16:creationId xmlns:a16="http://schemas.microsoft.com/office/drawing/2014/main" id="{15C58974-2C1C-9B76-F6C8-2F2B921C527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그림 개체 틀 11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CFC95F24-049F-D8D6-5679-121E1F195115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8" name="그림 개체 틀 7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BA733DC9-90E1-AA4D-BF6D-02D88DAF7F2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13" name="Oval 44">
            <a:extLst>
              <a:ext uri="{FF2B5EF4-FFF2-40B4-BE49-F238E27FC236}">
                <a16:creationId xmlns:a16="http://schemas.microsoft.com/office/drawing/2014/main" id="{2DB88381-87C0-B261-DF93-851939C95534}"/>
              </a:ext>
            </a:extLst>
          </p:cNvPr>
          <p:cNvSpPr/>
          <p:nvPr/>
        </p:nvSpPr>
        <p:spPr>
          <a:xfrm>
            <a:off x="1024360" y="2236913"/>
            <a:ext cx="941669" cy="91989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80" name="Rectangle 5">
            <a:extLst>
              <a:ext uri="{FF2B5EF4-FFF2-40B4-BE49-F238E27FC236}">
                <a16:creationId xmlns:a16="http://schemas.microsoft.com/office/drawing/2014/main" id="{37789BCD-A965-7836-CD15-05A031D0300B}"/>
              </a:ext>
            </a:extLst>
          </p:cNvPr>
          <p:cNvSpPr/>
          <p:nvPr/>
        </p:nvSpPr>
        <p:spPr>
          <a:xfrm>
            <a:off x="1771987" y="4903379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4" name="Oval 45">
            <a:extLst>
              <a:ext uri="{FF2B5EF4-FFF2-40B4-BE49-F238E27FC236}">
                <a16:creationId xmlns:a16="http://schemas.microsoft.com/office/drawing/2014/main" id="{00311E63-D9D5-E7D6-60CB-520C9B66D36D}"/>
              </a:ext>
            </a:extLst>
          </p:cNvPr>
          <p:cNvSpPr/>
          <p:nvPr/>
        </p:nvSpPr>
        <p:spPr>
          <a:xfrm>
            <a:off x="4408686" y="2236915"/>
            <a:ext cx="941669" cy="91989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81" name="Rectangle 5">
            <a:extLst>
              <a:ext uri="{FF2B5EF4-FFF2-40B4-BE49-F238E27FC236}">
                <a16:creationId xmlns:a16="http://schemas.microsoft.com/office/drawing/2014/main" id="{BAB1919A-B314-1004-013B-9DF12290FEBB}"/>
              </a:ext>
            </a:extLst>
          </p:cNvPr>
          <p:cNvSpPr/>
          <p:nvPr/>
        </p:nvSpPr>
        <p:spPr>
          <a:xfrm>
            <a:off x="5156309" y="4903379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" name="Oval 46">
            <a:extLst>
              <a:ext uri="{FF2B5EF4-FFF2-40B4-BE49-F238E27FC236}">
                <a16:creationId xmlns:a16="http://schemas.microsoft.com/office/drawing/2014/main" id="{132401D7-A9D3-D466-2DC4-D7F3211B56EB}"/>
              </a:ext>
            </a:extLst>
          </p:cNvPr>
          <p:cNvSpPr/>
          <p:nvPr/>
        </p:nvSpPr>
        <p:spPr>
          <a:xfrm>
            <a:off x="7793008" y="2236915"/>
            <a:ext cx="941669" cy="91989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82" name="Rectangle 5">
            <a:extLst>
              <a:ext uri="{FF2B5EF4-FFF2-40B4-BE49-F238E27FC236}">
                <a16:creationId xmlns:a16="http://schemas.microsoft.com/office/drawing/2014/main" id="{569ABCF1-AD35-A570-12B4-35E1EC82DC4A}"/>
              </a:ext>
            </a:extLst>
          </p:cNvPr>
          <p:cNvSpPr/>
          <p:nvPr/>
        </p:nvSpPr>
        <p:spPr>
          <a:xfrm>
            <a:off x="8540632" y="4903379"/>
            <a:ext cx="2091215" cy="79855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5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endParaRPr lang="id-ID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87" name="그래픽 33">
            <a:extLst>
              <a:ext uri="{FF2B5EF4-FFF2-40B4-BE49-F238E27FC236}">
                <a16:creationId xmlns:a16="http://schemas.microsoft.com/office/drawing/2014/main" id="{9D3871B0-6A5F-5C43-7520-EED32070E894}"/>
              </a:ext>
            </a:extLst>
          </p:cNvPr>
          <p:cNvGrpSpPr/>
          <p:nvPr/>
        </p:nvGrpSpPr>
        <p:grpSpPr>
          <a:xfrm>
            <a:off x="1282719" y="2501953"/>
            <a:ext cx="424951" cy="389817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DD42E51F-489D-AE2C-3AA2-F7C7D6866D65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80AB1DF3-2552-658B-294C-2AAA5F43396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AAD1C4A0-32AB-0AD2-2D54-A17FEC88C5BB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1" name="그래픽 47">
            <a:extLst>
              <a:ext uri="{FF2B5EF4-FFF2-40B4-BE49-F238E27FC236}">
                <a16:creationId xmlns:a16="http://schemas.microsoft.com/office/drawing/2014/main" id="{AB68B9AE-9927-8C32-C13B-4FDE2F179BD8}"/>
              </a:ext>
            </a:extLst>
          </p:cNvPr>
          <p:cNvGrpSpPr/>
          <p:nvPr/>
        </p:nvGrpSpPr>
        <p:grpSpPr>
          <a:xfrm>
            <a:off x="4669104" y="2484379"/>
            <a:ext cx="420831" cy="424960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99D831F8-07CA-016F-0F06-4CCFDA51F0E0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060F8234-7BBD-FC4C-5E19-5C4510A51FB1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416123BF-1A4E-704A-129B-677E1652E15C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84F36476-8A64-1EBD-EAE1-E61E0037D205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6" name="그래픽 47">
              <a:extLst>
                <a:ext uri="{FF2B5EF4-FFF2-40B4-BE49-F238E27FC236}">
                  <a16:creationId xmlns:a16="http://schemas.microsoft.com/office/drawing/2014/main" id="{E1B2E4F0-5803-7930-106A-4AA939F716FE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1B170396-8952-955E-E3BB-53759D57D8D9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4719F74F-2F86-6E08-8338-A5711130D53C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9D047547-F197-668D-487C-A417D6AA7042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1" name="자유형: 도형 100">
                <a:extLst>
                  <a:ext uri="{FF2B5EF4-FFF2-40B4-BE49-F238E27FC236}">
                    <a16:creationId xmlns:a16="http://schemas.microsoft.com/office/drawing/2014/main" id="{0B0E6582-028C-17E0-2511-B46EDD56AB48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6682BB43-E7F8-9EE2-8C4C-FD567FD35A35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2" name="그래픽 52">
            <a:extLst>
              <a:ext uri="{FF2B5EF4-FFF2-40B4-BE49-F238E27FC236}">
                <a16:creationId xmlns:a16="http://schemas.microsoft.com/office/drawing/2014/main" id="{2DC4BFDE-7E1B-FE27-FAA3-EE1B21BA6249}"/>
              </a:ext>
            </a:extLst>
          </p:cNvPr>
          <p:cNvGrpSpPr/>
          <p:nvPr/>
        </p:nvGrpSpPr>
        <p:grpSpPr>
          <a:xfrm>
            <a:off x="8051359" y="2500675"/>
            <a:ext cx="424960" cy="392371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103" name="그래픽 52">
              <a:extLst>
                <a:ext uri="{FF2B5EF4-FFF2-40B4-BE49-F238E27FC236}">
                  <a16:creationId xmlns:a16="http://schemas.microsoft.com/office/drawing/2014/main" id="{725D653D-29DB-29B5-361E-B018CBBB06DD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16" name="그래픽 52">
                <a:extLst>
                  <a:ext uri="{FF2B5EF4-FFF2-40B4-BE49-F238E27FC236}">
                    <a16:creationId xmlns:a16="http://schemas.microsoft.com/office/drawing/2014/main" id="{0A1BAF46-FFD8-32FA-941E-B38D81F7B155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23" name="자유형: 도형 122">
                  <a:extLst>
                    <a:ext uri="{FF2B5EF4-FFF2-40B4-BE49-F238E27FC236}">
                      <a16:creationId xmlns:a16="http://schemas.microsoft.com/office/drawing/2014/main" id="{6C6E5443-4FA0-9EF9-AE21-4178261B5B87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4" name="자유형: 도형 123">
                  <a:extLst>
                    <a:ext uri="{FF2B5EF4-FFF2-40B4-BE49-F238E27FC236}">
                      <a16:creationId xmlns:a16="http://schemas.microsoft.com/office/drawing/2014/main" id="{E3AFFC5D-D4C8-67A3-A208-D702217C847E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5" name="자유형: 도형 124">
                  <a:extLst>
                    <a:ext uri="{FF2B5EF4-FFF2-40B4-BE49-F238E27FC236}">
                      <a16:creationId xmlns:a16="http://schemas.microsoft.com/office/drawing/2014/main" id="{75755FCC-5E3A-7B5E-8D24-170335BF6C01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6" name="자유형: 도형 125">
                  <a:extLst>
                    <a:ext uri="{FF2B5EF4-FFF2-40B4-BE49-F238E27FC236}">
                      <a16:creationId xmlns:a16="http://schemas.microsoft.com/office/drawing/2014/main" id="{62E6F02F-B6FE-1A89-CAA5-51040DF863AB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17" name="그래픽 52">
                <a:extLst>
                  <a:ext uri="{FF2B5EF4-FFF2-40B4-BE49-F238E27FC236}">
                    <a16:creationId xmlns:a16="http://schemas.microsoft.com/office/drawing/2014/main" id="{1FEEFDAD-4203-D429-2891-89CAE1B1ABC2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18" name="그래픽 52">
                  <a:extLst>
                    <a:ext uri="{FF2B5EF4-FFF2-40B4-BE49-F238E27FC236}">
                      <a16:creationId xmlns:a16="http://schemas.microsoft.com/office/drawing/2014/main" id="{E0689165-C764-EE4C-410D-44B452B9DBF3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21" name="자유형: 도형 120">
                    <a:extLst>
                      <a:ext uri="{FF2B5EF4-FFF2-40B4-BE49-F238E27FC236}">
                        <a16:creationId xmlns:a16="http://schemas.microsoft.com/office/drawing/2014/main" id="{E14A9086-D2EC-0B48-BB6C-ECD3E0008E9A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22" name="자유형: 도형 121">
                    <a:extLst>
                      <a:ext uri="{FF2B5EF4-FFF2-40B4-BE49-F238E27FC236}">
                        <a16:creationId xmlns:a16="http://schemas.microsoft.com/office/drawing/2014/main" id="{961E9C86-C186-0017-A372-4AB49F85B014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19" name="자유형: 도형 118">
                  <a:extLst>
                    <a:ext uri="{FF2B5EF4-FFF2-40B4-BE49-F238E27FC236}">
                      <a16:creationId xmlns:a16="http://schemas.microsoft.com/office/drawing/2014/main" id="{49C3EFDF-8451-6E69-576F-FFC2C95CFF0D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0" name="자유형: 도형 119">
                  <a:extLst>
                    <a:ext uri="{FF2B5EF4-FFF2-40B4-BE49-F238E27FC236}">
                      <a16:creationId xmlns:a16="http://schemas.microsoft.com/office/drawing/2014/main" id="{B43D4E1E-ED5F-23F1-092E-7A28FCA00243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04" name="그래픽 52">
              <a:extLst>
                <a:ext uri="{FF2B5EF4-FFF2-40B4-BE49-F238E27FC236}">
                  <a16:creationId xmlns:a16="http://schemas.microsoft.com/office/drawing/2014/main" id="{62EC82E1-34CE-733F-B602-D7DA185FA56D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05" name="그래픽 52">
                <a:extLst>
                  <a:ext uri="{FF2B5EF4-FFF2-40B4-BE49-F238E27FC236}">
                    <a16:creationId xmlns:a16="http://schemas.microsoft.com/office/drawing/2014/main" id="{CCF66FF4-DFB1-FD17-23D1-16A9F11FB3F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12" name="자유형: 도형 111">
                  <a:extLst>
                    <a:ext uri="{FF2B5EF4-FFF2-40B4-BE49-F238E27FC236}">
                      <a16:creationId xmlns:a16="http://schemas.microsoft.com/office/drawing/2014/main" id="{BF468411-EFA0-6EB0-F3FA-34483CA8C555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3" name="자유형: 도형 112">
                  <a:extLst>
                    <a:ext uri="{FF2B5EF4-FFF2-40B4-BE49-F238E27FC236}">
                      <a16:creationId xmlns:a16="http://schemas.microsoft.com/office/drawing/2014/main" id="{2A97474C-BBA4-6CC8-1EEA-FA1E88E1D4E1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4" name="자유형: 도형 113">
                  <a:extLst>
                    <a:ext uri="{FF2B5EF4-FFF2-40B4-BE49-F238E27FC236}">
                      <a16:creationId xmlns:a16="http://schemas.microsoft.com/office/drawing/2014/main" id="{9ACF5E4D-1DFE-D519-2066-25DE5CDBF495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F07679AE-89E3-D71B-1CA6-65B359FAF41B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6" name="그래픽 52">
                <a:extLst>
                  <a:ext uri="{FF2B5EF4-FFF2-40B4-BE49-F238E27FC236}">
                    <a16:creationId xmlns:a16="http://schemas.microsoft.com/office/drawing/2014/main" id="{1A5856EC-7C00-51A5-15F8-B10C1F01B09E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07" name="그래픽 52">
                  <a:extLst>
                    <a:ext uri="{FF2B5EF4-FFF2-40B4-BE49-F238E27FC236}">
                      <a16:creationId xmlns:a16="http://schemas.microsoft.com/office/drawing/2014/main" id="{9CCED91B-83CD-FB33-421D-6FC6189E07CA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10" name="자유형: 도형 109">
                    <a:extLst>
                      <a:ext uri="{FF2B5EF4-FFF2-40B4-BE49-F238E27FC236}">
                        <a16:creationId xmlns:a16="http://schemas.microsoft.com/office/drawing/2014/main" id="{968B724A-0CF6-A528-D09C-C84AE1AC545C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1" name="자유형: 도형 110">
                    <a:extLst>
                      <a:ext uri="{FF2B5EF4-FFF2-40B4-BE49-F238E27FC236}">
                        <a16:creationId xmlns:a16="http://schemas.microsoft.com/office/drawing/2014/main" id="{488D6529-D49C-C375-1D19-3A8AB54687A9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08" name="자유형: 도형 107">
                  <a:extLst>
                    <a:ext uri="{FF2B5EF4-FFF2-40B4-BE49-F238E27FC236}">
                      <a16:creationId xmlns:a16="http://schemas.microsoft.com/office/drawing/2014/main" id="{853836FD-1614-2788-79F9-7FD4424DE565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자유형: 도형 108">
                  <a:extLst>
                    <a:ext uri="{FF2B5EF4-FFF2-40B4-BE49-F238E27FC236}">
                      <a16:creationId xmlns:a16="http://schemas.microsoft.com/office/drawing/2014/main" id="{DCB370AD-7F06-19D3-346C-6D9457E365E6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5A0AADD3-49BE-5F23-1BD4-02AC7E61853B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E1BDA0C-D0CE-C8BD-6C76-3596F953629C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32936053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tangle 5">
            <a:extLst>
              <a:ext uri="{FF2B5EF4-FFF2-40B4-BE49-F238E27FC236}">
                <a16:creationId xmlns:a16="http://schemas.microsoft.com/office/drawing/2014/main" id="{0E6EA7AE-6430-ED08-5170-C07E4FD30A64}"/>
              </a:ext>
            </a:extLst>
          </p:cNvPr>
          <p:cNvSpPr/>
          <p:nvPr/>
        </p:nvSpPr>
        <p:spPr>
          <a:xfrm>
            <a:off x="1736317" y="1783542"/>
            <a:ext cx="8719371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4" name="Oval 37">
            <a:extLst>
              <a:ext uri="{FF2B5EF4-FFF2-40B4-BE49-F238E27FC236}">
                <a16:creationId xmlns:a16="http://schemas.microsoft.com/office/drawing/2014/main" id="{72DE038B-D27F-DD6E-3D2F-2C368D07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399" y="3203053"/>
            <a:ext cx="1622623" cy="162382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38">
            <a:extLst>
              <a:ext uri="{FF2B5EF4-FFF2-40B4-BE49-F238E27FC236}">
                <a16:creationId xmlns:a16="http://schemas.microsoft.com/office/drawing/2014/main" id="{BD96017E-DEC1-ACCA-D75D-8801FE608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92984" y="3203053"/>
            <a:ext cx="1622623" cy="162382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42">
            <a:extLst>
              <a:ext uri="{FF2B5EF4-FFF2-40B4-BE49-F238E27FC236}">
                <a16:creationId xmlns:a16="http://schemas.microsoft.com/office/drawing/2014/main" id="{BD9F5B3B-5490-6319-F90D-DE369415A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88989" y="3203053"/>
            <a:ext cx="2053480" cy="205948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44">
            <a:extLst>
              <a:ext uri="{FF2B5EF4-FFF2-40B4-BE49-F238E27FC236}">
                <a16:creationId xmlns:a16="http://schemas.microsoft.com/office/drawing/2014/main" id="{1D692975-8DB5-9E77-8500-D9A5B1854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47134" y="3203053"/>
            <a:ext cx="2055881" cy="2059483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59">
            <a:extLst>
              <a:ext uri="{FF2B5EF4-FFF2-40B4-BE49-F238E27FC236}">
                <a16:creationId xmlns:a16="http://schemas.microsoft.com/office/drawing/2014/main" id="{305EDD97-161C-C4E2-C2F8-4B530C4A0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6436" y="3203053"/>
            <a:ext cx="2400328" cy="2405131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C294EA-DFA9-F995-27D7-BCDFB8F30AC7}"/>
              </a:ext>
            </a:extLst>
          </p:cNvPr>
          <p:cNvSpPr txBox="1"/>
          <p:nvPr/>
        </p:nvSpPr>
        <p:spPr>
          <a:xfrm>
            <a:off x="2090005" y="3771023"/>
            <a:ext cx="7954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 latinLnBrk="0">
              <a:defRPr/>
            </a:pPr>
            <a:r>
              <a:rPr lang="ko-KR" altLang="en-US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  <a:cs typeface="Questrial" panose="02000000000000000000" pitchFamily="2" charset="0"/>
              </a:rPr>
              <a:t>키워드</a:t>
            </a:r>
            <a:endParaRPr lang="en-US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  <a:cs typeface="Questrial" panose="02000000000000000000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D32FE06-E937-2D5F-0B3B-220EAB65FF57}"/>
              </a:ext>
            </a:extLst>
          </p:cNvPr>
          <p:cNvSpPr txBox="1"/>
          <p:nvPr/>
        </p:nvSpPr>
        <p:spPr>
          <a:xfrm>
            <a:off x="3684364" y="4014927"/>
            <a:ext cx="86273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 latinLnBrk="0">
              <a:defRPr/>
            </a:pPr>
            <a:r>
              <a:rPr lang="ko-KR" altLang="en-US" sz="20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  <a:cs typeface="Questrial" panose="02000000000000000000" pitchFamily="2" charset="0"/>
              </a:rPr>
              <a:t>키워드</a:t>
            </a:r>
            <a:endParaRPr lang="en-US" sz="200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  <a:cs typeface="Questrial" panose="02000000000000000000" pitchFamily="2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B117FE4-E6ED-3169-90DC-7B7269FC7CE3}"/>
              </a:ext>
            </a:extLst>
          </p:cNvPr>
          <p:cNvSpPr txBox="1"/>
          <p:nvPr/>
        </p:nvSpPr>
        <p:spPr>
          <a:xfrm>
            <a:off x="5665236" y="4121977"/>
            <a:ext cx="86273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 latinLnBrk="0">
              <a:defRPr/>
            </a:pPr>
            <a:r>
              <a:rPr lang="ko-KR" altLang="en-US" sz="20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  <a:cs typeface="Questrial" panose="02000000000000000000" pitchFamily="2" charset="0"/>
              </a:rPr>
              <a:t>키워드</a:t>
            </a:r>
            <a:endParaRPr lang="en-US" sz="200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  <a:cs typeface="Questrial" panose="02000000000000000000" pitchFamily="2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5337118-6172-C9D7-A2F1-E847DC64C3B4}"/>
              </a:ext>
            </a:extLst>
          </p:cNvPr>
          <p:cNvSpPr txBox="1"/>
          <p:nvPr/>
        </p:nvSpPr>
        <p:spPr>
          <a:xfrm>
            <a:off x="7643706" y="4014927"/>
            <a:ext cx="86273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 latinLnBrk="0">
              <a:defRPr/>
            </a:pPr>
            <a:r>
              <a:rPr lang="ko-KR" altLang="en-US" sz="2000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  <a:cs typeface="Questrial" panose="02000000000000000000" pitchFamily="2" charset="0"/>
              </a:rPr>
              <a:t>키워드</a:t>
            </a:r>
            <a:endParaRPr lang="en-US" sz="2000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  <a:cs typeface="Questrial" panose="02000000000000000000" pitchFamily="2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21014F6-7F65-B517-DCFC-04A6E4D52E7A}"/>
              </a:ext>
            </a:extLst>
          </p:cNvPr>
          <p:cNvSpPr txBox="1"/>
          <p:nvPr/>
        </p:nvSpPr>
        <p:spPr>
          <a:xfrm>
            <a:off x="9306592" y="3771023"/>
            <a:ext cx="7954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defTabSz="914377" latinLnBrk="0">
              <a:defRPr/>
            </a:pPr>
            <a:r>
              <a:rPr lang="ko-KR" altLang="en-US">
                <a:ln>
                  <a:solidFill>
                    <a:schemeClr val="bg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  <a:cs typeface="Questrial" panose="02000000000000000000" pitchFamily="2" charset="0"/>
              </a:rPr>
              <a:t>키워드</a:t>
            </a:r>
            <a:endParaRPr lang="en-US">
              <a:ln>
                <a:solidFill>
                  <a:schemeClr val="bg1"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  <a:cs typeface="Questrial" panose="02000000000000000000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D6983B3-D55B-2B9F-49D9-8DF9C0A38EF2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6C57FA8-1653-7B83-192B-F47585FB5F4D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06600645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3" descr="사람, 실내, 흑백, 사무용품이(가) 표시된 사진&#10;&#10;자동 생성된 설명">
            <a:extLst>
              <a:ext uri="{FF2B5EF4-FFF2-40B4-BE49-F238E27FC236}">
                <a16:creationId xmlns:a16="http://schemas.microsoft.com/office/drawing/2014/main" id="{5262823A-B7D6-E532-40CD-301765BAA69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flipH="1"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5" name="Pentagon 10">
            <a:extLst>
              <a:ext uri="{FF2B5EF4-FFF2-40B4-BE49-F238E27FC236}">
                <a16:creationId xmlns:a16="http://schemas.microsoft.com/office/drawing/2014/main" id="{51B79792-6708-59D5-3436-F1145B05B30C}"/>
              </a:ext>
            </a:extLst>
          </p:cNvPr>
          <p:cNvSpPr/>
          <p:nvPr/>
        </p:nvSpPr>
        <p:spPr>
          <a:xfrm>
            <a:off x="0" y="0"/>
            <a:ext cx="5660572" cy="6858000"/>
          </a:xfrm>
          <a:prstGeom prst="rect">
            <a:avLst/>
          </a:prstGeom>
          <a:solidFill>
            <a:schemeClr val="accent3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1380783" y="1320672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1411738" y="1073508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1378402" y="2797888"/>
            <a:ext cx="2419351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601ACEE9-9519-D297-4E1A-0E07A8864812}"/>
              </a:ext>
            </a:extLst>
          </p:cNvPr>
          <p:cNvSpPr/>
          <p:nvPr/>
        </p:nvSpPr>
        <p:spPr>
          <a:xfrm>
            <a:off x="1358901" y="4775200"/>
            <a:ext cx="5898243" cy="10980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4D9C828-C8F5-78C0-1FB2-B18021B1C7C4}"/>
              </a:ext>
            </a:extLst>
          </p:cNvPr>
          <p:cNvSpPr txBox="1"/>
          <p:nvPr/>
        </p:nvSpPr>
        <p:spPr>
          <a:xfrm>
            <a:off x="1608728" y="497962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5" name="Rectangle 5">
            <a:extLst>
              <a:ext uri="{FF2B5EF4-FFF2-40B4-BE49-F238E27FC236}">
                <a16:creationId xmlns:a16="http://schemas.microsoft.com/office/drawing/2014/main" id="{A0F6635E-DDFE-7720-6884-0FE44E3F5C44}"/>
              </a:ext>
            </a:extLst>
          </p:cNvPr>
          <p:cNvSpPr/>
          <p:nvPr/>
        </p:nvSpPr>
        <p:spPr>
          <a:xfrm>
            <a:off x="1608731" y="5239865"/>
            <a:ext cx="541074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011881879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87EE190C-F7CA-5277-BD23-B6FEAEBD3829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B34893A-16E2-45B5-9947-6071D003C952}"/>
              </a:ext>
            </a:extLst>
          </p:cNvPr>
          <p:cNvSpPr/>
          <p:nvPr/>
        </p:nvSpPr>
        <p:spPr>
          <a:xfrm>
            <a:off x="-1" y="0"/>
            <a:ext cx="6096000" cy="6858000"/>
          </a:xfrm>
          <a:prstGeom prst="rect">
            <a:avLst/>
          </a:prstGeom>
          <a:solidFill>
            <a:schemeClr val="accent3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F9EE53A-2549-4D4F-91B9-88AB5F706725}"/>
              </a:ext>
            </a:extLst>
          </p:cNvPr>
          <p:cNvSpPr txBox="1"/>
          <p:nvPr/>
        </p:nvSpPr>
        <p:spPr>
          <a:xfrm>
            <a:off x="834310" y="4729051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EEF02C-FB52-43E1-9AC0-7CF127335225}"/>
              </a:ext>
            </a:extLst>
          </p:cNvPr>
          <p:cNvSpPr txBox="1"/>
          <p:nvPr/>
        </p:nvSpPr>
        <p:spPr>
          <a:xfrm>
            <a:off x="834310" y="2307165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ko-KR" altLang="en-US" sz="115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FCEF6B2-4380-4395-9065-A945A6AE8BCB}"/>
              </a:ext>
            </a:extLst>
          </p:cNvPr>
          <p:cNvSpPr txBox="1"/>
          <p:nvPr/>
        </p:nvSpPr>
        <p:spPr>
          <a:xfrm>
            <a:off x="834310" y="2630717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379732196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 descr="구름, 타워 블록, 야외, 수도권이(가) 표시된 사진&#10;&#10;자동 생성된 설명">
            <a:extLst>
              <a:ext uri="{FF2B5EF4-FFF2-40B4-BE49-F238E27FC236}">
                <a16:creationId xmlns:a16="http://schemas.microsoft.com/office/drawing/2014/main" id="{01B3460B-C1B9-C809-1289-F9A82A98A6D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B34893A-16E2-45B5-9947-6071D003C952}"/>
              </a:ext>
            </a:extLst>
          </p:cNvPr>
          <p:cNvSpPr/>
          <p:nvPr/>
        </p:nvSpPr>
        <p:spPr>
          <a:xfrm>
            <a:off x="0" y="0"/>
            <a:ext cx="12192001" cy="6858000"/>
          </a:xfrm>
          <a:prstGeom prst="rect">
            <a:avLst/>
          </a:prstGeom>
          <a:solidFill>
            <a:schemeClr val="accent3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969077-3B02-D41F-9629-E9549FFD20CC}"/>
              </a:ext>
            </a:extLst>
          </p:cNvPr>
          <p:cNvSpPr txBox="1"/>
          <p:nvPr/>
        </p:nvSpPr>
        <p:spPr>
          <a:xfrm>
            <a:off x="834310" y="4729051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F15E5E5-3549-B171-03C1-A04444A7179F}"/>
              </a:ext>
            </a:extLst>
          </p:cNvPr>
          <p:cNvSpPr txBox="1"/>
          <p:nvPr/>
        </p:nvSpPr>
        <p:spPr>
          <a:xfrm>
            <a:off x="834310" y="2307165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ko-KR" altLang="en-US" sz="115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9A66C50-9BE0-4296-5BB2-C4A0802AAA01}"/>
              </a:ext>
            </a:extLst>
          </p:cNvPr>
          <p:cNvSpPr txBox="1"/>
          <p:nvPr/>
        </p:nvSpPr>
        <p:spPr>
          <a:xfrm>
            <a:off x="834310" y="2630717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309012744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컴퓨터, 사무용품, 실내, 사무 장비이(가) 표시된 사진&#10;&#10;자동 생성된 설명">
            <a:extLst>
              <a:ext uri="{FF2B5EF4-FFF2-40B4-BE49-F238E27FC236}">
                <a16:creationId xmlns:a16="http://schemas.microsoft.com/office/drawing/2014/main" id="{A724D80F-7F7E-4920-60EC-5FDD18C609E7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B34893A-16E2-45B5-9947-6071D003C952}"/>
              </a:ext>
            </a:extLst>
          </p:cNvPr>
          <p:cNvSpPr/>
          <p:nvPr/>
        </p:nvSpPr>
        <p:spPr>
          <a:xfrm>
            <a:off x="-1" y="0"/>
            <a:ext cx="12192001" cy="6858000"/>
          </a:xfrm>
          <a:prstGeom prst="rect">
            <a:avLst/>
          </a:prstGeom>
          <a:gradFill>
            <a:gsLst>
              <a:gs pos="42000">
                <a:schemeClr val="accent3">
                  <a:alpha val="77000"/>
                </a:schemeClr>
              </a:gs>
              <a:gs pos="0">
                <a:schemeClr val="accent3">
                  <a:alpha val="82000"/>
                </a:schemeClr>
              </a:gs>
              <a:gs pos="100000">
                <a:schemeClr val="accent3">
                  <a:alpha val="2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D138A6-064A-F7ED-BA7E-37D0FDDE3A4D}"/>
              </a:ext>
            </a:extLst>
          </p:cNvPr>
          <p:cNvSpPr txBox="1"/>
          <p:nvPr/>
        </p:nvSpPr>
        <p:spPr>
          <a:xfrm>
            <a:off x="834310" y="4729051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05048D-B5E1-58E3-A1DA-EEF15871131D}"/>
              </a:ext>
            </a:extLst>
          </p:cNvPr>
          <p:cNvSpPr txBox="1"/>
          <p:nvPr/>
        </p:nvSpPr>
        <p:spPr>
          <a:xfrm>
            <a:off x="834310" y="2307165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ko-KR" altLang="en-US" sz="115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211D221-9C33-567F-0AE9-8AC7EB13A04B}"/>
              </a:ext>
            </a:extLst>
          </p:cNvPr>
          <p:cNvSpPr txBox="1"/>
          <p:nvPr/>
        </p:nvSpPr>
        <p:spPr>
          <a:xfrm>
            <a:off x="834310" y="2630717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306364533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3"/>
            </a:gs>
            <a:gs pos="96000">
              <a:schemeClr val="accent3">
                <a:lumMod val="75000"/>
              </a:schemeClr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BDA36151-9E3D-4026-8AD1-EC5A14F0B3B3}"/>
              </a:ext>
            </a:extLst>
          </p:cNvPr>
          <p:cNvSpPr txBox="1"/>
          <p:nvPr/>
        </p:nvSpPr>
        <p:spPr>
          <a:xfrm>
            <a:off x="822382" y="1257300"/>
            <a:ext cx="378328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피피티</a:t>
            </a: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 템플릿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9523E9B-FF01-4DB7-B810-004BDD7F8735}"/>
              </a:ext>
            </a:extLst>
          </p:cNvPr>
          <p:cNvSpPr txBox="1"/>
          <p:nvPr/>
        </p:nvSpPr>
        <p:spPr>
          <a:xfrm>
            <a:off x="844608" y="932418"/>
            <a:ext cx="177805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입력해 주세요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94C52B0-C5F3-480B-8834-B60EF5911A7D}"/>
              </a:ext>
            </a:extLst>
          </p:cNvPr>
          <p:cNvSpPr txBox="1"/>
          <p:nvPr/>
        </p:nvSpPr>
        <p:spPr>
          <a:xfrm>
            <a:off x="822382" y="1811297"/>
            <a:ext cx="294824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파워포인트 제작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635B54-F47F-4430-8ED1-230CABE31E95}"/>
              </a:ext>
            </a:extLst>
          </p:cNvPr>
          <p:cNvSpPr txBox="1"/>
          <p:nvPr/>
        </p:nvSpPr>
        <p:spPr>
          <a:xfrm>
            <a:off x="844607" y="2848951"/>
            <a:ext cx="215443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환경공학부</a:t>
            </a:r>
          </a:p>
        </p:txBody>
      </p:sp>
      <p:pic>
        <p:nvPicPr>
          <p:cNvPr id="7" name="그래픽 6">
            <a:extLst>
              <a:ext uri="{FF2B5EF4-FFF2-40B4-BE49-F238E27FC236}">
                <a16:creationId xmlns:a16="http://schemas.microsoft.com/office/drawing/2014/main" id="{2F03A162-EE4D-4423-8996-9D9639AE5A2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04022" y="5596613"/>
            <a:ext cx="2027555" cy="2781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407817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1D256691-EC9F-5849-E5D7-133C5EBE3C3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03056E54-A65B-815A-B21F-70C6CB62981F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3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34010DE-A3B3-035C-873D-D31411D258C4}"/>
              </a:ext>
            </a:extLst>
          </p:cNvPr>
          <p:cNvSpPr txBox="1"/>
          <p:nvPr/>
        </p:nvSpPr>
        <p:spPr>
          <a:xfrm>
            <a:off x="8698157" y="5149967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FAA12FD-25A8-5137-A86D-10539EF07A75}"/>
              </a:ext>
            </a:extLst>
          </p:cNvPr>
          <p:cNvSpPr txBox="1"/>
          <p:nvPr/>
        </p:nvSpPr>
        <p:spPr>
          <a:xfrm>
            <a:off x="7448108" y="2728082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r">
              <a:defRPr sz="115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ED55637-DD1A-886D-6724-6CA910DE856A}"/>
              </a:ext>
            </a:extLst>
          </p:cNvPr>
          <p:cNvSpPr txBox="1"/>
          <p:nvPr/>
        </p:nvSpPr>
        <p:spPr>
          <a:xfrm>
            <a:off x="7389849" y="3051632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873804308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8" descr="컴퓨터, 사무용품, 실내, 사무 장비이(가) 표시된 사진&#10;&#10;자동 생성된 설명">
            <a:extLst>
              <a:ext uri="{FF2B5EF4-FFF2-40B4-BE49-F238E27FC236}">
                <a16:creationId xmlns:a16="http://schemas.microsoft.com/office/drawing/2014/main" id="{B7D4F770-D84B-77F8-EA66-0EF4067F043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03056E54-A65B-815A-B21F-70C6CB62981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B8D268-7F5F-737B-0181-8F1275AE61D1}"/>
              </a:ext>
            </a:extLst>
          </p:cNvPr>
          <p:cNvSpPr txBox="1"/>
          <p:nvPr/>
        </p:nvSpPr>
        <p:spPr>
          <a:xfrm>
            <a:off x="8698157" y="5149967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A52E991-7708-90D0-94D6-A6B6B086C30D}"/>
              </a:ext>
            </a:extLst>
          </p:cNvPr>
          <p:cNvSpPr txBox="1"/>
          <p:nvPr/>
        </p:nvSpPr>
        <p:spPr>
          <a:xfrm>
            <a:off x="7448108" y="2728082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r">
              <a:defRPr sz="115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A410379-3387-6B11-5EFE-159994D0496D}"/>
              </a:ext>
            </a:extLst>
          </p:cNvPr>
          <p:cNvSpPr txBox="1"/>
          <p:nvPr/>
        </p:nvSpPr>
        <p:spPr>
          <a:xfrm>
            <a:off x="7389849" y="3051632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241709786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ㅅㄱ구름, 타워 블록, 야외, 수도권이(가) 표시된 사진">
            <a:extLst>
              <a:ext uri="{FF2B5EF4-FFF2-40B4-BE49-F238E27FC236}">
                <a16:creationId xmlns:a16="http://schemas.microsoft.com/office/drawing/2014/main" id="{AB5026B4-294D-4D9B-5EC7-E9FA5A72B062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03056E54-A65B-815A-B21F-70C6CB62981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57000">
                <a:schemeClr val="accent3">
                  <a:alpha val="77000"/>
                </a:schemeClr>
              </a:gs>
              <a:gs pos="0">
                <a:schemeClr val="accent3">
                  <a:alpha val="20000"/>
                </a:schemeClr>
              </a:gs>
              <a:gs pos="100000">
                <a:schemeClr val="accent3">
                  <a:alpha val="94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5737EAB-AA1F-960C-4CE3-C674892FB89E}"/>
              </a:ext>
            </a:extLst>
          </p:cNvPr>
          <p:cNvSpPr txBox="1"/>
          <p:nvPr/>
        </p:nvSpPr>
        <p:spPr>
          <a:xfrm>
            <a:off x="8698157" y="5149967"/>
            <a:ext cx="2798522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20000"/>
                    <a:lumOff val="8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20000"/>
                  <a:lumOff val="8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89FDD3E-9E01-D817-1F18-30ED83574379}"/>
              </a:ext>
            </a:extLst>
          </p:cNvPr>
          <p:cNvSpPr txBox="1"/>
          <p:nvPr/>
        </p:nvSpPr>
        <p:spPr>
          <a:xfrm>
            <a:off x="7448108" y="2728082"/>
            <a:ext cx="553783" cy="476547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r">
              <a:defRPr sz="115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936C5CC-8986-204B-8E18-B3ED5106F89E}"/>
              </a:ext>
            </a:extLst>
          </p:cNvPr>
          <p:cNvSpPr txBox="1"/>
          <p:nvPr/>
        </p:nvSpPr>
        <p:spPr>
          <a:xfrm>
            <a:off x="7389849" y="3051632"/>
            <a:ext cx="4106830" cy="166199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162521310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1558963A-49AE-582C-2D93-0CF63BF5989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A2FD0774-34A4-DA14-2EB2-BCED4CCAE3A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50000">
                <a:schemeClr val="accent3">
                  <a:alpha val="52000"/>
                </a:schemeClr>
              </a:gs>
              <a:gs pos="97000">
                <a:schemeClr val="accent3">
                  <a:lumMod val="75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C5F3DAD-78BE-AA74-ED28-60E39A3095BD}"/>
              </a:ext>
            </a:extLst>
          </p:cNvPr>
          <p:cNvSpPr txBox="1"/>
          <p:nvPr/>
        </p:nvSpPr>
        <p:spPr>
          <a:xfrm>
            <a:off x="4532356" y="5133783"/>
            <a:ext cx="2798523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62C3E85-9BD8-78B9-76BD-89A0BB9D7D58}"/>
              </a:ext>
            </a:extLst>
          </p:cNvPr>
          <p:cNvSpPr txBox="1"/>
          <p:nvPr/>
        </p:nvSpPr>
        <p:spPr>
          <a:xfrm>
            <a:off x="5521819" y="1386901"/>
            <a:ext cx="819595" cy="705285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r">
              <a:defRPr sz="115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7FEDBF5-6599-355E-B5C8-0F5AAA48CB2C}"/>
              </a:ext>
            </a:extLst>
          </p:cNvPr>
          <p:cNvSpPr txBox="1"/>
          <p:nvPr/>
        </p:nvSpPr>
        <p:spPr>
          <a:xfrm>
            <a:off x="2947737" y="2360784"/>
            <a:ext cx="6296532" cy="249299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2778071774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1" descr="사람, 실내, 흑백, 사무용품이(가) 표시된 사진&#10;&#10;자동 생성된 설명">
            <a:extLst>
              <a:ext uri="{FF2B5EF4-FFF2-40B4-BE49-F238E27FC236}">
                <a16:creationId xmlns:a16="http://schemas.microsoft.com/office/drawing/2014/main" id="{86ABCE40-3077-09A9-5177-9D5EF51B578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flipH="1"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A2FD0774-34A4-DA14-2EB2-BCED4CCAE3AF}"/>
              </a:ext>
            </a:extLst>
          </p:cNvPr>
          <p:cNvSpPr/>
          <p:nvPr/>
        </p:nvSpPr>
        <p:spPr>
          <a:xfrm>
            <a:off x="0" y="0"/>
            <a:ext cx="12192000" cy="6871057"/>
          </a:xfrm>
          <a:prstGeom prst="rect">
            <a:avLst/>
          </a:prstGeom>
          <a:solidFill>
            <a:schemeClr val="accent3">
              <a:alpha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0E81D86-1710-FEC4-FA6D-8C2AEB45CFD0}"/>
              </a:ext>
            </a:extLst>
          </p:cNvPr>
          <p:cNvSpPr txBox="1"/>
          <p:nvPr/>
        </p:nvSpPr>
        <p:spPr>
          <a:xfrm>
            <a:off x="4532356" y="5133783"/>
            <a:ext cx="2798523" cy="27699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- </a:t>
            </a:r>
            <a:r>
              <a:rPr lang="ko-KR" altLang="en-US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피터 드러커 </a:t>
            </a:r>
            <a:r>
              <a:rPr lang="en-US" altLang="ko-KR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/ Peter Drucker</a:t>
            </a:r>
            <a:endParaRPr lang="ko-KR" altLang="en-US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6F7B80-E80E-3566-FAE6-9DCF88114216}"/>
              </a:ext>
            </a:extLst>
          </p:cNvPr>
          <p:cNvSpPr txBox="1"/>
          <p:nvPr/>
        </p:nvSpPr>
        <p:spPr>
          <a:xfrm>
            <a:off x="5521819" y="1386901"/>
            <a:ext cx="819595" cy="705285"/>
          </a:xfrm>
          <a:custGeom>
            <a:avLst/>
            <a:gdLst/>
            <a:ahLst/>
            <a:cxnLst/>
            <a:rect l="l" t="t" r="r" b="b"/>
            <a:pathLst>
              <a:path w="553783" h="476546">
                <a:moveTo>
                  <a:pt x="553783" y="0"/>
                </a:moveTo>
                <a:lnTo>
                  <a:pt x="553783" y="115129"/>
                </a:lnTo>
                <a:cubicBezTo>
                  <a:pt x="515893" y="119015"/>
                  <a:pt x="486018" y="133103"/>
                  <a:pt x="464158" y="157392"/>
                </a:cubicBezTo>
                <a:cubicBezTo>
                  <a:pt x="442298" y="181680"/>
                  <a:pt x="431368" y="212770"/>
                  <a:pt x="431368" y="250660"/>
                </a:cubicBezTo>
                <a:lnTo>
                  <a:pt x="536295" y="250660"/>
                </a:lnTo>
                <a:lnTo>
                  <a:pt x="536295" y="476546"/>
                </a:lnTo>
                <a:lnTo>
                  <a:pt x="306038" y="476546"/>
                </a:lnTo>
                <a:lnTo>
                  <a:pt x="306038" y="288551"/>
                </a:lnTo>
                <a:cubicBezTo>
                  <a:pt x="306038" y="208884"/>
                  <a:pt x="327898" y="142575"/>
                  <a:pt x="371618" y="89626"/>
                </a:cubicBezTo>
                <a:cubicBezTo>
                  <a:pt x="415337" y="36676"/>
                  <a:pt x="476059" y="6801"/>
                  <a:pt x="553783" y="0"/>
                </a:cubicBezTo>
                <a:close/>
                <a:moveTo>
                  <a:pt x="247745" y="0"/>
                </a:moveTo>
                <a:lnTo>
                  <a:pt x="247745" y="115129"/>
                </a:lnTo>
                <a:cubicBezTo>
                  <a:pt x="209855" y="119015"/>
                  <a:pt x="179979" y="133103"/>
                  <a:pt x="158120" y="157392"/>
                </a:cubicBezTo>
                <a:cubicBezTo>
                  <a:pt x="136260" y="181680"/>
                  <a:pt x="125330" y="212770"/>
                  <a:pt x="125330" y="250660"/>
                </a:cubicBezTo>
                <a:lnTo>
                  <a:pt x="230257" y="250660"/>
                </a:lnTo>
                <a:lnTo>
                  <a:pt x="230257" y="476546"/>
                </a:lnTo>
                <a:lnTo>
                  <a:pt x="0" y="476546"/>
                </a:lnTo>
                <a:lnTo>
                  <a:pt x="0" y="288551"/>
                </a:lnTo>
                <a:cubicBezTo>
                  <a:pt x="0" y="208884"/>
                  <a:pt x="21860" y="142575"/>
                  <a:pt x="65579" y="89626"/>
                </a:cubicBezTo>
                <a:cubicBezTo>
                  <a:pt x="109299" y="36676"/>
                  <a:pt x="170021" y="6801"/>
                  <a:pt x="247745" y="0"/>
                </a:cubicBezTo>
                <a:close/>
              </a:path>
            </a:pathLst>
          </a:custGeom>
          <a:solidFill>
            <a:schemeClr val="accent1"/>
          </a:solidFill>
          <a:ln>
            <a:solidFill>
              <a:schemeClr val="accent1">
                <a:shade val="50000"/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algn="r">
              <a:defRPr sz="115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defRPr>
            </a:lvl1pPr>
          </a:lstStyle>
          <a:p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D6D97F3-EFD7-1043-2977-82EC2612982E}"/>
              </a:ext>
            </a:extLst>
          </p:cNvPr>
          <p:cNvSpPr txBox="1"/>
          <p:nvPr/>
        </p:nvSpPr>
        <p:spPr>
          <a:xfrm>
            <a:off x="2947737" y="2360784"/>
            <a:ext cx="6296532" cy="249299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하지 말아야 할 것을</a:t>
            </a:r>
            <a:endParaRPr lang="en-US" altLang="ko-KR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효율적으로 하는 것보다</a:t>
            </a:r>
            <a:endParaRPr lang="en-US" altLang="ko-KR" sz="54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12243199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62B22337-5181-4CD4-B851-581EA7D82E64}"/>
              </a:ext>
            </a:extLst>
          </p:cNvPr>
          <p:cNvSpPr/>
          <p:nvPr/>
        </p:nvSpPr>
        <p:spPr>
          <a:xfrm>
            <a:off x="3795679" y="578310"/>
            <a:ext cx="2279347" cy="3432633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그래픽 11">
            <a:extLst>
              <a:ext uri="{FF2B5EF4-FFF2-40B4-BE49-F238E27FC236}">
                <a16:creationId xmlns:a16="http://schemas.microsoft.com/office/drawing/2014/main" id="{22FD67FB-351C-1180-DDE3-CF3F2F69DFD8}"/>
              </a:ext>
            </a:extLst>
          </p:cNvPr>
          <p:cNvGrpSpPr/>
          <p:nvPr/>
        </p:nvGrpSpPr>
        <p:grpSpPr>
          <a:xfrm>
            <a:off x="4743895" y="1110959"/>
            <a:ext cx="382915" cy="540000"/>
            <a:chOff x="1551849" y="4320879"/>
            <a:chExt cx="382914" cy="540000"/>
          </a:xfrm>
          <a:solidFill>
            <a:schemeClr val="accent2"/>
          </a:solidFill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DC6A2747-35A0-FA75-F89D-33C707544259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42F30BF1-FC27-4CC4-1866-CC13DBB68526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10" name="그래픽 11">
              <a:extLst>
                <a:ext uri="{FF2B5EF4-FFF2-40B4-BE49-F238E27FC236}">
                  <a16:creationId xmlns:a16="http://schemas.microsoft.com/office/drawing/2014/main" id="{3198CECC-90B0-8E7E-6D31-310D72CBC78C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11" name="그래픽 11">
                <a:extLst>
                  <a:ext uri="{FF2B5EF4-FFF2-40B4-BE49-F238E27FC236}">
                    <a16:creationId xmlns:a16="http://schemas.microsoft.com/office/drawing/2014/main" id="{0344D6F2-1618-29B0-ADB3-0CFE9E8E576C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4F3EAF73-6580-DCDE-6E86-4666F9C1C7AC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0094A213-3FDF-BF18-9F25-BA5A6584DCC3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E79C4742-E461-CAFA-B9B6-F1A342FA880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16" name="그래픽 11">
                <a:extLst>
                  <a:ext uri="{FF2B5EF4-FFF2-40B4-BE49-F238E27FC236}">
                    <a16:creationId xmlns:a16="http://schemas.microsoft.com/office/drawing/2014/main" id="{8D61DAB5-8E59-92FF-6B36-D8E828B0C91F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7DE4FE6B-E1AB-51FD-3D6C-DC37B9A536E4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860FD264-C9B0-DA6C-7AFE-4FC0F35F6C4E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BB3EF1C5-9E11-D0AA-C401-D3EBC1ECD178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21" name="그래픽 11">
              <a:extLst>
                <a:ext uri="{FF2B5EF4-FFF2-40B4-BE49-F238E27FC236}">
                  <a16:creationId xmlns:a16="http://schemas.microsoft.com/office/drawing/2014/main" id="{AAC1911A-2501-4F1B-FF47-FB7EC0E1187D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1DB6FAE0-D54F-42AE-6F05-97616650DB28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A66A6F60-2F68-8A47-ADA8-A8697701CBCE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B2F85285-F2DD-598F-E3DD-B7B18AC38AAE}"/>
              </a:ext>
            </a:extLst>
          </p:cNvPr>
          <p:cNvSpPr txBox="1"/>
          <p:nvPr/>
        </p:nvSpPr>
        <p:spPr>
          <a:xfrm>
            <a:off x="4366288" y="1986768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91" name="Rectangle 5">
            <a:extLst>
              <a:ext uri="{FF2B5EF4-FFF2-40B4-BE49-F238E27FC236}">
                <a16:creationId xmlns:a16="http://schemas.microsoft.com/office/drawing/2014/main" id="{1D8118F2-511E-5E0C-EF74-EB28D8B08C62}"/>
              </a:ext>
            </a:extLst>
          </p:cNvPr>
          <p:cNvSpPr/>
          <p:nvPr/>
        </p:nvSpPr>
        <p:spPr>
          <a:xfrm>
            <a:off x="4242067" y="2541943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478F547-0230-4B12-AFBD-8140FC061462}"/>
              </a:ext>
            </a:extLst>
          </p:cNvPr>
          <p:cNvSpPr/>
          <p:nvPr/>
        </p:nvSpPr>
        <p:spPr>
          <a:xfrm>
            <a:off x="6507365" y="1737670"/>
            <a:ext cx="2279347" cy="3432633"/>
          </a:xfrm>
          <a:prstGeom prst="roundRect">
            <a:avLst>
              <a:gd name="adj" fmla="val 454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4" name="그래픽 31">
            <a:extLst>
              <a:ext uri="{FF2B5EF4-FFF2-40B4-BE49-F238E27FC236}">
                <a16:creationId xmlns:a16="http://schemas.microsoft.com/office/drawing/2014/main" id="{58E3C95C-C5BB-AB69-6D2D-093A43917D63}"/>
              </a:ext>
            </a:extLst>
          </p:cNvPr>
          <p:cNvGrpSpPr/>
          <p:nvPr/>
        </p:nvGrpSpPr>
        <p:grpSpPr>
          <a:xfrm>
            <a:off x="7377039" y="2342086"/>
            <a:ext cx="540001" cy="396473"/>
            <a:chOff x="4372119" y="4392639"/>
            <a:chExt cx="540001" cy="396473"/>
          </a:xfrm>
          <a:solidFill>
            <a:schemeClr val="accent1"/>
          </a:solidFill>
        </p:grpSpPr>
        <p:grpSp>
          <p:nvGrpSpPr>
            <p:cNvPr id="25" name="그래픽 31">
              <a:extLst>
                <a:ext uri="{FF2B5EF4-FFF2-40B4-BE49-F238E27FC236}">
                  <a16:creationId xmlns:a16="http://schemas.microsoft.com/office/drawing/2014/main" id="{9EC885EC-56C9-CD12-24D5-8AEA7CE42BD5}"/>
                </a:ext>
              </a:extLst>
            </p:cNvPr>
            <p:cNvGrpSpPr/>
            <p:nvPr/>
          </p:nvGrpSpPr>
          <p:grpSpPr>
            <a:xfrm>
              <a:off x="4372122" y="4498754"/>
              <a:ext cx="539999" cy="290359"/>
              <a:chOff x="4372122" y="4498754"/>
              <a:chExt cx="539999" cy="290359"/>
            </a:xfrm>
            <a:grpFill/>
          </p:grpSpPr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66C6D453-3698-7A38-95E5-D46791B39FB3}"/>
                  </a:ext>
                </a:extLst>
              </p:cNvPr>
              <p:cNvSpPr/>
              <p:nvPr/>
            </p:nvSpPr>
            <p:spPr>
              <a:xfrm>
                <a:off x="4372122" y="4498754"/>
                <a:ext cx="539999" cy="290359"/>
              </a:xfrm>
              <a:custGeom>
                <a:avLst/>
                <a:gdLst>
                  <a:gd name="connsiteX0" fmla="*/ 269999 w 539999"/>
                  <a:gd name="connsiteY0" fmla="*/ 290360 h 290359"/>
                  <a:gd name="connsiteX1" fmla="*/ 263903 w 539999"/>
                  <a:gd name="connsiteY1" fmla="*/ 287757 h 290359"/>
                  <a:gd name="connsiteX2" fmla="*/ 2340 w 539999"/>
                  <a:gd name="connsiteY2" fmla="*/ 14268 h 290359"/>
                  <a:gd name="connsiteX3" fmla="*/ 678 w 539999"/>
                  <a:gd name="connsiteY3" fmla="*/ 5122 h 290359"/>
                  <a:gd name="connsiteX4" fmla="*/ 8436 w 539999"/>
                  <a:gd name="connsiteY4" fmla="*/ 0 h 290359"/>
                  <a:gd name="connsiteX5" fmla="*/ 531561 w 539999"/>
                  <a:gd name="connsiteY5" fmla="*/ 0 h 290359"/>
                  <a:gd name="connsiteX6" fmla="*/ 539319 w 539999"/>
                  <a:gd name="connsiteY6" fmla="*/ 5122 h 290359"/>
                  <a:gd name="connsiteX7" fmla="*/ 537657 w 539999"/>
                  <a:gd name="connsiteY7" fmla="*/ 14268 h 290359"/>
                  <a:gd name="connsiteX8" fmla="*/ 276095 w 539999"/>
                  <a:gd name="connsiteY8" fmla="*/ 287757 h 290359"/>
                  <a:gd name="connsiteX9" fmla="*/ 269999 w 539999"/>
                  <a:gd name="connsiteY9" fmla="*/ 290360 h 290359"/>
                  <a:gd name="connsiteX10" fmla="*/ 28180 w 539999"/>
                  <a:gd name="connsiteY10" fmla="*/ 16875 h 290359"/>
                  <a:gd name="connsiteX11" fmla="*/ 269999 w 539999"/>
                  <a:gd name="connsiteY11" fmla="*/ 269717 h 290359"/>
                  <a:gd name="connsiteX12" fmla="*/ 511813 w 539999"/>
                  <a:gd name="connsiteY12" fmla="*/ 16875 h 290359"/>
                  <a:gd name="connsiteX13" fmla="*/ 28180 w 539999"/>
                  <a:gd name="connsiteY13" fmla="*/ 16875 h 2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39999" h="290359">
                    <a:moveTo>
                      <a:pt x="269999" y="290360"/>
                    </a:moveTo>
                    <a:cubicBezTo>
                      <a:pt x="267695" y="290360"/>
                      <a:pt x="265493" y="289415"/>
                      <a:pt x="263903" y="287757"/>
                    </a:cubicBezTo>
                    <a:lnTo>
                      <a:pt x="2340" y="14268"/>
                    </a:lnTo>
                    <a:cubicBezTo>
                      <a:pt x="3" y="11829"/>
                      <a:pt x="-647" y="8227"/>
                      <a:pt x="678" y="5122"/>
                    </a:cubicBezTo>
                    <a:cubicBezTo>
                      <a:pt x="2007" y="2017"/>
                      <a:pt x="5057" y="0"/>
                      <a:pt x="8436" y="0"/>
                    </a:cubicBezTo>
                    <a:lnTo>
                      <a:pt x="531561" y="0"/>
                    </a:lnTo>
                    <a:cubicBezTo>
                      <a:pt x="534940" y="0"/>
                      <a:pt x="537991" y="2017"/>
                      <a:pt x="539319" y="5122"/>
                    </a:cubicBezTo>
                    <a:cubicBezTo>
                      <a:pt x="540648" y="8227"/>
                      <a:pt x="539994" y="11829"/>
                      <a:pt x="537657" y="14268"/>
                    </a:cubicBezTo>
                    <a:lnTo>
                      <a:pt x="276095" y="287757"/>
                    </a:lnTo>
                    <a:cubicBezTo>
                      <a:pt x="274504" y="289419"/>
                      <a:pt x="272302" y="290360"/>
                      <a:pt x="269999" y="290360"/>
                    </a:cubicBezTo>
                    <a:close/>
                    <a:moveTo>
                      <a:pt x="28180" y="16875"/>
                    </a:moveTo>
                    <a:lnTo>
                      <a:pt x="269999" y="269717"/>
                    </a:lnTo>
                    <a:lnTo>
                      <a:pt x="511813" y="16875"/>
                    </a:lnTo>
                    <a:lnTo>
                      <a:pt x="2818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97883DDA-1935-6552-093C-278D3EBE1AA9}"/>
                  </a:ext>
                </a:extLst>
              </p:cNvPr>
              <p:cNvSpPr/>
              <p:nvPr/>
            </p:nvSpPr>
            <p:spPr>
              <a:xfrm>
                <a:off x="4519043" y="4503909"/>
                <a:ext cx="232904" cy="285204"/>
              </a:xfrm>
              <a:custGeom>
                <a:avLst/>
                <a:gdLst>
                  <a:gd name="connsiteX0" fmla="*/ 123078 w 232904"/>
                  <a:gd name="connsiteY0" fmla="*/ 285204 h 285204"/>
                  <a:gd name="connsiteX1" fmla="*/ 123078 w 232904"/>
                  <a:gd name="connsiteY1" fmla="*/ 285204 h 285204"/>
                  <a:gd name="connsiteX2" fmla="*/ 115303 w 232904"/>
                  <a:gd name="connsiteY2" fmla="*/ 280045 h 285204"/>
                  <a:gd name="connsiteX3" fmla="*/ 0 w 232904"/>
                  <a:gd name="connsiteY3" fmla="*/ 6556 h 285204"/>
                  <a:gd name="connsiteX4" fmla="*/ 15550 w 232904"/>
                  <a:gd name="connsiteY4" fmla="*/ 0 h 285204"/>
                  <a:gd name="connsiteX5" fmla="*/ 123078 w 232904"/>
                  <a:gd name="connsiteY5" fmla="*/ 255053 h 285204"/>
                  <a:gd name="connsiteX6" fmla="*/ 217354 w 232904"/>
                  <a:gd name="connsiteY6" fmla="*/ 31476 h 285204"/>
                  <a:gd name="connsiteX7" fmla="*/ 232905 w 232904"/>
                  <a:gd name="connsiteY7" fmla="*/ 38032 h 285204"/>
                  <a:gd name="connsiteX8" fmla="*/ 130857 w 232904"/>
                  <a:gd name="connsiteY8" fmla="*/ 280049 h 285204"/>
                  <a:gd name="connsiteX9" fmla="*/ 123078 w 232904"/>
                  <a:gd name="connsiteY9" fmla="*/ 285204 h 28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2904" h="285204">
                    <a:moveTo>
                      <a:pt x="123078" y="285204"/>
                    </a:moveTo>
                    <a:lnTo>
                      <a:pt x="123078" y="285204"/>
                    </a:lnTo>
                    <a:cubicBezTo>
                      <a:pt x="119686" y="285204"/>
                      <a:pt x="116623" y="283175"/>
                      <a:pt x="115303" y="280045"/>
                    </a:cubicBezTo>
                    <a:lnTo>
                      <a:pt x="0" y="6556"/>
                    </a:lnTo>
                    <a:lnTo>
                      <a:pt x="15550" y="0"/>
                    </a:lnTo>
                    <a:lnTo>
                      <a:pt x="123078" y="255053"/>
                    </a:lnTo>
                    <a:lnTo>
                      <a:pt x="217354" y="31476"/>
                    </a:lnTo>
                    <a:lnTo>
                      <a:pt x="232905" y="38032"/>
                    </a:lnTo>
                    <a:lnTo>
                      <a:pt x="130857" y="280049"/>
                    </a:lnTo>
                    <a:cubicBezTo>
                      <a:pt x="129532" y="283175"/>
                      <a:pt x="126474" y="285204"/>
                      <a:pt x="123078" y="285204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28" name="그래픽 31">
              <a:extLst>
                <a:ext uri="{FF2B5EF4-FFF2-40B4-BE49-F238E27FC236}">
                  <a16:creationId xmlns:a16="http://schemas.microsoft.com/office/drawing/2014/main" id="{7F81F158-E50A-B48C-A4FF-180082862570}"/>
                </a:ext>
              </a:extLst>
            </p:cNvPr>
            <p:cNvGrpSpPr/>
            <p:nvPr/>
          </p:nvGrpSpPr>
          <p:grpSpPr>
            <a:xfrm>
              <a:off x="4372119" y="4392639"/>
              <a:ext cx="539999" cy="123782"/>
              <a:chOff x="4372119" y="4392639"/>
              <a:chExt cx="539999" cy="123782"/>
            </a:xfrm>
            <a:grpFill/>
          </p:grpSpPr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72A411F4-55FE-5E57-ACED-EADFFF1EC669}"/>
                  </a:ext>
                </a:extLst>
              </p:cNvPr>
              <p:cNvSpPr/>
              <p:nvPr/>
            </p:nvSpPr>
            <p:spPr>
              <a:xfrm>
                <a:off x="4372119" y="4392639"/>
                <a:ext cx="539995" cy="123782"/>
              </a:xfrm>
              <a:custGeom>
                <a:avLst/>
                <a:gdLst>
                  <a:gd name="connsiteX0" fmla="*/ 531564 w 539995"/>
                  <a:gd name="connsiteY0" fmla="*/ 123782 h 123782"/>
                  <a:gd name="connsiteX1" fmla="*/ 8439 w 539995"/>
                  <a:gd name="connsiteY1" fmla="*/ 123782 h 123782"/>
                  <a:gd name="connsiteX2" fmla="*/ 988 w 539995"/>
                  <a:gd name="connsiteY2" fmla="*/ 119306 h 123782"/>
                  <a:gd name="connsiteX3" fmla="*/ 1436 w 539995"/>
                  <a:gd name="connsiteY3" fmla="*/ 110628 h 123782"/>
                  <a:gd name="connsiteX4" fmla="*/ 73416 w 539995"/>
                  <a:gd name="connsiteY4" fmla="*/ 3725 h 123782"/>
                  <a:gd name="connsiteX5" fmla="*/ 80415 w 539995"/>
                  <a:gd name="connsiteY5" fmla="*/ 0 h 123782"/>
                  <a:gd name="connsiteX6" fmla="*/ 459609 w 539995"/>
                  <a:gd name="connsiteY6" fmla="*/ 0 h 123782"/>
                  <a:gd name="connsiteX7" fmla="*/ 466608 w 539995"/>
                  <a:gd name="connsiteY7" fmla="*/ 3729 h 123782"/>
                  <a:gd name="connsiteX8" fmla="*/ 538558 w 539995"/>
                  <a:gd name="connsiteY8" fmla="*/ 110633 h 123782"/>
                  <a:gd name="connsiteX9" fmla="*/ 539006 w 539995"/>
                  <a:gd name="connsiteY9" fmla="*/ 119310 h 123782"/>
                  <a:gd name="connsiteX10" fmla="*/ 531564 w 539995"/>
                  <a:gd name="connsiteY10" fmla="*/ 123782 h 123782"/>
                  <a:gd name="connsiteX11" fmla="*/ 24293 w 539995"/>
                  <a:gd name="connsiteY11" fmla="*/ 106907 h 123782"/>
                  <a:gd name="connsiteX12" fmla="*/ 515714 w 539995"/>
                  <a:gd name="connsiteY12" fmla="*/ 106907 h 123782"/>
                  <a:gd name="connsiteX13" fmla="*/ 455124 w 539995"/>
                  <a:gd name="connsiteY13" fmla="*/ 16879 h 123782"/>
                  <a:gd name="connsiteX14" fmla="*/ 84908 w 539995"/>
                  <a:gd name="connsiteY14" fmla="*/ 16879 h 123782"/>
                  <a:gd name="connsiteX15" fmla="*/ 24293 w 539995"/>
                  <a:gd name="connsiteY15" fmla="*/ 106907 h 12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39995" h="123782">
                    <a:moveTo>
                      <a:pt x="531564" y="123782"/>
                    </a:moveTo>
                    <a:lnTo>
                      <a:pt x="8439" y="123782"/>
                    </a:lnTo>
                    <a:cubicBezTo>
                      <a:pt x="5321" y="123782"/>
                      <a:pt x="2457" y="122065"/>
                      <a:pt x="988" y="119306"/>
                    </a:cubicBezTo>
                    <a:cubicBezTo>
                      <a:pt x="-475" y="116556"/>
                      <a:pt x="-303" y="113219"/>
                      <a:pt x="1436" y="110628"/>
                    </a:cubicBezTo>
                    <a:lnTo>
                      <a:pt x="73416" y="3725"/>
                    </a:lnTo>
                    <a:cubicBezTo>
                      <a:pt x="74985" y="1396"/>
                      <a:pt x="77609" y="0"/>
                      <a:pt x="80415" y="0"/>
                    </a:cubicBezTo>
                    <a:lnTo>
                      <a:pt x="459609" y="0"/>
                    </a:lnTo>
                    <a:cubicBezTo>
                      <a:pt x="462418" y="0"/>
                      <a:pt x="465038" y="1396"/>
                      <a:pt x="466608" y="3729"/>
                    </a:cubicBezTo>
                    <a:lnTo>
                      <a:pt x="538558" y="110633"/>
                    </a:lnTo>
                    <a:cubicBezTo>
                      <a:pt x="540301" y="113219"/>
                      <a:pt x="540470" y="116556"/>
                      <a:pt x="539006" y="119310"/>
                    </a:cubicBezTo>
                    <a:cubicBezTo>
                      <a:pt x="537546" y="122061"/>
                      <a:pt x="534681" y="123782"/>
                      <a:pt x="531564" y="123782"/>
                    </a:cubicBezTo>
                    <a:close/>
                    <a:moveTo>
                      <a:pt x="24293" y="106907"/>
                    </a:moveTo>
                    <a:lnTo>
                      <a:pt x="515714" y="106907"/>
                    </a:lnTo>
                    <a:lnTo>
                      <a:pt x="455124" y="16879"/>
                    </a:lnTo>
                    <a:lnTo>
                      <a:pt x="84908" y="16879"/>
                    </a:lnTo>
                    <a:lnTo>
                      <a:pt x="24293" y="10690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79A8C23B-43C3-2048-F129-8EEF5016F052}"/>
                  </a:ext>
                </a:extLst>
              </p:cNvPr>
              <p:cNvSpPr/>
              <p:nvPr/>
            </p:nvSpPr>
            <p:spPr>
              <a:xfrm>
                <a:off x="4521051" y="4393842"/>
                <a:ext cx="212869" cy="120301"/>
              </a:xfrm>
              <a:custGeom>
                <a:avLst/>
                <a:gdLst>
                  <a:gd name="connsiteX0" fmla="*/ 11534 w 212869"/>
                  <a:gd name="connsiteY0" fmla="*/ 120302 h 120301"/>
                  <a:gd name="connsiteX1" fmla="*/ 0 w 212869"/>
                  <a:gd name="connsiteY1" fmla="*/ 107983 h 120301"/>
                  <a:gd name="connsiteX2" fmla="*/ 115303 w 212869"/>
                  <a:gd name="connsiteY2" fmla="*/ 0 h 120301"/>
                  <a:gd name="connsiteX3" fmla="*/ 126837 w 212869"/>
                  <a:gd name="connsiteY3" fmla="*/ 0 h 120301"/>
                  <a:gd name="connsiteX4" fmla="*/ 212870 w 212869"/>
                  <a:gd name="connsiteY4" fmla="*/ 80561 h 120301"/>
                  <a:gd name="connsiteX5" fmla="*/ 201331 w 212869"/>
                  <a:gd name="connsiteY5" fmla="*/ 92880 h 120301"/>
                  <a:gd name="connsiteX6" fmla="*/ 121070 w 212869"/>
                  <a:gd name="connsiteY6" fmla="*/ 17719 h 120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2869" h="120301">
                    <a:moveTo>
                      <a:pt x="11534" y="120302"/>
                    </a:moveTo>
                    <a:lnTo>
                      <a:pt x="0" y="107983"/>
                    </a:lnTo>
                    <a:lnTo>
                      <a:pt x="115303" y="0"/>
                    </a:lnTo>
                    <a:lnTo>
                      <a:pt x="126837" y="0"/>
                    </a:lnTo>
                    <a:lnTo>
                      <a:pt x="212870" y="80561"/>
                    </a:lnTo>
                    <a:lnTo>
                      <a:pt x="201331" y="92880"/>
                    </a:lnTo>
                    <a:lnTo>
                      <a:pt x="121070" y="1771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FE664602-F933-7775-3A81-CCC1C9172259}"/>
                  </a:ext>
                </a:extLst>
              </p:cNvPr>
              <p:cNvSpPr/>
              <p:nvPr/>
            </p:nvSpPr>
            <p:spPr>
              <a:xfrm rot="3337120">
                <a:off x="4452100" y="4460638"/>
                <a:ext cx="94297" cy="16875"/>
              </a:xfrm>
              <a:custGeom>
                <a:avLst/>
                <a:gdLst>
                  <a:gd name="connsiteX0" fmla="*/ 0 w 94297"/>
                  <a:gd name="connsiteY0" fmla="*/ 0 h 16875"/>
                  <a:gd name="connsiteX1" fmla="*/ 94298 w 94297"/>
                  <a:gd name="connsiteY1" fmla="*/ 0 h 16875"/>
                  <a:gd name="connsiteX2" fmla="*/ 94298 w 94297"/>
                  <a:gd name="connsiteY2" fmla="*/ 16875 h 16875"/>
                  <a:gd name="connsiteX3" fmla="*/ 0 w 9429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297" h="16875">
                    <a:moveTo>
                      <a:pt x="0" y="0"/>
                    </a:moveTo>
                    <a:lnTo>
                      <a:pt x="94298" y="0"/>
                    </a:lnTo>
                    <a:lnTo>
                      <a:pt x="94298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227C46ED-5449-712B-6342-6924FFE5A64B}"/>
                  </a:ext>
                </a:extLst>
              </p:cNvPr>
              <p:cNvSpPr/>
              <p:nvPr/>
            </p:nvSpPr>
            <p:spPr>
              <a:xfrm>
                <a:off x="4749962" y="4392644"/>
                <a:ext cx="162156" cy="123778"/>
              </a:xfrm>
              <a:custGeom>
                <a:avLst/>
                <a:gdLst>
                  <a:gd name="connsiteX0" fmla="*/ 153721 w 162156"/>
                  <a:gd name="connsiteY0" fmla="*/ 123778 h 123778"/>
                  <a:gd name="connsiteX1" fmla="*/ 8440 w 162156"/>
                  <a:gd name="connsiteY1" fmla="*/ 123778 h 123778"/>
                  <a:gd name="connsiteX2" fmla="*/ 977 w 162156"/>
                  <a:gd name="connsiteY2" fmla="*/ 119281 h 123778"/>
                  <a:gd name="connsiteX3" fmla="*/ 1475 w 162156"/>
                  <a:gd name="connsiteY3" fmla="*/ 110578 h 123778"/>
                  <a:gd name="connsiteX4" fmla="*/ 74619 w 162156"/>
                  <a:gd name="connsiteY4" fmla="*/ 3675 h 123778"/>
                  <a:gd name="connsiteX5" fmla="*/ 81580 w 162156"/>
                  <a:gd name="connsiteY5" fmla="*/ 0 h 123778"/>
                  <a:gd name="connsiteX6" fmla="*/ 88769 w 162156"/>
                  <a:gd name="connsiteY6" fmla="*/ 3729 h 123778"/>
                  <a:gd name="connsiteX7" fmla="*/ 160720 w 162156"/>
                  <a:gd name="connsiteY7" fmla="*/ 110633 h 123778"/>
                  <a:gd name="connsiteX8" fmla="*/ 161167 w 162156"/>
                  <a:gd name="connsiteY8" fmla="*/ 119310 h 123778"/>
                  <a:gd name="connsiteX9" fmla="*/ 153721 w 162156"/>
                  <a:gd name="connsiteY9" fmla="*/ 123778 h 123778"/>
                  <a:gd name="connsiteX10" fmla="*/ 24433 w 162156"/>
                  <a:gd name="connsiteY10" fmla="*/ 106903 h 123778"/>
                  <a:gd name="connsiteX11" fmla="*/ 137871 w 162156"/>
                  <a:gd name="connsiteY11" fmla="*/ 106903 h 123778"/>
                  <a:gd name="connsiteX12" fmla="*/ 81618 w 162156"/>
                  <a:gd name="connsiteY12" fmla="*/ 23325 h 123778"/>
                  <a:gd name="connsiteX13" fmla="*/ 24433 w 162156"/>
                  <a:gd name="connsiteY13" fmla="*/ 106903 h 12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156" h="123778">
                    <a:moveTo>
                      <a:pt x="153721" y="123778"/>
                    </a:moveTo>
                    <a:lnTo>
                      <a:pt x="8440" y="123778"/>
                    </a:lnTo>
                    <a:cubicBezTo>
                      <a:pt x="5309" y="123778"/>
                      <a:pt x="2436" y="122048"/>
                      <a:pt x="977" y="119281"/>
                    </a:cubicBezTo>
                    <a:cubicBezTo>
                      <a:pt x="-487" y="116513"/>
                      <a:pt x="-293" y="113164"/>
                      <a:pt x="1475" y="110578"/>
                    </a:cubicBezTo>
                    <a:lnTo>
                      <a:pt x="74619" y="3675"/>
                    </a:lnTo>
                    <a:cubicBezTo>
                      <a:pt x="76193" y="1375"/>
                      <a:pt x="78796" y="0"/>
                      <a:pt x="81580" y="0"/>
                    </a:cubicBezTo>
                    <a:cubicBezTo>
                      <a:pt x="84390" y="0"/>
                      <a:pt x="87200" y="1396"/>
                      <a:pt x="88769" y="3729"/>
                    </a:cubicBezTo>
                    <a:lnTo>
                      <a:pt x="160720" y="110633"/>
                    </a:lnTo>
                    <a:cubicBezTo>
                      <a:pt x="162462" y="113219"/>
                      <a:pt x="162631" y="116556"/>
                      <a:pt x="161167" y="119310"/>
                    </a:cubicBezTo>
                    <a:cubicBezTo>
                      <a:pt x="159703" y="122057"/>
                      <a:pt x="156839" y="123778"/>
                      <a:pt x="153721" y="123778"/>
                    </a:cubicBezTo>
                    <a:close/>
                    <a:moveTo>
                      <a:pt x="24433" y="106903"/>
                    </a:moveTo>
                    <a:lnTo>
                      <a:pt x="137871" y="106903"/>
                    </a:lnTo>
                    <a:lnTo>
                      <a:pt x="81618" y="23325"/>
                    </a:lnTo>
                    <a:lnTo>
                      <a:pt x="24433" y="106903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95" name="TextBox 94">
            <a:extLst>
              <a:ext uri="{FF2B5EF4-FFF2-40B4-BE49-F238E27FC236}">
                <a16:creationId xmlns:a16="http://schemas.microsoft.com/office/drawing/2014/main" id="{BFD6B474-1F5A-9039-2FCF-E5CDA04A7AA8}"/>
              </a:ext>
            </a:extLst>
          </p:cNvPr>
          <p:cNvSpPr txBox="1"/>
          <p:nvPr/>
        </p:nvSpPr>
        <p:spPr>
          <a:xfrm>
            <a:off x="7077973" y="3146128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96" name="Rectangle 5">
            <a:extLst>
              <a:ext uri="{FF2B5EF4-FFF2-40B4-BE49-F238E27FC236}">
                <a16:creationId xmlns:a16="http://schemas.microsoft.com/office/drawing/2014/main" id="{BEDA3D09-9469-223B-41AB-8A75A0B4230C}"/>
              </a:ext>
            </a:extLst>
          </p:cNvPr>
          <p:cNvSpPr/>
          <p:nvPr/>
        </p:nvSpPr>
        <p:spPr>
          <a:xfrm>
            <a:off x="6953752" y="3701303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29" name="사각형: 둥근 모서리 128">
            <a:extLst>
              <a:ext uri="{FF2B5EF4-FFF2-40B4-BE49-F238E27FC236}">
                <a16:creationId xmlns:a16="http://schemas.microsoft.com/office/drawing/2014/main" id="{9082038E-E253-88AB-24E6-1D942C778D0E}"/>
              </a:ext>
            </a:extLst>
          </p:cNvPr>
          <p:cNvSpPr/>
          <p:nvPr/>
        </p:nvSpPr>
        <p:spPr>
          <a:xfrm>
            <a:off x="9219051" y="2849227"/>
            <a:ext cx="2279347" cy="3432633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9" name="그래픽 39">
            <a:extLst>
              <a:ext uri="{FF2B5EF4-FFF2-40B4-BE49-F238E27FC236}">
                <a16:creationId xmlns:a16="http://schemas.microsoft.com/office/drawing/2014/main" id="{937CC8E8-0696-B633-48C0-933040080867}"/>
              </a:ext>
            </a:extLst>
          </p:cNvPr>
          <p:cNvGrpSpPr/>
          <p:nvPr/>
        </p:nvGrpSpPr>
        <p:grpSpPr>
          <a:xfrm>
            <a:off x="10094671" y="3384584"/>
            <a:ext cx="540000" cy="534591"/>
            <a:chOff x="7270929" y="4323583"/>
            <a:chExt cx="540000" cy="534591"/>
          </a:xfrm>
          <a:solidFill>
            <a:schemeClr val="accent2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5D35DF0-3428-C72C-A546-C4AA9572C172}"/>
                </a:ext>
              </a:extLst>
            </p:cNvPr>
            <p:cNvSpPr/>
            <p:nvPr/>
          </p:nvSpPr>
          <p:spPr>
            <a:xfrm>
              <a:off x="7470383" y="4499332"/>
              <a:ext cx="16875" cy="36196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65FDAB0-C494-4193-54D6-4AD80411A696}"/>
                </a:ext>
              </a:extLst>
            </p:cNvPr>
            <p:cNvSpPr/>
            <p:nvPr/>
          </p:nvSpPr>
          <p:spPr>
            <a:xfrm>
              <a:off x="7467995" y="4323583"/>
              <a:ext cx="173032" cy="106093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CDBB4C5-B267-AF37-E9F0-CD62E192215F}"/>
                </a:ext>
              </a:extLst>
            </p:cNvPr>
            <p:cNvSpPr/>
            <p:nvPr/>
          </p:nvSpPr>
          <p:spPr>
            <a:xfrm>
              <a:off x="7376697" y="4529259"/>
              <a:ext cx="166370" cy="328914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47" name="그래픽 39">
              <a:extLst>
                <a:ext uri="{FF2B5EF4-FFF2-40B4-BE49-F238E27FC236}">
                  <a16:creationId xmlns:a16="http://schemas.microsoft.com/office/drawing/2014/main" id="{BD6828E0-4F50-9FA7-221A-D1A5EFBB8413}"/>
                </a:ext>
              </a:extLst>
            </p:cNvPr>
            <p:cNvGrpSpPr/>
            <p:nvPr/>
          </p:nvGrpSpPr>
          <p:grpSpPr>
            <a:xfrm>
              <a:off x="7409523" y="4610622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CA8781D5-3F6C-2D57-55C2-52BBD34DC7C0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B3AED578-3A91-6F5E-28CA-558176FD441F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1D1E66D6-1290-EEB3-8177-1CC6B7967E09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51" name="그래픽 39">
              <a:extLst>
                <a:ext uri="{FF2B5EF4-FFF2-40B4-BE49-F238E27FC236}">
                  <a16:creationId xmlns:a16="http://schemas.microsoft.com/office/drawing/2014/main" id="{9FC57A45-8BFA-468F-3148-8840C28875D5}"/>
                </a:ext>
              </a:extLst>
            </p:cNvPr>
            <p:cNvGrpSpPr/>
            <p:nvPr/>
          </p:nvGrpSpPr>
          <p:grpSpPr>
            <a:xfrm>
              <a:off x="7409523" y="46488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D04DC362-DB37-BB78-8264-64958C81F6AA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A783E969-B640-5BA1-BF26-9C70E953E132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520A0F82-0BB0-6280-B7B4-4D0B44B4A416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56" name="그래픽 39">
              <a:extLst>
                <a:ext uri="{FF2B5EF4-FFF2-40B4-BE49-F238E27FC236}">
                  <a16:creationId xmlns:a16="http://schemas.microsoft.com/office/drawing/2014/main" id="{CF2391F1-CF8E-1EBE-BE69-FFA36E4477C3}"/>
                </a:ext>
              </a:extLst>
            </p:cNvPr>
            <p:cNvGrpSpPr/>
            <p:nvPr/>
          </p:nvGrpSpPr>
          <p:grpSpPr>
            <a:xfrm>
              <a:off x="7409523" y="4687112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17E63B51-393F-552F-0BB3-B9799FA29DC2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E8FF3A0A-AC37-AC92-2FA2-C0FA7A5C7352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7288F152-F1C2-8F01-4B0E-F203E4A0A1A8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0" name="그래픽 39">
              <a:extLst>
                <a:ext uri="{FF2B5EF4-FFF2-40B4-BE49-F238E27FC236}">
                  <a16:creationId xmlns:a16="http://schemas.microsoft.com/office/drawing/2014/main" id="{94E6CE77-AA31-9DFD-1D6C-5B6D9A96AFD8}"/>
                </a:ext>
              </a:extLst>
            </p:cNvPr>
            <p:cNvGrpSpPr/>
            <p:nvPr/>
          </p:nvGrpSpPr>
          <p:grpSpPr>
            <a:xfrm>
              <a:off x="7409523" y="4725355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E4476EFC-95C4-77EB-1919-EB9937199519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89162065-3438-A08B-17E8-3A6A5BB00CBF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EE30898B-B0BB-8728-99A4-11D7A9B5B01E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4" name="그래픽 39">
              <a:extLst>
                <a:ext uri="{FF2B5EF4-FFF2-40B4-BE49-F238E27FC236}">
                  <a16:creationId xmlns:a16="http://schemas.microsoft.com/office/drawing/2014/main" id="{C2DF2860-BD04-9211-E94A-167321508C73}"/>
                </a:ext>
              </a:extLst>
            </p:cNvPr>
            <p:cNvGrpSpPr/>
            <p:nvPr/>
          </p:nvGrpSpPr>
          <p:grpSpPr>
            <a:xfrm>
              <a:off x="7409523" y="4763598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74F6B3FD-1B22-E636-5199-139B29B61D2C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049B5362-6DA2-E89E-CE15-FB37BD104331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7" name="자유형: 도형 66">
                <a:extLst>
                  <a:ext uri="{FF2B5EF4-FFF2-40B4-BE49-F238E27FC236}">
                    <a16:creationId xmlns:a16="http://schemas.microsoft.com/office/drawing/2014/main" id="{72B8BAE1-4591-6419-14C8-88BC718F7287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68" name="그래픽 39">
              <a:extLst>
                <a:ext uri="{FF2B5EF4-FFF2-40B4-BE49-F238E27FC236}">
                  <a16:creationId xmlns:a16="http://schemas.microsoft.com/office/drawing/2014/main" id="{24EDBD9A-615B-9049-DA8B-BE2A17CC07B2}"/>
                </a:ext>
              </a:extLst>
            </p:cNvPr>
            <p:cNvGrpSpPr/>
            <p:nvPr/>
          </p:nvGrpSpPr>
          <p:grpSpPr>
            <a:xfrm>
              <a:off x="7409523" y="4801846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37B8C90E-F447-20A1-6C02-17E701EA96C7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1F3DC38D-91D4-861D-DFC1-3B165EEEC8CA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C1B2CCF5-6FA5-0489-A826-D94D805BD69D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2" name="그래픽 39">
              <a:extLst>
                <a:ext uri="{FF2B5EF4-FFF2-40B4-BE49-F238E27FC236}">
                  <a16:creationId xmlns:a16="http://schemas.microsoft.com/office/drawing/2014/main" id="{7D3A6DB7-887E-492B-7CAB-46C086FB218E}"/>
                </a:ext>
              </a:extLst>
            </p:cNvPr>
            <p:cNvGrpSpPr/>
            <p:nvPr/>
          </p:nvGrpSpPr>
          <p:grpSpPr>
            <a:xfrm>
              <a:off x="7604923" y="4413273"/>
              <a:ext cx="155549" cy="444900"/>
              <a:chOff x="7604923" y="4413273"/>
              <a:chExt cx="155549" cy="444900"/>
            </a:xfrm>
            <a:grpFill/>
          </p:grpSpPr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7A95839B-2864-0C84-13FF-C3DCB19EC936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648BC26B-9462-87DB-3D5F-35D2FFAB40E3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20CCB666-693B-F188-3DA7-60D34AFE2D16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94776D8D-C853-7E86-D283-887FD8B52DB4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id="{3AD58087-2A5F-B562-69D3-8FD35A647217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B349F8FA-4C0E-A8C0-E5C7-02E4D4FABEB1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7932BA70-C048-CA6E-26B0-EFF13763E7E5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0" name="자유형: 도형 79">
                <a:extLst>
                  <a:ext uri="{FF2B5EF4-FFF2-40B4-BE49-F238E27FC236}">
                    <a16:creationId xmlns:a16="http://schemas.microsoft.com/office/drawing/2014/main" id="{BFADD5B1-2B23-D905-7C1C-5DD8C224CDF3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1" name="자유형: 도형 80">
                <a:extLst>
                  <a:ext uri="{FF2B5EF4-FFF2-40B4-BE49-F238E27FC236}">
                    <a16:creationId xmlns:a16="http://schemas.microsoft.com/office/drawing/2014/main" id="{434B3DBC-F729-4259-FDEE-7DFD1C67574E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2" name="자유형: 도형 81">
                <a:extLst>
                  <a:ext uri="{FF2B5EF4-FFF2-40B4-BE49-F238E27FC236}">
                    <a16:creationId xmlns:a16="http://schemas.microsoft.com/office/drawing/2014/main" id="{386F83EF-F279-2DA7-A322-6868EB16A39E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61DB5D13-334E-2F48-D5CC-9BDE2863A5D9}"/>
                </a:ext>
              </a:extLst>
            </p:cNvPr>
            <p:cNvSpPr/>
            <p:nvPr/>
          </p:nvSpPr>
          <p:spPr>
            <a:xfrm>
              <a:off x="7314213" y="4485469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338683D2-54A1-97C5-3159-09BEF5510E7C}"/>
                </a:ext>
              </a:extLst>
            </p:cNvPr>
            <p:cNvSpPr/>
            <p:nvPr/>
          </p:nvSpPr>
          <p:spPr>
            <a:xfrm>
              <a:off x="7270929" y="4485469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79552A59-DA32-3CA5-64FF-EE4C4CA5A99B}"/>
                </a:ext>
              </a:extLst>
            </p:cNvPr>
            <p:cNvSpPr/>
            <p:nvPr/>
          </p:nvSpPr>
          <p:spPr>
            <a:xfrm>
              <a:off x="7580631" y="4362944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4242EDEF-57E1-1558-E0C2-E8F6171527C4}"/>
                </a:ext>
              </a:extLst>
            </p:cNvPr>
            <p:cNvSpPr/>
            <p:nvPr/>
          </p:nvSpPr>
          <p:spPr>
            <a:xfrm>
              <a:off x="7325431" y="4841299"/>
              <a:ext cx="485497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51565EAE-EB05-4044-FD83-AFC6F6774AD8}"/>
                </a:ext>
              </a:extLst>
            </p:cNvPr>
            <p:cNvSpPr/>
            <p:nvPr/>
          </p:nvSpPr>
          <p:spPr>
            <a:xfrm>
              <a:off x="7369301" y="4392990"/>
              <a:ext cx="66086" cy="74245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9219304E-13E4-F169-425B-83DA42458E34}"/>
                </a:ext>
              </a:extLst>
            </p:cNvPr>
            <p:cNvSpPr/>
            <p:nvPr/>
          </p:nvSpPr>
          <p:spPr>
            <a:xfrm>
              <a:off x="7412581" y="4362944"/>
              <a:ext cx="107552" cy="111117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FE76EB35-3493-9C49-8CF4-DBD743DA1E44}"/>
                </a:ext>
              </a:extLst>
            </p:cNvPr>
            <p:cNvSpPr/>
            <p:nvPr/>
          </p:nvSpPr>
          <p:spPr>
            <a:xfrm>
              <a:off x="7486979" y="4392985"/>
              <a:ext cx="73693" cy="74245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B95C017-591D-0A90-F85D-6C6F33736379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113" name="TextBox 112">
            <a:extLst>
              <a:ext uri="{FF2B5EF4-FFF2-40B4-BE49-F238E27FC236}">
                <a16:creationId xmlns:a16="http://schemas.microsoft.com/office/drawing/2014/main" id="{F786DAD0-D89C-093F-6631-05231531E456}"/>
              </a:ext>
            </a:extLst>
          </p:cNvPr>
          <p:cNvSpPr txBox="1"/>
          <p:nvPr/>
        </p:nvSpPr>
        <p:spPr>
          <a:xfrm>
            <a:off x="9795608" y="4257685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14" name="Rectangle 5">
            <a:extLst>
              <a:ext uri="{FF2B5EF4-FFF2-40B4-BE49-F238E27FC236}">
                <a16:creationId xmlns:a16="http://schemas.microsoft.com/office/drawing/2014/main" id="{69C0F6D8-1142-7630-EA4B-466B92D4D2ED}"/>
              </a:ext>
            </a:extLst>
          </p:cNvPr>
          <p:cNvSpPr/>
          <p:nvPr/>
        </p:nvSpPr>
        <p:spPr>
          <a:xfrm>
            <a:off x="9671387" y="4812860"/>
            <a:ext cx="1386568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여러분들의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도우미입니다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61280CD-4140-817F-623B-C9E940B56D24}"/>
              </a:ext>
            </a:extLst>
          </p:cNvPr>
          <p:cNvSpPr txBox="1"/>
          <p:nvPr/>
        </p:nvSpPr>
        <p:spPr>
          <a:xfrm>
            <a:off x="676275" y="3536004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5C0B62A-B06E-832B-040B-4CB3713A2BB4}"/>
              </a:ext>
            </a:extLst>
          </p:cNvPr>
          <p:cNvSpPr txBox="1"/>
          <p:nvPr/>
        </p:nvSpPr>
        <p:spPr>
          <a:xfrm>
            <a:off x="695325" y="3288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E64FB3CC-E3F4-D509-7C88-21BFFD5F3E17}"/>
              </a:ext>
            </a:extLst>
          </p:cNvPr>
          <p:cNvSpPr/>
          <p:nvPr/>
        </p:nvSpPr>
        <p:spPr>
          <a:xfrm>
            <a:off x="695325" y="5348496"/>
            <a:ext cx="4989313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pic>
        <p:nvPicPr>
          <p:cNvPr id="92" name="그래픽 91">
            <a:extLst>
              <a:ext uri="{FF2B5EF4-FFF2-40B4-BE49-F238E27FC236}">
                <a16:creationId xmlns:a16="http://schemas.microsoft.com/office/drawing/2014/main" id="{1CED7685-74E5-F8C1-387F-1DCF2105C85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77451" y="549277"/>
            <a:ext cx="1419224" cy="194723"/>
          </a:xfrm>
          <a:prstGeom prst="rect">
            <a:avLst/>
          </a:prstGeom>
        </p:spPr>
      </p:pic>
      <p:sp>
        <p:nvSpPr>
          <p:cNvPr id="93" name="TextBox 92">
            <a:extLst>
              <a:ext uri="{FF2B5EF4-FFF2-40B4-BE49-F238E27FC236}">
                <a16:creationId xmlns:a16="http://schemas.microsoft.com/office/drawing/2014/main" id="{E36B089B-06BE-20F4-C8EE-582A2FD9561B}"/>
              </a:ext>
            </a:extLst>
          </p:cNvPr>
          <p:cNvSpPr txBox="1"/>
          <p:nvPr/>
        </p:nvSpPr>
        <p:spPr>
          <a:xfrm>
            <a:off x="695326" y="549275"/>
            <a:ext cx="1279196" cy="15388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3 Light" pitchFamily="2" charset="-127"/>
                <a:ea typeface="페이퍼로지 3 Light" pitchFamily="2" charset="-127"/>
              </a:rPr>
              <a:t>더미 텍스트를 작성해 주세요</a:t>
            </a:r>
          </a:p>
        </p:txBody>
      </p:sp>
    </p:spTree>
    <p:extLst>
      <p:ext uri="{BB962C8B-B14F-4D97-AF65-F5344CB8AC3E}">
        <p14:creationId xmlns:p14="http://schemas.microsoft.com/office/powerpoint/2010/main" val="245967105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개체 틀 7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B551494F-E83D-0131-1E26-A553548B0BE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1808339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4" y="2369284"/>
            <a:ext cx="49561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955D8A9A-EE32-0BB4-F786-9B4D12DB0CDF}"/>
              </a:ext>
            </a:extLst>
          </p:cNvPr>
          <p:cNvSpPr/>
          <p:nvPr/>
        </p:nvSpPr>
        <p:spPr>
          <a:xfrm>
            <a:off x="3789361" y="3654725"/>
            <a:ext cx="2793507" cy="255240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그래픽 47">
            <a:extLst>
              <a:ext uri="{FF2B5EF4-FFF2-40B4-BE49-F238E27FC236}">
                <a16:creationId xmlns:a16="http://schemas.microsoft.com/office/drawing/2014/main" id="{39BB813C-7EF2-1AEE-119B-EBCA789EBEFD}"/>
              </a:ext>
            </a:extLst>
          </p:cNvPr>
          <p:cNvGrpSpPr/>
          <p:nvPr/>
        </p:nvGrpSpPr>
        <p:grpSpPr>
          <a:xfrm>
            <a:off x="4966079" y="4039881"/>
            <a:ext cx="440067" cy="444387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94CADE4C-350C-D44A-3955-C5574676EA86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CCEBF390-B4A3-AD78-16C9-0905E36D0EBC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27DA4936-F600-77E6-1078-D34EBBD2A19D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9D919426-8B32-7CA3-2C03-FE050D35348F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" name="그래픽 47">
              <a:extLst>
                <a:ext uri="{FF2B5EF4-FFF2-40B4-BE49-F238E27FC236}">
                  <a16:creationId xmlns:a16="http://schemas.microsoft.com/office/drawing/2014/main" id="{8E290026-7031-CDA2-B6FC-DC3C5D860823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63180B2D-DD8A-E45F-3300-EE5708E894F4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75CA8918-E6F4-E425-FE94-141A74DDB6D0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2632ECE0-4EB6-B764-7F9B-2E23E11E438C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F54E83A2-D8D0-BA7C-2F81-D4B636D688AC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6C9D8E6-07F7-B331-CAD3-3B54FCAA7C3A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426F6805-76D3-07C6-F5E2-B8A7E45EA372}"/>
              </a:ext>
            </a:extLst>
          </p:cNvPr>
          <p:cNvSpPr txBox="1"/>
          <p:nvPr/>
        </p:nvSpPr>
        <p:spPr>
          <a:xfrm>
            <a:off x="4503232" y="491337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4" name="Rectangle 5">
            <a:extLst>
              <a:ext uri="{FF2B5EF4-FFF2-40B4-BE49-F238E27FC236}">
                <a16:creationId xmlns:a16="http://schemas.microsoft.com/office/drawing/2014/main" id="{5AF95E77-7265-A5AF-D53D-E93EBA24A251}"/>
              </a:ext>
            </a:extLst>
          </p:cNvPr>
          <p:cNvSpPr/>
          <p:nvPr/>
        </p:nvSpPr>
        <p:spPr>
          <a:xfrm>
            <a:off x="4157675" y="5230158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E54AA0E7-81EF-1057-1315-C8D1A0ED2E37}"/>
              </a:ext>
            </a:extLst>
          </p:cNvPr>
          <p:cNvSpPr/>
          <p:nvPr/>
        </p:nvSpPr>
        <p:spPr>
          <a:xfrm>
            <a:off x="6849890" y="3654725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래픽 52">
            <a:extLst>
              <a:ext uri="{FF2B5EF4-FFF2-40B4-BE49-F238E27FC236}">
                <a16:creationId xmlns:a16="http://schemas.microsoft.com/office/drawing/2014/main" id="{01B9B87E-CA46-474A-C9EF-652E8BE73F70}"/>
              </a:ext>
            </a:extLst>
          </p:cNvPr>
          <p:cNvGrpSpPr/>
          <p:nvPr/>
        </p:nvGrpSpPr>
        <p:grpSpPr>
          <a:xfrm>
            <a:off x="8024449" y="4056921"/>
            <a:ext cx="444387" cy="410307"/>
            <a:chOff x="9258116" y="3184928"/>
            <a:chExt cx="848092" cy="783053"/>
          </a:xfrm>
          <a:solidFill>
            <a:schemeClr val="accent3"/>
          </a:solidFill>
        </p:grpSpPr>
        <p:grpSp>
          <p:nvGrpSpPr>
            <p:cNvPr id="23" name="그래픽 52">
              <a:extLst>
                <a:ext uri="{FF2B5EF4-FFF2-40B4-BE49-F238E27FC236}">
                  <a16:creationId xmlns:a16="http://schemas.microsoft.com/office/drawing/2014/main" id="{7542FEDC-C3D2-9E9A-7065-DDC9AD578E36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37" name="그래픽 52">
                <a:extLst>
                  <a:ext uri="{FF2B5EF4-FFF2-40B4-BE49-F238E27FC236}">
                    <a16:creationId xmlns:a16="http://schemas.microsoft.com/office/drawing/2014/main" id="{468ED8A5-3EA5-3481-E16D-A585DE59F575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45" name="자유형: 도형 44">
                  <a:extLst>
                    <a:ext uri="{FF2B5EF4-FFF2-40B4-BE49-F238E27FC236}">
                      <a16:creationId xmlns:a16="http://schemas.microsoft.com/office/drawing/2014/main" id="{4AC78B8C-EC4E-C171-BD9A-1524621DA3F1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6" name="자유형: 도형 45">
                  <a:extLst>
                    <a:ext uri="{FF2B5EF4-FFF2-40B4-BE49-F238E27FC236}">
                      <a16:creationId xmlns:a16="http://schemas.microsoft.com/office/drawing/2014/main" id="{89DB16CE-8AA5-BC4F-CC9F-87E95074F868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7" name="자유형: 도형 46">
                  <a:extLst>
                    <a:ext uri="{FF2B5EF4-FFF2-40B4-BE49-F238E27FC236}">
                      <a16:creationId xmlns:a16="http://schemas.microsoft.com/office/drawing/2014/main" id="{098AEB3F-16F2-0ED4-31B9-18635AD0E2E7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9D2B68D4-7DDF-DF4B-41C7-D152DD41696E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9" name="그래픽 52">
                <a:extLst>
                  <a:ext uri="{FF2B5EF4-FFF2-40B4-BE49-F238E27FC236}">
                    <a16:creationId xmlns:a16="http://schemas.microsoft.com/office/drawing/2014/main" id="{EA80C153-2DAB-071E-A08F-5280085823AC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40" name="그래픽 52">
                  <a:extLst>
                    <a:ext uri="{FF2B5EF4-FFF2-40B4-BE49-F238E27FC236}">
                      <a16:creationId xmlns:a16="http://schemas.microsoft.com/office/drawing/2014/main" id="{1D1FFEA4-EC3C-FC46-14DB-C4BB5A868FCB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43" name="자유형: 도형 42">
                    <a:extLst>
                      <a:ext uri="{FF2B5EF4-FFF2-40B4-BE49-F238E27FC236}">
                        <a16:creationId xmlns:a16="http://schemas.microsoft.com/office/drawing/2014/main" id="{4CF06739-17F8-9995-E2E7-8741F1DD6A7C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44" name="자유형: 도형 43">
                    <a:extLst>
                      <a:ext uri="{FF2B5EF4-FFF2-40B4-BE49-F238E27FC236}">
                        <a16:creationId xmlns:a16="http://schemas.microsoft.com/office/drawing/2014/main" id="{2949379F-E452-AAF6-F7E3-ACB835A5E15E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41" name="자유형: 도형 40">
                  <a:extLst>
                    <a:ext uri="{FF2B5EF4-FFF2-40B4-BE49-F238E27FC236}">
                      <a16:creationId xmlns:a16="http://schemas.microsoft.com/office/drawing/2014/main" id="{AFA3667D-A5BF-BD94-1749-31D6D8F4F085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2" name="자유형: 도형 41">
                  <a:extLst>
                    <a:ext uri="{FF2B5EF4-FFF2-40B4-BE49-F238E27FC236}">
                      <a16:creationId xmlns:a16="http://schemas.microsoft.com/office/drawing/2014/main" id="{FE086861-F134-DA5D-F6A8-501E083DC09B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4" name="그래픽 52">
              <a:extLst>
                <a:ext uri="{FF2B5EF4-FFF2-40B4-BE49-F238E27FC236}">
                  <a16:creationId xmlns:a16="http://schemas.microsoft.com/office/drawing/2014/main" id="{3F99FADA-FEED-37CE-60F1-3657312EA2A0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25" name="그래픽 52">
                <a:extLst>
                  <a:ext uri="{FF2B5EF4-FFF2-40B4-BE49-F238E27FC236}">
                    <a16:creationId xmlns:a16="http://schemas.microsoft.com/office/drawing/2014/main" id="{10B80286-069A-426D-4854-2DD517C6C31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32" name="자유형: 도형 31">
                  <a:extLst>
                    <a:ext uri="{FF2B5EF4-FFF2-40B4-BE49-F238E27FC236}">
                      <a16:creationId xmlns:a16="http://schemas.microsoft.com/office/drawing/2014/main" id="{EAC12F71-B907-CE2E-C289-63D954F889BE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3" name="자유형: 도형 32">
                  <a:extLst>
                    <a:ext uri="{FF2B5EF4-FFF2-40B4-BE49-F238E27FC236}">
                      <a16:creationId xmlns:a16="http://schemas.microsoft.com/office/drawing/2014/main" id="{FF94AA4D-CF50-0EFD-7736-622992D83571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21717BBB-9730-C16C-01BE-B7AAA0C0A06F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2CE2CB33-58C0-D93B-BD70-054EC32395DD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6" name="그래픽 52">
                <a:extLst>
                  <a:ext uri="{FF2B5EF4-FFF2-40B4-BE49-F238E27FC236}">
                    <a16:creationId xmlns:a16="http://schemas.microsoft.com/office/drawing/2014/main" id="{2FF38C8B-34FD-403F-D8ED-653424854F92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27" name="그래픽 52">
                  <a:extLst>
                    <a:ext uri="{FF2B5EF4-FFF2-40B4-BE49-F238E27FC236}">
                      <a16:creationId xmlns:a16="http://schemas.microsoft.com/office/drawing/2014/main" id="{38797790-E903-041D-98FC-B5395AA0A2BD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30" name="자유형: 도형 29">
                    <a:extLst>
                      <a:ext uri="{FF2B5EF4-FFF2-40B4-BE49-F238E27FC236}">
                        <a16:creationId xmlns:a16="http://schemas.microsoft.com/office/drawing/2014/main" id="{D233825F-60E6-5546-7A42-EA17508EA8E4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1" name="자유형: 도형 30">
                    <a:extLst>
                      <a:ext uri="{FF2B5EF4-FFF2-40B4-BE49-F238E27FC236}">
                        <a16:creationId xmlns:a16="http://schemas.microsoft.com/office/drawing/2014/main" id="{2A6434B3-743F-055E-B0CA-1FE17EDA4338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28" name="자유형: 도형 27">
                  <a:extLst>
                    <a:ext uri="{FF2B5EF4-FFF2-40B4-BE49-F238E27FC236}">
                      <a16:creationId xmlns:a16="http://schemas.microsoft.com/office/drawing/2014/main" id="{5C9FEC4B-A4FA-BFD3-C9D9-51E35CC2BE86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B93EBBD9-6B98-CDF7-A3BA-51D6C556C756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A74D8544-DFDB-D4FC-4029-280013689877}"/>
              </a:ext>
            </a:extLst>
          </p:cNvPr>
          <p:cNvSpPr txBox="1"/>
          <p:nvPr/>
        </p:nvSpPr>
        <p:spPr>
          <a:xfrm>
            <a:off x="7563761" y="491337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7" name="Rectangle 5">
            <a:extLst>
              <a:ext uri="{FF2B5EF4-FFF2-40B4-BE49-F238E27FC236}">
                <a16:creationId xmlns:a16="http://schemas.microsoft.com/office/drawing/2014/main" id="{FEE48DCB-5996-A2C6-17F3-05601C0A333C}"/>
              </a:ext>
            </a:extLst>
          </p:cNvPr>
          <p:cNvSpPr/>
          <p:nvPr/>
        </p:nvSpPr>
        <p:spPr>
          <a:xfrm>
            <a:off x="7218204" y="5230158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1C69E2F9-4C65-3687-81FC-1B1FD2193538}"/>
              </a:ext>
            </a:extLst>
          </p:cNvPr>
          <p:cNvSpPr/>
          <p:nvPr/>
        </p:nvSpPr>
        <p:spPr>
          <a:xfrm>
            <a:off x="728829" y="3654723"/>
            <a:ext cx="2793507" cy="2552403"/>
          </a:xfrm>
          <a:prstGeom prst="round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3" name="그래픽 33">
            <a:extLst>
              <a:ext uri="{FF2B5EF4-FFF2-40B4-BE49-F238E27FC236}">
                <a16:creationId xmlns:a16="http://schemas.microsoft.com/office/drawing/2014/main" id="{491DA4B3-C7CA-B4DE-953D-38FE596B5B7D}"/>
              </a:ext>
            </a:extLst>
          </p:cNvPr>
          <p:cNvGrpSpPr/>
          <p:nvPr/>
        </p:nvGrpSpPr>
        <p:grpSpPr>
          <a:xfrm>
            <a:off x="1903397" y="4058251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2B1F94AE-5B8B-3E84-5E1B-F2690F40546C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C86CDBB7-0BD1-8817-4A50-C3F0553B85EC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34EEF10A-AE9D-E7CB-BC2D-F24201892E22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6A353069-56A0-43D8-19E0-6C9952590ACD}"/>
              </a:ext>
            </a:extLst>
          </p:cNvPr>
          <p:cNvSpPr txBox="1"/>
          <p:nvPr/>
        </p:nvSpPr>
        <p:spPr>
          <a:xfrm>
            <a:off x="1442704" y="491336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80" name="Rectangle 5">
            <a:extLst>
              <a:ext uri="{FF2B5EF4-FFF2-40B4-BE49-F238E27FC236}">
                <a16:creationId xmlns:a16="http://schemas.microsoft.com/office/drawing/2014/main" id="{2B4D709C-8147-80A1-2D6C-32BC45747370}"/>
              </a:ext>
            </a:extLst>
          </p:cNvPr>
          <p:cNvSpPr/>
          <p:nvPr/>
        </p:nvSpPr>
        <p:spPr>
          <a:xfrm>
            <a:off x="1097147" y="5230156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2506057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눈물 방울 4">
            <a:extLst>
              <a:ext uri="{FF2B5EF4-FFF2-40B4-BE49-F238E27FC236}">
                <a16:creationId xmlns:a16="http://schemas.microsoft.com/office/drawing/2014/main" id="{55FBDC5B-6C87-8B4A-7DF9-0FED86066496}"/>
              </a:ext>
            </a:extLst>
          </p:cNvPr>
          <p:cNvSpPr/>
          <p:nvPr/>
        </p:nvSpPr>
        <p:spPr>
          <a:xfrm rot="8100000">
            <a:off x="1514909" y="2101279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" name="Straight Connector 2">
            <a:extLst>
              <a:ext uri="{FF2B5EF4-FFF2-40B4-BE49-F238E27FC236}">
                <a16:creationId xmlns:a16="http://schemas.microsoft.com/office/drawing/2014/main" id="{6E038CF5-712D-CF53-E156-98C96EDA5D18}"/>
              </a:ext>
            </a:extLst>
          </p:cNvPr>
          <p:cNvCxnSpPr/>
          <p:nvPr/>
        </p:nvCxnSpPr>
        <p:spPr>
          <a:xfrm>
            <a:off x="2388148" y="4356735"/>
            <a:ext cx="3600000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val 78">
            <a:extLst>
              <a:ext uri="{FF2B5EF4-FFF2-40B4-BE49-F238E27FC236}">
                <a16:creationId xmlns:a16="http://schemas.microsoft.com/office/drawing/2014/main" id="{7E07995D-1147-5EB5-34C4-220D33A172D9}"/>
              </a:ext>
            </a:extLst>
          </p:cNvPr>
          <p:cNvSpPr/>
          <p:nvPr/>
        </p:nvSpPr>
        <p:spPr>
          <a:xfrm>
            <a:off x="5976715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8" name="Oval 81">
            <a:extLst>
              <a:ext uri="{FF2B5EF4-FFF2-40B4-BE49-F238E27FC236}">
                <a16:creationId xmlns:a16="http://schemas.microsoft.com/office/drawing/2014/main" id="{14F3A187-605A-BEC0-98F8-EBADFBA22DC6}"/>
              </a:ext>
            </a:extLst>
          </p:cNvPr>
          <p:cNvSpPr/>
          <p:nvPr/>
        </p:nvSpPr>
        <p:spPr>
          <a:xfrm>
            <a:off x="9815137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0" name="Oval 24">
            <a:extLst>
              <a:ext uri="{FF2B5EF4-FFF2-40B4-BE49-F238E27FC236}">
                <a16:creationId xmlns:a16="http://schemas.microsoft.com/office/drawing/2014/main" id="{57C30DA2-56D7-66EB-AA0C-A26A07712317}"/>
              </a:ext>
            </a:extLst>
          </p:cNvPr>
          <p:cNvSpPr/>
          <p:nvPr/>
        </p:nvSpPr>
        <p:spPr>
          <a:xfrm>
            <a:off x="2160863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cxnSp>
        <p:nvCxnSpPr>
          <p:cNvPr id="35" name="Straight Connector 35">
            <a:extLst>
              <a:ext uri="{FF2B5EF4-FFF2-40B4-BE49-F238E27FC236}">
                <a16:creationId xmlns:a16="http://schemas.microsoft.com/office/drawing/2014/main" id="{FF065FA5-EFFC-9A1B-EB04-6A2FB474E042}"/>
              </a:ext>
            </a:extLst>
          </p:cNvPr>
          <p:cNvCxnSpPr>
            <a:cxnSpLocks/>
            <a:stCxn id="7" idx="6"/>
          </p:cNvCxnSpPr>
          <p:nvPr/>
        </p:nvCxnSpPr>
        <p:spPr>
          <a:xfrm>
            <a:off x="6192716" y="4349915"/>
            <a:ext cx="3629287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37">
            <a:extLst>
              <a:ext uri="{FF2B5EF4-FFF2-40B4-BE49-F238E27FC236}">
                <a16:creationId xmlns:a16="http://schemas.microsoft.com/office/drawing/2014/main" id="{F7522EAC-698E-9676-2DC4-4CCABFD9DBCA}"/>
              </a:ext>
            </a:extLst>
          </p:cNvPr>
          <p:cNvCxnSpPr>
            <a:cxnSpLocks/>
          </p:cNvCxnSpPr>
          <p:nvPr/>
        </p:nvCxnSpPr>
        <p:spPr>
          <a:xfrm>
            <a:off x="10042426" y="4349915"/>
            <a:ext cx="2172149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TextBox 58">
            <a:extLst>
              <a:ext uri="{FF2B5EF4-FFF2-40B4-BE49-F238E27FC236}">
                <a16:creationId xmlns:a16="http://schemas.microsoft.com/office/drawing/2014/main" id="{EB4E04A0-7ABC-062D-0CC5-07C6D52ADFDE}"/>
              </a:ext>
            </a:extLst>
          </p:cNvPr>
          <p:cNvSpPr txBox="1"/>
          <p:nvPr/>
        </p:nvSpPr>
        <p:spPr>
          <a:xfrm>
            <a:off x="1585984" y="48473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0" name="Rectangle 5">
            <a:extLst>
              <a:ext uri="{FF2B5EF4-FFF2-40B4-BE49-F238E27FC236}">
                <a16:creationId xmlns:a16="http://schemas.microsoft.com/office/drawing/2014/main" id="{7BBC07B2-B18A-42A8-305E-F0BEBFF13D0C}"/>
              </a:ext>
            </a:extLst>
          </p:cNvPr>
          <p:cNvSpPr/>
          <p:nvPr/>
        </p:nvSpPr>
        <p:spPr>
          <a:xfrm>
            <a:off x="1240427" y="5164168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8" name="눈물 방울 67">
            <a:extLst>
              <a:ext uri="{FF2B5EF4-FFF2-40B4-BE49-F238E27FC236}">
                <a16:creationId xmlns:a16="http://schemas.microsoft.com/office/drawing/2014/main" id="{6A161299-D532-B593-F31C-A0D0C198D9F4}"/>
              </a:ext>
            </a:extLst>
          </p:cNvPr>
          <p:cNvSpPr/>
          <p:nvPr/>
        </p:nvSpPr>
        <p:spPr>
          <a:xfrm rot="8100000">
            <a:off x="534205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3991A08-9FB2-F9CD-5ECE-9CD2FA9FBFA6}"/>
              </a:ext>
            </a:extLst>
          </p:cNvPr>
          <p:cNvSpPr txBox="1"/>
          <p:nvPr/>
        </p:nvSpPr>
        <p:spPr>
          <a:xfrm>
            <a:off x="541312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1" name="Rectangle 5">
            <a:extLst>
              <a:ext uri="{FF2B5EF4-FFF2-40B4-BE49-F238E27FC236}">
                <a16:creationId xmlns:a16="http://schemas.microsoft.com/office/drawing/2014/main" id="{4389F5A2-99CB-6435-2472-A0526C92C5DB}"/>
              </a:ext>
            </a:extLst>
          </p:cNvPr>
          <p:cNvSpPr/>
          <p:nvPr/>
        </p:nvSpPr>
        <p:spPr>
          <a:xfrm>
            <a:off x="506756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72" name="눈물 방울 71">
            <a:extLst>
              <a:ext uri="{FF2B5EF4-FFF2-40B4-BE49-F238E27FC236}">
                <a16:creationId xmlns:a16="http://schemas.microsoft.com/office/drawing/2014/main" id="{A388F8A5-6A55-4975-0B66-F6F06D6CFBCC}"/>
              </a:ext>
            </a:extLst>
          </p:cNvPr>
          <p:cNvSpPr/>
          <p:nvPr/>
        </p:nvSpPr>
        <p:spPr>
          <a:xfrm rot="8100000">
            <a:off x="916919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50511B5-E80E-8509-6A79-C2AF86F14823}"/>
              </a:ext>
            </a:extLst>
          </p:cNvPr>
          <p:cNvSpPr txBox="1"/>
          <p:nvPr/>
        </p:nvSpPr>
        <p:spPr>
          <a:xfrm>
            <a:off x="924026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5" name="Rectangle 5">
            <a:extLst>
              <a:ext uri="{FF2B5EF4-FFF2-40B4-BE49-F238E27FC236}">
                <a16:creationId xmlns:a16="http://schemas.microsoft.com/office/drawing/2014/main" id="{68AA9BCA-8AB8-AA84-DD49-1F8D92DB7C06}"/>
              </a:ext>
            </a:extLst>
          </p:cNvPr>
          <p:cNvSpPr/>
          <p:nvPr/>
        </p:nvSpPr>
        <p:spPr>
          <a:xfrm>
            <a:off x="889470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pSp>
        <p:nvGrpSpPr>
          <p:cNvPr id="76" name="그래픽 11">
            <a:extLst>
              <a:ext uri="{FF2B5EF4-FFF2-40B4-BE49-F238E27FC236}">
                <a16:creationId xmlns:a16="http://schemas.microsoft.com/office/drawing/2014/main" id="{6452ACC9-A05F-1987-AD6F-F090DA407387}"/>
              </a:ext>
            </a:extLst>
          </p:cNvPr>
          <p:cNvGrpSpPr/>
          <p:nvPr/>
        </p:nvGrpSpPr>
        <p:grpSpPr>
          <a:xfrm>
            <a:off x="9771761" y="2424404"/>
            <a:ext cx="302763" cy="426967"/>
            <a:chOff x="1551849" y="4320879"/>
            <a:chExt cx="382914" cy="540000"/>
          </a:xfrm>
          <a:solidFill>
            <a:schemeClr val="accent1"/>
          </a:solidFill>
        </p:grpSpPr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4A69DBB3-0241-15AD-B8C9-81652D407EE8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69824494-5031-2747-13B6-1A8B1F10A6FD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82" name="그래픽 11">
              <a:extLst>
                <a:ext uri="{FF2B5EF4-FFF2-40B4-BE49-F238E27FC236}">
                  <a16:creationId xmlns:a16="http://schemas.microsoft.com/office/drawing/2014/main" id="{6DEC10E1-490B-3497-36F4-DB10289C1B5B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86" name="그래픽 11">
                <a:extLst>
                  <a:ext uri="{FF2B5EF4-FFF2-40B4-BE49-F238E27FC236}">
                    <a16:creationId xmlns:a16="http://schemas.microsoft.com/office/drawing/2014/main" id="{51EFA9C3-48D8-2C52-CD4A-07BB66F75C7D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91" name="자유형: 도형 90">
                  <a:extLst>
                    <a:ext uri="{FF2B5EF4-FFF2-40B4-BE49-F238E27FC236}">
                      <a16:creationId xmlns:a16="http://schemas.microsoft.com/office/drawing/2014/main" id="{F22ECFCC-EC96-82B3-BA3F-E2191E1E8E44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2" name="자유형: 도형 91">
                  <a:extLst>
                    <a:ext uri="{FF2B5EF4-FFF2-40B4-BE49-F238E27FC236}">
                      <a16:creationId xmlns:a16="http://schemas.microsoft.com/office/drawing/2014/main" id="{71371FF7-0ADE-E5B5-50F5-B92A0E70B2EC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3" name="자유형: 도형 92">
                  <a:extLst>
                    <a:ext uri="{FF2B5EF4-FFF2-40B4-BE49-F238E27FC236}">
                      <a16:creationId xmlns:a16="http://schemas.microsoft.com/office/drawing/2014/main" id="{E2DA0D60-5626-D0AE-B79B-207BDD8CD2A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87" name="그래픽 11">
                <a:extLst>
                  <a:ext uri="{FF2B5EF4-FFF2-40B4-BE49-F238E27FC236}">
                    <a16:creationId xmlns:a16="http://schemas.microsoft.com/office/drawing/2014/main" id="{CB5974F1-5B08-D0E2-B22F-F0F66C604D58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88" name="자유형: 도형 87">
                  <a:extLst>
                    <a:ext uri="{FF2B5EF4-FFF2-40B4-BE49-F238E27FC236}">
                      <a16:creationId xmlns:a16="http://schemas.microsoft.com/office/drawing/2014/main" id="{F9A9EC7B-7054-A549-2425-ECC56D07566D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89" name="자유형: 도형 88">
                  <a:extLst>
                    <a:ext uri="{FF2B5EF4-FFF2-40B4-BE49-F238E27FC236}">
                      <a16:creationId xmlns:a16="http://schemas.microsoft.com/office/drawing/2014/main" id="{F214C5E7-8CD8-E7C5-0452-B6D3523DB578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0" name="자유형: 도형 89">
                  <a:extLst>
                    <a:ext uri="{FF2B5EF4-FFF2-40B4-BE49-F238E27FC236}">
                      <a16:creationId xmlns:a16="http://schemas.microsoft.com/office/drawing/2014/main" id="{E51CF946-A99E-08F2-FC4D-22DAC025EE8D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83" name="그래픽 11">
              <a:extLst>
                <a:ext uri="{FF2B5EF4-FFF2-40B4-BE49-F238E27FC236}">
                  <a16:creationId xmlns:a16="http://schemas.microsoft.com/office/drawing/2014/main" id="{5878017D-373C-ACF1-FC93-88C286CD99A3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84" name="자유형: 도형 83">
                <a:extLst>
                  <a:ext uri="{FF2B5EF4-FFF2-40B4-BE49-F238E27FC236}">
                    <a16:creationId xmlns:a16="http://schemas.microsoft.com/office/drawing/2014/main" id="{014200DC-B6EF-0770-1FDF-35AA53B24179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9769C329-0427-B5D2-B39C-92FF758B7802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127" name="그래픽 342">
            <a:extLst>
              <a:ext uri="{FF2B5EF4-FFF2-40B4-BE49-F238E27FC236}">
                <a16:creationId xmlns:a16="http://schemas.microsoft.com/office/drawing/2014/main" id="{6820BC15-F9B9-5E62-2540-B96527CB543B}"/>
              </a:ext>
            </a:extLst>
          </p:cNvPr>
          <p:cNvGrpSpPr>
            <a:grpSpLocks noChangeAspect="1"/>
          </p:cNvGrpSpPr>
          <p:nvPr/>
        </p:nvGrpSpPr>
        <p:grpSpPr>
          <a:xfrm>
            <a:off x="5885301" y="2427964"/>
            <a:ext cx="421405" cy="423407"/>
            <a:chOff x="7906850" y="6052273"/>
            <a:chExt cx="539988" cy="542556"/>
          </a:xfrm>
          <a:solidFill>
            <a:schemeClr val="accent1"/>
          </a:solidFill>
        </p:grpSpPr>
        <p:grpSp>
          <p:nvGrpSpPr>
            <p:cNvPr id="128" name="그래픽 342">
              <a:extLst>
                <a:ext uri="{FF2B5EF4-FFF2-40B4-BE49-F238E27FC236}">
                  <a16:creationId xmlns:a16="http://schemas.microsoft.com/office/drawing/2014/main" id="{745F6423-3518-2EFB-EE25-59777DFF3910}"/>
                </a:ext>
              </a:extLst>
            </p:cNvPr>
            <p:cNvGrpSpPr/>
            <p:nvPr/>
          </p:nvGrpSpPr>
          <p:grpSpPr>
            <a:xfrm>
              <a:off x="8003601" y="6052273"/>
              <a:ext cx="443237" cy="492470"/>
              <a:chOff x="8003784" y="6052270"/>
              <a:chExt cx="443252" cy="492474"/>
            </a:xfrm>
            <a:grpFill/>
          </p:grpSpPr>
          <p:sp>
            <p:nvSpPr>
              <p:cNvPr id="134" name="자유형: 도형 133">
                <a:extLst>
                  <a:ext uri="{FF2B5EF4-FFF2-40B4-BE49-F238E27FC236}">
                    <a16:creationId xmlns:a16="http://schemas.microsoft.com/office/drawing/2014/main" id="{4A6F4F85-7B62-C912-8E29-DE2BBD61D23B}"/>
                  </a:ext>
                </a:extLst>
              </p:cNvPr>
              <p:cNvSpPr/>
              <p:nvPr/>
            </p:nvSpPr>
            <p:spPr>
              <a:xfrm>
                <a:off x="8125265" y="6052273"/>
                <a:ext cx="224071" cy="96145"/>
              </a:xfrm>
              <a:custGeom>
                <a:avLst/>
                <a:gdLst>
                  <a:gd name="connsiteX0" fmla="*/ 224066 w 224066"/>
                  <a:gd name="connsiteY0" fmla="*/ 96145 h 96145"/>
                  <a:gd name="connsiteX1" fmla="*/ 207111 w 224066"/>
                  <a:gd name="connsiteY1" fmla="*/ 96145 h 96145"/>
                  <a:gd name="connsiteX2" fmla="*/ 128891 w 224066"/>
                  <a:gd name="connsiteY2" fmla="*/ 16955 h 96145"/>
                  <a:gd name="connsiteX3" fmla="*/ 95188 w 224066"/>
                  <a:gd name="connsiteY3" fmla="*/ 16955 h 96145"/>
                  <a:gd name="connsiteX4" fmla="*/ 16955 w 224066"/>
                  <a:gd name="connsiteY4" fmla="*/ 96145 h 96145"/>
                  <a:gd name="connsiteX5" fmla="*/ 0 w 224066"/>
                  <a:gd name="connsiteY5" fmla="*/ 96145 h 96145"/>
                  <a:gd name="connsiteX6" fmla="*/ 95188 w 224066"/>
                  <a:gd name="connsiteY6" fmla="*/ 0 h 96145"/>
                  <a:gd name="connsiteX7" fmla="*/ 128891 w 224066"/>
                  <a:gd name="connsiteY7" fmla="*/ 0 h 96145"/>
                  <a:gd name="connsiteX8" fmla="*/ 224066 w 224066"/>
                  <a:gd name="connsiteY8" fmla="*/ 96145 h 9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66" h="96145">
                    <a:moveTo>
                      <a:pt x="224066" y="96145"/>
                    </a:moveTo>
                    <a:lnTo>
                      <a:pt x="207111" y="96145"/>
                    </a:lnTo>
                    <a:cubicBezTo>
                      <a:pt x="207111" y="52477"/>
                      <a:pt x="172024" y="16955"/>
                      <a:pt x="128891" y="16955"/>
                    </a:cubicBezTo>
                    <a:lnTo>
                      <a:pt x="95188" y="16955"/>
                    </a:lnTo>
                    <a:cubicBezTo>
                      <a:pt x="52051" y="16955"/>
                      <a:pt x="16955" y="52481"/>
                      <a:pt x="16955" y="96145"/>
                    </a:cubicBezTo>
                    <a:lnTo>
                      <a:pt x="0" y="96145"/>
                    </a:lnTo>
                    <a:cubicBezTo>
                      <a:pt x="0" y="43132"/>
                      <a:pt x="42698" y="0"/>
                      <a:pt x="95188" y="0"/>
                    </a:cubicBezTo>
                    <a:lnTo>
                      <a:pt x="128891" y="0"/>
                    </a:lnTo>
                    <a:cubicBezTo>
                      <a:pt x="181373" y="0"/>
                      <a:pt x="224066" y="43132"/>
                      <a:pt x="224066" y="9614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5" name="자유형: 도형 134">
                <a:extLst>
                  <a:ext uri="{FF2B5EF4-FFF2-40B4-BE49-F238E27FC236}">
                    <a16:creationId xmlns:a16="http://schemas.microsoft.com/office/drawing/2014/main" id="{479726D4-9C09-0A3B-A44C-A4455EDCE0C9}"/>
                  </a:ext>
                </a:extLst>
              </p:cNvPr>
              <p:cNvSpPr/>
              <p:nvPr/>
            </p:nvSpPr>
            <p:spPr>
              <a:xfrm>
                <a:off x="8003784" y="6170343"/>
                <a:ext cx="352830" cy="374401"/>
              </a:xfrm>
              <a:custGeom>
                <a:avLst/>
                <a:gdLst>
                  <a:gd name="connsiteX0" fmla="*/ 352823 w 352822"/>
                  <a:gd name="connsiteY0" fmla="*/ 374401 h 374401"/>
                  <a:gd name="connsiteX1" fmla="*/ 202601 w 352822"/>
                  <a:gd name="connsiteY1" fmla="*/ 374401 h 374401"/>
                  <a:gd name="connsiteX2" fmla="*/ 202601 w 352822"/>
                  <a:gd name="connsiteY2" fmla="*/ 357446 h 374401"/>
                  <a:gd name="connsiteX3" fmla="*/ 335867 w 352822"/>
                  <a:gd name="connsiteY3" fmla="*/ 357446 h 374401"/>
                  <a:gd name="connsiteX4" fmla="*/ 335867 w 352822"/>
                  <a:gd name="connsiteY4" fmla="*/ 16955 h 374401"/>
                  <a:gd name="connsiteX5" fmla="*/ 16955 w 352822"/>
                  <a:gd name="connsiteY5" fmla="*/ 16955 h 374401"/>
                  <a:gd name="connsiteX6" fmla="*/ 16955 w 352822"/>
                  <a:gd name="connsiteY6" fmla="*/ 104891 h 374401"/>
                  <a:gd name="connsiteX7" fmla="*/ 0 w 352822"/>
                  <a:gd name="connsiteY7" fmla="*/ 104891 h 374401"/>
                  <a:gd name="connsiteX8" fmla="*/ 0 w 352822"/>
                  <a:gd name="connsiteY8" fmla="*/ 0 h 374401"/>
                  <a:gd name="connsiteX9" fmla="*/ 352823 w 352822"/>
                  <a:gd name="connsiteY9" fmla="*/ 0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822" h="374401">
                    <a:moveTo>
                      <a:pt x="352823" y="374401"/>
                    </a:moveTo>
                    <a:lnTo>
                      <a:pt x="202601" y="374401"/>
                    </a:lnTo>
                    <a:lnTo>
                      <a:pt x="202601" y="357446"/>
                    </a:lnTo>
                    <a:lnTo>
                      <a:pt x="335867" y="357446"/>
                    </a:lnTo>
                    <a:lnTo>
                      <a:pt x="335867" y="16955"/>
                    </a:lnTo>
                    <a:lnTo>
                      <a:pt x="16955" y="16955"/>
                    </a:lnTo>
                    <a:lnTo>
                      <a:pt x="16955" y="104891"/>
                    </a:lnTo>
                    <a:lnTo>
                      <a:pt x="0" y="104891"/>
                    </a:lnTo>
                    <a:lnTo>
                      <a:pt x="0" y="0"/>
                    </a:lnTo>
                    <a:lnTo>
                      <a:pt x="352823" y="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6" name="자유형: 도형 135">
                <a:extLst>
                  <a:ext uri="{FF2B5EF4-FFF2-40B4-BE49-F238E27FC236}">
                    <a16:creationId xmlns:a16="http://schemas.microsoft.com/office/drawing/2014/main" id="{829DFAFF-2851-584E-1101-010B3C0D0890}"/>
                  </a:ext>
                </a:extLst>
              </p:cNvPr>
              <p:cNvSpPr/>
              <p:nvPr/>
            </p:nvSpPr>
            <p:spPr>
              <a:xfrm>
                <a:off x="8068922" y="6052270"/>
                <a:ext cx="224071" cy="181199"/>
              </a:xfrm>
              <a:custGeom>
                <a:avLst/>
                <a:gdLst>
                  <a:gd name="connsiteX0" fmla="*/ 224066 w 224066"/>
                  <a:gd name="connsiteY0" fmla="*/ 181200 h 181199"/>
                  <a:gd name="connsiteX1" fmla="*/ 207107 w 224066"/>
                  <a:gd name="connsiteY1" fmla="*/ 181200 h 181199"/>
                  <a:gd name="connsiteX2" fmla="*/ 207107 w 224066"/>
                  <a:gd name="connsiteY2" fmla="*/ 96145 h 181199"/>
                  <a:gd name="connsiteX3" fmla="*/ 128891 w 224066"/>
                  <a:gd name="connsiteY3" fmla="*/ 16955 h 181199"/>
                  <a:gd name="connsiteX4" fmla="*/ 95179 w 224066"/>
                  <a:gd name="connsiteY4" fmla="*/ 16955 h 181199"/>
                  <a:gd name="connsiteX5" fmla="*/ 16955 w 224066"/>
                  <a:gd name="connsiteY5" fmla="*/ 96145 h 181199"/>
                  <a:gd name="connsiteX6" fmla="*/ 16955 w 224066"/>
                  <a:gd name="connsiteY6" fmla="*/ 181200 h 181199"/>
                  <a:gd name="connsiteX7" fmla="*/ 0 w 224066"/>
                  <a:gd name="connsiteY7" fmla="*/ 181200 h 181199"/>
                  <a:gd name="connsiteX8" fmla="*/ 0 w 224066"/>
                  <a:gd name="connsiteY8" fmla="*/ 96145 h 181199"/>
                  <a:gd name="connsiteX9" fmla="*/ 95179 w 224066"/>
                  <a:gd name="connsiteY9" fmla="*/ 0 h 181199"/>
                  <a:gd name="connsiteX10" fmla="*/ 128891 w 224066"/>
                  <a:gd name="connsiteY10" fmla="*/ 0 h 181199"/>
                  <a:gd name="connsiteX11" fmla="*/ 224066 w 224066"/>
                  <a:gd name="connsiteY11" fmla="*/ 96145 h 181199"/>
                  <a:gd name="connsiteX12" fmla="*/ 224066 w 224066"/>
                  <a:gd name="connsiteY12" fmla="*/ 181200 h 18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066" h="181199">
                    <a:moveTo>
                      <a:pt x="224066" y="181200"/>
                    </a:moveTo>
                    <a:lnTo>
                      <a:pt x="207107" y="181200"/>
                    </a:lnTo>
                    <a:lnTo>
                      <a:pt x="207107" y="96145"/>
                    </a:lnTo>
                    <a:cubicBezTo>
                      <a:pt x="207107" y="52477"/>
                      <a:pt x="172020" y="16955"/>
                      <a:pt x="128891" y="16955"/>
                    </a:cubicBezTo>
                    <a:lnTo>
                      <a:pt x="95179" y="16955"/>
                    </a:lnTo>
                    <a:cubicBezTo>
                      <a:pt x="52047" y="16955"/>
                      <a:pt x="16955" y="52481"/>
                      <a:pt x="16955" y="96145"/>
                    </a:cubicBezTo>
                    <a:lnTo>
                      <a:pt x="16955" y="181200"/>
                    </a:lnTo>
                    <a:lnTo>
                      <a:pt x="0" y="181200"/>
                    </a:lnTo>
                    <a:lnTo>
                      <a:pt x="0" y="96145"/>
                    </a:lnTo>
                    <a:cubicBezTo>
                      <a:pt x="0" y="43132"/>
                      <a:pt x="42698" y="0"/>
                      <a:pt x="95179" y="0"/>
                    </a:cubicBezTo>
                    <a:lnTo>
                      <a:pt x="128891" y="0"/>
                    </a:lnTo>
                    <a:cubicBezTo>
                      <a:pt x="181368" y="0"/>
                      <a:pt x="224066" y="43132"/>
                      <a:pt x="224066" y="96145"/>
                    </a:cubicBezTo>
                    <a:lnTo>
                      <a:pt x="224066" y="18120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7" name="자유형: 도형 136">
                <a:extLst>
                  <a:ext uri="{FF2B5EF4-FFF2-40B4-BE49-F238E27FC236}">
                    <a16:creationId xmlns:a16="http://schemas.microsoft.com/office/drawing/2014/main" id="{62A931DA-2A2D-D7AF-4E28-B4B9D0D2CABB}"/>
                  </a:ext>
                </a:extLst>
              </p:cNvPr>
              <p:cNvSpPr/>
              <p:nvPr/>
            </p:nvSpPr>
            <p:spPr>
              <a:xfrm>
                <a:off x="8338963" y="6170340"/>
                <a:ext cx="108073" cy="374401"/>
              </a:xfrm>
              <a:custGeom>
                <a:avLst/>
                <a:gdLst>
                  <a:gd name="connsiteX0" fmla="*/ 108072 w 108071"/>
                  <a:gd name="connsiteY0" fmla="*/ 374401 h 374401"/>
                  <a:gd name="connsiteX1" fmla="*/ 0 w 108071"/>
                  <a:gd name="connsiteY1" fmla="*/ 374401 h 374401"/>
                  <a:gd name="connsiteX2" fmla="*/ 0 w 108071"/>
                  <a:gd name="connsiteY2" fmla="*/ 0 h 374401"/>
                  <a:gd name="connsiteX3" fmla="*/ 108072 w 108071"/>
                  <a:gd name="connsiteY3" fmla="*/ 0 h 374401"/>
                  <a:gd name="connsiteX4" fmla="*/ 108072 w 108071"/>
                  <a:gd name="connsiteY4" fmla="*/ 374401 h 374401"/>
                  <a:gd name="connsiteX5" fmla="*/ 16955 w 108071"/>
                  <a:gd name="connsiteY5" fmla="*/ 357446 h 374401"/>
                  <a:gd name="connsiteX6" fmla="*/ 91117 w 108071"/>
                  <a:gd name="connsiteY6" fmla="*/ 357446 h 374401"/>
                  <a:gd name="connsiteX7" fmla="*/ 91117 w 108071"/>
                  <a:gd name="connsiteY7" fmla="*/ 16955 h 374401"/>
                  <a:gd name="connsiteX8" fmla="*/ 16955 w 108071"/>
                  <a:gd name="connsiteY8" fmla="*/ 16955 h 374401"/>
                  <a:gd name="connsiteX9" fmla="*/ 16955 w 108071"/>
                  <a:gd name="connsiteY9" fmla="*/ 357446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71" h="374401">
                    <a:moveTo>
                      <a:pt x="108072" y="374401"/>
                    </a:moveTo>
                    <a:lnTo>
                      <a:pt x="0" y="374401"/>
                    </a:lnTo>
                    <a:lnTo>
                      <a:pt x="0" y="0"/>
                    </a:lnTo>
                    <a:lnTo>
                      <a:pt x="108072" y="0"/>
                    </a:lnTo>
                    <a:lnTo>
                      <a:pt x="108072" y="374401"/>
                    </a:lnTo>
                    <a:close/>
                    <a:moveTo>
                      <a:pt x="16955" y="357446"/>
                    </a:moveTo>
                    <a:lnTo>
                      <a:pt x="91117" y="357446"/>
                    </a:lnTo>
                    <a:lnTo>
                      <a:pt x="91117" y="16955"/>
                    </a:lnTo>
                    <a:lnTo>
                      <a:pt x="16955" y="16955"/>
                    </a:lnTo>
                    <a:lnTo>
                      <a:pt x="16955" y="357446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38" name="그래픽 342">
                <a:extLst>
                  <a:ext uri="{FF2B5EF4-FFF2-40B4-BE49-F238E27FC236}">
                    <a16:creationId xmlns:a16="http://schemas.microsoft.com/office/drawing/2014/main" id="{30E45D78-87D2-65B4-75DE-F063EC274024}"/>
                  </a:ext>
                </a:extLst>
              </p:cNvPr>
              <p:cNvGrpSpPr/>
              <p:nvPr/>
            </p:nvGrpSpPr>
            <p:grpSpPr>
              <a:xfrm>
                <a:off x="8383425" y="6173166"/>
                <a:ext cx="16963" cy="363099"/>
                <a:chOff x="8383425" y="6173166"/>
                <a:chExt cx="16963" cy="363099"/>
              </a:xfrm>
              <a:grpFill/>
            </p:grpSpPr>
            <p:sp>
              <p:nvSpPr>
                <p:cNvPr id="139" name="자유형: 도형 138">
                  <a:extLst>
                    <a:ext uri="{FF2B5EF4-FFF2-40B4-BE49-F238E27FC236}">
                      <a16:creationId xmlns:a16="http://schemas.microsoft.com/office/drawing/2014/main" id="{41B3BB87-6BC8-4261-FC5A-25CD21F56E8F}"/>
                    </a:ext>
                  </a:extLst>
                </p:cNvPr>
                <p:cNvSpPr/>
                <p:nvPr/>
              </p:nvSpPr>
              <p:spPr>
                <a:xfrm>
                  <a:off x="8383429" y="6173166"/>
                  <a:ext cx="16959" cy="8298"/>
                </a:xfrm>
                <a:custGeom>
                  <a:avLst/>
                  <a:gdLst>
                    <a:gd name="connsiteX0" fmla="*/ 0 w 16959"/>
                    <a:gd name="connsiteY0" fmla="*/ 0 h 8298"/>
                    <a:gd name="connsiteX1" fmla="*/ 16959 w 16959"/>
                    <a:gd name="connsiteY1" fmla="*/ 0 h 8298"/>
                    <a:gd name="connsiteX2" fmla="*/ 16959 w 16959"/>
                    <a:gd name="connsiteY2" fmla="*/ 8298 h 8298"/>
                    <a:gd name="connsiteX3" fmla="*/ 0 w 16959"/>
                    <a:gd name="connsiteY3" fmla="*/ 8298 h 8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8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8"/>
                      </a:lnTo>
                      <a:lnTo>
                        <a:pt x="0" y="8298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0" name="자유형: 도형 139">
                  <a:extLst>
                    <a:ext uri="{FF2B5EF4-FFF2-40B4-BE49-F238E27FC236}">
                      <a16:creationId xmlns:a16="http://schemas.microsoft.com/office/drawing/2014/main" id="{62E146B7-A1F2-64BF-664E-2971D78B556D}"/>
                    </a:ext>
                  </a:extLst>
                </p:cNvPr>
                <p:cNvSpPr/>
                <p:nvPr/>
              </p:nvSpPr>
              <p:spPr>
                <a:xfrm>
                  <a:off x="8383425" y="6197968"/>
                  <a:ext cx="16959" cy="320118"/>
                </a:xfrm>
                <a:custGeom>
                  <a:avLst/>
                  <a:gdLst>
                    <a:gd name="connsiteX0" fmla="*/ 16959 w 16959"/>
                    <a:gd name="connsiteY0" fmla="*/ 320119 h 320118"/>
                    <a:gd name="connsiteX1" fmla="*/ 0 w 16959"/>
                    <a:gd name="connsiteY1" fmla="*/ 320119 h 320118"/>
                    <a:gd name="connsiteX2" fmla="*/ 0 w 16959"/>
                    <a:gd name="connsiteY2" fmla="*/ 303265 h 320118"/>
                    <a:gd name="connsiteX3" fmla="*/ 16959 w 16959"/>
                    <a:gd name="connsiteY3" fmla="*/ 303265 h 320118"/>
                    <a:gd name="connsiteX4" fmla="*/ 16959 w 16959"/>
                    <a:gd name="connsiteY4" fmla="*/ 320119 h 320118"/>
                    <a:gd name="connsiteX5" fmla="*/ 16959 w 16959"/>
                    <a:gd name="connsiteY5" fmla="*/ 286419 h 320118"/>
                    <a:gd name="connsiteX6" fmla="*/ 0 w 16959"/>
                    <a:gd name="connsiteY6" fmla="*/ 286419 h 320118"/>
                    <a:gd name="connsiteX7" fmla="*/ 0 w 16959"/>
                    <a:gd name="connsiteY7" fmla="*/ 269574 h 320118"/>
                    <a:gd name="connsiteX8" fmla="*/ 16959 w 16959"/>
                    <a:gd name="connsiteY8" fmla="*/ 269574 h 320118"/>
                    <a:gd name="connsiteX9" fmla="*/ 16959 w 16959"/>
                    <a:gd name="connsiteY9" fmla="*/ 286419 h 320118"/>
                    <a:gd name="connsiteX10" fmla="*/ 16959 w 16959"/>
                    <a:gd name="connsiteY10" fmla="*/ 252724 h 320118"/>
                    <a:gd name="connsiteX11" fmla="*/ 0 w 16959"/>
                    <a:gd name="connsiteY11" fmla="*/ 252724 h 320118"/>
                    <a:gd name="connsiteX12" fmla="*/ 0 w 16959"/>
                    <a:gd name="connsiteY12" fmla="*/ 235875 h 320118"/>
                    <a:gd name="connsiteX13" fmla="*/ 16959 w 16959"/>
                    <a:gd name="connsiteY13" fmla="*/ 235875 h 320118"/>
                    <a:gd name="connsiteX14" fmla="*/ 16959 w 16959"/>
                    <a:gd name="connsiteY14" fmla="*/ 252724 h 320118"/>
                    <a:gd name="connsiteX15" fmla="*/ 16959 w 16959"/>
                    <a:gd name="connsiteY15" fmla="*/ 219025 h 320118"/>
                    <a:gd name="connsiteX16" fmla="*/ 0 w 16959"/>
                    <a:gd name="connsiteY16" fmla="*/ 219025 h 320118"/>
                    <a:gd name="connsiteX17" fmla="*/ 0 w 16959"/>
                    <a:gd name="connsiteY17" fmla="*/ 202179 h 320118"/>
                    <a:gd name="connsiteX18" fmla="*/ 16959 w 16959"/>
                    <a:gd name="connsiteY18" fmla="*/ 202179 h 320118"/>
                    <a:gd name="connsiteX19" fmla="*/ 16959 w 16959"/>
                    <a:gd name="connsiteY19" fmla="*/ 219025 h 320118"/>
                    <a:gd name="connsiteX20" fmla="*/ 16959 w 16959"/>
                    <a:gd name="connsiteY20" fmla="*/ 185325 h 320118"/>
                    <a:gd name="connsiteX21" fmla="*/ 0 w 16959"/>
                    <a:gd name="connsiteY21" fmla="*/ 185325 h 320118"/>
                    <a:gd name="connsiteX22" fmla="*/ 0 w 16959"/>
                    <a:gd name="connsiteY22" fmla="*/ 168480 h 320118"/>
                    <a:gd name="connsiteX23" fmla="*/ 16959 w 16959"/>
                    <a:gd name="connsiteY23" fmla="*/ 168480 h 320118"/>
                    <a:gd name="connsiteX24" fmla="*/ 16959 w 16959"/>
                    <a:gd name="connsiteY24" fmla="*/ 185325 h 320118"/>
                    <a:gd name="connsiteX25" fmla="*/ 16959 w 16959"/>
                    <a:gd name="connsiteY25" fmla="*/ 151635 h 320118"/>
                    <a:gd name="connsiteX26" fmla="*/ 0 w 16959"/>
                    <a:gd name="connsiteY26" fmla="*/ 151635 h 320118"/>
                    <a:gd name="connsiteX27" fmla="*/ 0 w 16959"/>
                    <a:gd name="connsiteY27" fmla="*/ 134785 h 320118"/>
                    <a:gd name="connsiteX28" fmla="*/ 16959 w 16959"/>
                    <a:gd name="connsiteY28" fmla="*/ 134785 h 320118"/>
                    <a:gd name="connsiteX29" fmla="*/ 16959 w 16959"/>
                    <a:gd name="connsiteY29" fmla="*/ 151635 h 320118"/>
                    <a:gd name="connsiteX30" fmla="*/ 16959 w 16959"/>
                    <a:gd name="connsiteY30" fmla="*/ 117935 h 320118"/>
                    <a:gd name="connsiteX31" fmla="*/ 0 w 16959"/>
                    <a:gd name="connsiteY31" fmla="*/ 117935 h 320118"/>
                    <a:gd name="connsiteX32" fmla="*/ 0 w 16959"/>
                    <a:gd name="connsiteY32" fmla="*/ 101090 h 320118"/>
                    <a:gd name="connsiteX33" fmla="*/ 16959 w 16959"/>
                    <a:gd name="connsiteY33" fmla="*/ 101090 h 320118"/>
                    <a:gd name="connsiteX34" fmla="*/ 16959 w 16959"/>
                    <a:gd name="connsiteY34" fmla="*/ 117935 h 320118"/>
                    <a:gd name="connsiteX35" fmla="*/ 16959 w 16959"/>
                    <a:gd name="connsiteY35" fmla="*/ 84236 h 320118"/>
                    <a:gd name="connsiteX36" fmla="*/ 0 w 16959"/>
                    <a:gd name="connsiteY36" fmla="*/ 84236 h 320118"/>
                    <a:gd name="connsiteX37" fmla="*/ 0 w 16959"/>
                    <a:gd name="connsiteY37" fmla="*/ 67390 h 320118"/>
                    <a:gd name="connsiteX38" fmla="*/ 16959 w 16959"/>
                    <a:gd name="connsiteY38" fmla="*/ 67390 h 320118"/>
                    <a:gd name="connsiteX39" fmla="*/ 16959 w 16959"/>
                    <a:gd name="connsiteY39" fmla="*/ 84236 h 320118"/>
                    <a:gd name="connsiteX40" fmla="*/ 16959 w 16959"/>
                    <a:gd name="connsiteY40" fmla="*/ 50541 h 320118"/>
                    <a:gd name="connsiteX41" fmla="*/ 0 w 16959"/>
                    <a:gd name="connsiteY41" fmla="*/ 50541 h 320118"/>
                    <a:gd name="connsiteX42" fmla="*/ 0 w 16959"/>
                    <a:gd name="connsiteY42" fmla="*/ 33695 h 320118"/>
                    <a:gd name="connsiteX43" fmla="*/ 16959 w 16959"/>
                    <a:gd name="connsiteY43" fmla="*/ 33695 h 320118"/>
                    <a:gd name="connsiteX44" fmla="*/ 16959 w 16959"/>
                    <a:gd name="connsiteY44" fmla="*/ 50541 h 320118"/>
                    <a:gd name="connsiteX45" fmla="*/ 16959 w 16959"/>
                    <a:gd name="connsiteY45" fmla="*/ 16845 h 320118"/>
                    <a:gd name="connsiteX46" fmla="*/ 0 w 16959"/>
                    <a:gd name="connsiteY46" fmla="*/ 16845 h 320118"/>
                    <a:gd name="connsiteX47" fmla="*/ 0 w 16959"/>
                    <a:gd name="connsiteY47" fmla="*/ 0 h 320118"/>
                    <a:gd name="connsiteX48" fmla="*/ 16959 w 16959"/>
                    <a:gd name="connsiteY48" fmla="*/ 0 h 320118"/>
                    <a:gd name="connsiteX49" fmla="*/ 16959 w 16959"/>
                    <a:gd name="connsiteY49" fmla="*/ 16845 h 32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6959" h="320118">
                      <a:moveTo>
                        <a:pt x="16959" y="320119"/>
                      </a:moveTo>
                      <a:lnTo>
                        <a:pt x="0" y="320119"/>
                      </a:lnTo>
                      <a:lnTo>
                        <a:pt x="0" y="303265"/>
                      </a:lnTo>
                      <a:lnTo>
                        <a:pt x="16959" y="303265"/>
                      </a:lnTo>
                      <a:lnTo>
                        <a:pt x="16959" y="320119"/>
                      </a:lnTo>
                      <a:close/>
                      <a:moveTo>
                        <a:pt x="16959" y="286419"/>
                      </a:moveTo>
                      <a:lnTo>
                        <a:pt x="0" y="286419"/>
                      </a:lnTo>
                      <a:lnTo>
                        <a:pt x="0" y="269574"/>
                      </a:lnTo>
                      <a:lnTo>
                        <a:pt x="16959" y="269574"/>
                      </a:lnTo>
                      <a:lnTo>
                        <a:pt x="16959" y="286419"/>
                      </a:lnTo>
                      <a:close/>
                      <a:moveTo>
                        <a:pt x="16959" y="252724"/>
                      </a:moveTo>
                      <a:lnTo>
                        <a:pt x="0" y="252724"/>
                      </a:lnTo>
                      <a:lnTo>
                        <a:pt x="0" y="235875"/>
                      </a:lnTo>
                      <a:lnTo>
                        <a:pt x="16959" y="235875"/>
                      </a:lnTo>
                      <a:lnTo>
                        <a:pt x="16959" y="252724"/>
                      </a:lnTo>
                      <a:close/>
                      <a:moveTo>
                        <a:pt x="16959" y="219025"/>
                      </a:moveTo>
                      <a:lnTo>
                        <a:pt x="0" y="219025"/>
                      </a:lnTo>
                      <a:lnTo>
                        <a:pt x="0" y="202179"/>
                      </a:lnTo>
                      <a:lnTo>
                        <a:pt x="16959" y="202179"/>
                      </a:lnTo>
                      <a:lnTo>
                        <a:pt x="16959" y="219025"/>
                      </a:lnTo>
                      <a:close/>
                      <a:moveTo>
                        <a:pt x="16959" y="185325"/>
                      </a:moveTo>
                      <a:lnTo>
                        <a:pt x="0" y="185325"/>
                      </a:lnTo>
                      <a:lnTo>
                        <a:pt x="0" y="168480"/>
                      </a:lnTo>
                      <a:lnTo>
                        <a:pt x="16959" y="168480"/>
                      </a:lnTo>
                      <a:lnTo>
                        <a:pt x="16959" y="185325"/>
                      </a:lnTo>
                      <a:close/>
                      <a:moveTo>
                        <a:pt x="16959" y="151635"/>
                      </a:moveTo>
                      <a:lnTo>
                        <a:pt x="0" y="151635"/>
                      </a:lnTo>
                      <a:lnTo>
                        <a:pt x="0" y="134785"/>
                      </a:lnTo>
                      <a:lnTo>
                        <a:pt x="16959" y="134785"/>
                      </a:lnTo>
                      <a:lnTo>
                        <a:pt x="16959" y="151635"/>
                      </a:lnTo>
                      <a:close/>
                      <a:moveTo>
                        <a:pt x="16959" y="117935"/>
                      </a:moveTo>
                      <a:lnTo>
                        <a:pt x="0" y="117935"/>
                      </a:lnTo>
                      <a:lnTo>
                        <a:pt x="0" y="101090"/>
                      </a:lnTo>
                      <a:lnTo>
                        <a:pt x="16959" y="101090"/>
                      </a:lnTo>
                      <a:lnTo>
                        <a:pt x="16959" y="117935"/>
                      </a:lnTo>
                      <a:close/>
                      <a:moveTo>
                        <a:pt x="16959" y="84236"/>
                      </a:moveTo>
                      <a:lnTo>
                        <a:pt x="0" y="84236"/>
                      </a:lnTo>
                      <a:lnTo>
                        <a:pt x="0" y="67390"/>
                      </a:lnTo>
                      <a:lnTo>
                        <a:pt x="16959" y="67390"/>
                      </a:lnTo>
                      <a:lnTo>
                        <a:pt x="16959" y="84236"/>
                      </a:lnTo>
                      <a:close/>
                      <a:moveTo>
                        <a:pt x="16959" y="50541"/>
                      </a:moveTo>
                      <a:lnTo>
                        <a:pt x="0" y="50541"/>
                      </a:lnTo>
                      <a:lnTo>
                        <a:pt x="0" y="33695"/>
                      </a:lnTo>
                      <a:lnTo>
                        <a:pt x="16959" y="33695"/>
                      </a:lnTo>
                      <a:lnTo>
                        <a:pt x="16959" y="50541"/>
                      </a:lnTo>
                      <a:close/>
                      <a:moveTo>
                        <a:pt x="16959" y="16845"/>
                      </a:moveTo>
                      <a:lnTo>
                        <a:pt x="0" y="16845"/>
                      </a:lnTo>
                      <a:lnTo>
                        <a:pt x="0" y="0"/>
                      </a:lnTo>
                      <a:lnTo>
                        <a:pt x="16959" y="0"/>
                      </a:lnTo>
                      <a:lnTo>
                        <a:pt x="16959" y="16845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1" name="자유형: 도형 140">
                  <a:extLst>
                    <a:ext uri="{FF2B5EF4-FFF2-40B4-BE49-F238E27FC236}">
                      <a16:creationId xmlns:a16="http://schemas.microsoft.com/office/drawing/2014/main" id="{7134D11F-C13B-EA86-9D15-E8B34F6ED0A4}"/>
                    </a:ext>
                  </a:extLst>
                </p:cNvPr>
                <p:cNvSpPr/>
                <p:nvPr/>
              </p:nvSpPr>
              <p:spPr>
                <a:xfrm>
                  <a:off x="8383429" y="6527971"/>
                  <a:ext cx="16959" cy="8294"/>
                </a:xfrm>
                <a:custGeom>
                  <a:avLst/>
                  <a:gdLst>
                    <a:gd name="connsiteX0" fmla="*/ 0 w 16959"/>
                    <a:gd name="connsiteY0" fmla="*/ 0 h 8294"/>
                    <a:gd name="connsiteX1" fmla="*/ 16959 w 16959"/>
                    <a:gd name="connsiteY1" fmla="*/ 0 h 8294"/>
                    <a:gd name="connsiteX2" fmla="*/ 16959 w 16959"/>
                    <a:gd name="connsiteY2" fmla="*/ 8294 h 8294"/>
                    <a:gd name="connsiteX3" fmla="*/ 0 w 16959"/>
                    <a:gd name="connsiteY3" fmla="*/ 8294 h 8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4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4"/>
                      </a:lnTo>
                      <a:lnTo>
                        <a:pt x="0" y="8294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29" name="그래픽 342">
              <a:extLst>
                <a:ext uri="{FF2B5EF4-FFF2-40B4-BE49-F238E27FC236}">
                  <a16:creationId xmlns:a16="http://schemas.microsoft.com/office/drawing/2014/main" id="{A51D5FBA-C30D-945F-EFB6-74D65E9C5949}"/>
                </a:ext>
              </a:extLst>
            </p:cNvPr>
            <p:cNvGrpSpPr/>
            <p:nvPr/>
          </p:nvGrpSpPr>
          <p:grpSpPr>
            <a:xfrm>
              <a:off x="7906850" y="6292324"/>
              <a:ext cx="299366" cy="302505"/>
              <a:chOff x="7906850" y="6292325"/>
              <a:chExt cx="299366" cy="302507"/>
            </a:xfrm>
            <a:grpFill/>
          </p:grpSpPr>
          <p:sp>
            <p:nvSpPr>
              <p:cNvPr id="130" name="자유형: 도형 129">
                <a:extLst>
                  <a:ext uri="{FF2B5EF4-FFF2-40B4-BE49-F238E27FC236}">
                    <a16:creationId xmlns:a16="http://schemas.microsoft.com/office/drawing/2014/main" id="{105CE0E7-4341-F235-DE0B-EC4FF207A333}"/>
                  </a:ext>
                </a:extLst>
              </p:cNvPr>
              <p:cNvSpPr/>
              <p:nvPr/>
            </p:nvSpPr>
            <p:spPr>
              <a:xfrm>
                <a:off x="7906850" y="6292325"/>
                <a:ext cx="299366" cy="302505"/>
              </a:xfrm>
              <a:custGeom>
                <a:avLst/>
                <a:gdLst>
                  <a:gd name="connsiteX0" fmla="*/ 149685 w 299366"/>
                  <a:gd name="connsiteY0" fmla="*/ 302505 h 302505"/>
                  <a:gd name="connsiteX1" fmla="*/ 0 w 299366"/>
                  <a:gd name="connsiteY1" fmla="*/ 151251 h 302505"/>
                  <a:gd name="connsiteX2" fmla="*/ 149685 w 299366"/>
                  <a:gd name="connsiteY2" fmla="*/ 0 h 302505"/>
                  <a:gd name="connsiteX3" fmla="*/ 299367 w 299366"/>
                  <a:gd name="connsiteY3" fmla="*/ 151251 h 302505"/>
                  <a:gd name="connsiteX4" fmla="*/ 149685 w 299366"/>
                  <a:gd name="connsiteY4" fmla="*/ 302505 h 302505"/>
                  <a:gd name="connsiteX5" fmla="*/ 149685 w 299366"/>
                  <a:gd name="connsiteY5" fmla="*/ 16955 h 302505"/>
                  <a:gd name="connsiteX6" fmla="*/ 16955 w 299366"/>
                  <a:gd name="connsiteY6" fmla="*/ 151251 h 302505"/>
                  <a:gd name="connsiteX7" fmla="*/ 149685 w 299366"/>
                  <a:gd name="connsiteY7" fmla="*/ 285550 h 302505"/>
                  <a:gd name="connsiteX8" fmla="*/ 282407 w 299366"/>
                  <a:gd name="connsiteY8" fmla="*/ 151251 h 302505"/>
                  <a:gd name="connsiteX9" fmla="*/ 149685 w 299366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366" h="302505">
                    <a:moveTo>
                      <a:pt x="149685" y="302505"/>
                    </a:moveTo>
                    <a:cubicBezTo>
                      <a:pt x="67150" y="302505"/>
                      <a:pt x="0" y="234655"/>
                      <a:pt x="0" y="151251"/>
                    </a:cubicBezTo>
                    <a:cubicBezTo>
                      <a:pt x="0" y="67850"/>
                      <a:pt x="67150" y="0"/>
                      <a:pt x="149685" y="0"/>
                    </a:cubicBezTo>
                    <a:cubicBezTo>
                      <a:pt x="232217" y="4"/>
                      <a:pt x="299367" y="67854"/>
                      <a:pt x="299367" y="151251"/>
                    </a:cubicBezTo>
                    <a:cubicBezTo>
                      <a:pt x="299367" y="234655"/>
                      <a:pt x="232217" y="302505"/>
                      <a:pt x="149685" y="302505"/>
                    </a:cubicBezTo>
                    <a:close/>
                    <a:moveTo>
                      <a:pt x="149685" y="16955"/>
                    </a:moveTo>
                    <a:cubicBezTo>
                      <a:pt x="76499" y="16955"/>
                      <a:pt x="16955" y="77199"/>
                      <a:pt x="16955" y="151251"/>
                    </a:cubicBezTo>
                    <a:cubicBezTo>
                      <a:pt x="16955" y="225307"/>
                      <a:pt x="76499" y="285550"/>
                      <a:pt x="149685" y="285550"/>
                    </a:cubicBezTo>
                    <a:cubicBezTo>
                      <a:pt x="222868" y="285550"/>
                      <a:pt x="282407" y="225307"/>
                      <a:pt x="282407" y="151251"/>
                    </a:cubicBezTo>
                    <a:cubicBezTo>
                      <a:pt x="282407" y="77203"/>
                      <a:pt x="222868" y="16959"/>
                      <a:pt x="149685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1" name="자유형: 도형 130">
                <a:extLst>
                  <a:ext uri="{FF2B5EF4-FFF2-40B4-BE49-F238E27FC236}">
                    <a16:creationId xmlns:a16="http://schemas.microsoft.com/office/drawing/2014/main" id="{D8B4E45C-20E9-BAEE-C053-425DBD6FFCB5}"/>
                  </a:ext>
                </a:extLst>
              </p:cNvPr>
              <p:cNvSpPr/>
              <p:nvPr/>
            </p:nvSpPr>
            <p:spPr>
              <a:xfrm>
                <a:off x="7966368" y="6292326"/>
                <a:ext cx="180292" cy="302505"/>
              </a:xfrm>
              <a:custGeom>
                <a:avLst/>
                <a:gdLst>
                  <a:gd name="connsiteX0" fmla="*/ 90167 w 180292"/>
                  <a:gd name="connsiteY0" fmla="*/ 302505 h 302505"/>
                  <a:gd name="connsiteX1" fmla="*/ 0 w 180292"/>
                  <a:gd name="connsiteY1" fmla="*/ 151251 h 302505"/>
                  <a:gd name="connsiteX2" fmla="*/ 90167 w 180292"/>
                  <a:gd name="connsiteY2" fmla="*/ 0 h 302505"/>
                  <a:gd name="connsiteX3" fmla="*/ 180293 w 180292"/>
                  <a:gd name="connsiteY3" fmla="*/ 151251 h 302505"/>
                  <a:gd name="connsiteX4" fmla="*/ 90167 w 180292"/>
                  <a:gd name="connsiteY4" fmla="*/ 302505 h 302505"/>
                  <a:gd name="connsiteX5" fmla="*/ 90167 w 180292"/>
                  <a:gd name="connsiteY5" fmla="*/ 16955 h 302505"/>
                  <a:gd name="connsiteX6" fmla="*/ 16955 w 180292"/>
                  <a:gd name="connsiteY6" fmla="*/ 151251 h 302505"/>
                  <a:gd name="connsiteX7" fmla="*/ 90167 w 180292"/>
                  <a:gd name="connsiteY7" fmla="*/ 285550 h 302505"/>
                  <a:gd name="connsiteX8" fmla="*/ 163337 w 180292"/>
                  <a:gd name="connsiteY8" fmla="*/ 151251 h 302505"/>
                  <a:gd name="connsiteX9" fmla="*/ 90167 w 180292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292" h="302505">
                    <a:moveTo>
                      <a:pt x="90167" y="302505"/>
                    </a:moveTo>
                    <a:cubicBezTo>
                      <a:pt x="39610" y="302505"/>
                      <a:pt x="0" y="236069"/>
                      <a:pt x="0" y="151251"/>
                    </a:cubicBezTo>
                    <a:cubicBezTo>
                      <a:pt x="0" y="66433"/>
                      <a:pt x="39606" y="0"/>
                      <a:pt x="90167" y="0"/>
                    </a:cubicBezTo>
                    <a:cubicBezTo>
                      <a:pt x="140704" y="8"/>
                      <a:pt x="180293" y="66441"/>
                      <a:pt x="180293" y="151251"/>
                    </a:cubicBezTo>
                    <a:cubicBezTo>
                      <a:pt x="180293" y="236069"/>
                      <a:pt x="140704" y="302505"/>
                      <a:pt x="90167" y="302505"/>
                    </a:cubicBezTo>
                    <a:close/>
                    <a:moveTo>
                      <a:pt x="90167" y="16955"/>
                    </a:moveTo>
                    <a:cubicBezTo>
                      <a:pt x="50482" y="16955"/>
                      <a:pt x="16955" y="78456"/>
                      <a:pt x="16955" y="151251"/>
                    </a:cubicBezTo>
                    <a:cubicBezTo>
                      <a:pt x="16955" y="224049"/>
                      <a:pt x="50482" y="285550"/>
                      <a:pt x="90167" y="285550"/>
                    </a:cubicBezTo>
                    <a:cubicBezTo>
                      <a:pt x="129828" y="285550"/>
                      <a:pt x="163337" y="224049"/>
                      <a:pt x="163337" y="151251"/>
                    </a:cubicBezTo>
                    <a:cubicBezTo>
                      <a:pt x="163337" y="78456"/>
                      <a:pt x="129828" y="16959"/>
                      <a:pt x="90167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2" name="자유형: 도형 131">
                <a:extLst>
                  <a:ext uri="{FF2B5EF4-FFF2-40B4-BE49-F238E27FC236}">
                    <a16:creationId xmlns:a16="http://schemas.microsoft.com/office/drawing/2014/main" id="{70C43DB9-0D37-C5B2-59A8-653FC3B0816B}"/>
                  </a:ext>
                </a:extLst>
              </p:cNvPr>
              <p:cNvSpPr/>
              <p:nvPr/>
            </p:nvSpPr>
            <p:spPr>
              <a:xfrm>
                <a:off x="8048056" y="6292331"/>
                <a:ext cx="158160" cy="302501"/>
              </a:xfrm>
              <a:custGeom>
                <a:avLst/>
                <a:gdLst>
                  <a:gd name="connsiteX0" fmla="*/ 8480 w 158160"/>
                  <a:gd name="connsiteY0" fmla="*/ 302501 h 302501"/>
                  <a:gd name="connsiteX1" fmla="*/ 0 w 158160"/>
                  <a:gd name="connsiteY1" fmla="*/ 302501 h 302501"/>
                  <a:gd name="connsiteX2" fmla="*/ 0 w 158160"/>
                  <a:gd name="connsiteY2" fmla="*/ 0 h 302501"/>
                  <a:gd name="connsiteX3" fmla="*/ 8480 w 158160"/>
                  <a:gd name="connsiteY3" fmla="*/ 0 h 302501"/>
                  <a:gd name="connsiteX4" fmla="*/ 158161 w 158160"/>
                  <a:gd name="connsiteY4" fmla="*/ 151251 h 302501"/>
                  <a:gd name="connsiteX5" fmla="*/ 8480 w 158160"/>
                  <a:gd name="connsiteY5" fmla="*/ 302501 h 302501"/>
                  <a:gd name="connsiteX6" fmla="*/ 16955 w 158160"/>
                  <a:gd name="connsiteY6" fmla="*/ 17225 h 302501"/>
                  <a:gd name="connsiteX7" fmla="*/ 16955 w 158160"/>
                  <a:gd name="connsiteY7" fmla="*/ 285280 h 302501"/>
                  <a:gd name="connsiteX8" fmla="*/ 141202 w 158160"/>
                  <a:gd name="connsiteY8" fmla="*/ 151246 h 302501"/>
                  <a:gd name="connsiteX9" fmla="*/ 16955 w 158160"/>
                  <a:gd name="connsiteY9" fmla="*/ 17225 h 30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160" h="302501">
                    <a:moveTo>
                      <a:pt x="8480" y="302501"/>
                    </a:moveTo>
                    <a:lnTo>
                      <a:pt x="0" y="302501"/>
                    </a:lnTo>
                    <a:lnTo>
                      <a:pt x="0" y="0"/>
                    </a:lnTo>
                    <a:lnTo>
                      <a:pt x="8480" y="0"/>
                    </a:lnTo>
                    <a:cubicBezTo>
                      <a:pt x="91011" y="0"/>
                      <a:pt x="158161" y="67850"/>
                      <a:pt x="158161" y="151251"/>
                    </a:cubicBezTo>
                    <a:cubicBezTo>
                      <a:pt x="158161" y="234651"/>
                      <a:pt x="91011" y="302501"/>
                      <a:pt x="8480" y="302501"/>
                    </a:cubicBezTo>
                    <a:close/>
                    <a:moveTo>
                      <a:pt x="16955" y="17225"/>
                    </a:moveTo>
                    <a:lnTo>
                      <a:pt x="16955" y="285280"/>
                    </a:lnTo>
                    <a:cubicBezTo>
                      <a:pt x="86210" y="280842"/>
                      <a:pt x="141202" y="222425"/>
                      <a:pt x="141202" y="151246"/>
                    </a:cubicBezTo>
                    <a:cubicBezTo>
                      <a:pt x="141202" y="80076"/>
                      <a:pt x="86210" y="21655"/>
                      <a:pt x="16955" y="1722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3" name="자유형: 도형 132">
                <a:extLst>
                  <a:ext uri="{FF2B5EF4-FFF2-40B4-BE49-F238E27FC236}">
                    <a16:creationId xmlns:a16="http://schemas.microsoft.com/office/drawing/2014/main" id="{18B33492-545D-E311-AAF3-19CFC852C934}"/>
                  </a:ext>
                </a:extLst>
              </p:cNvPr>
              <p:cNvSpPr/>
              <p:nvPr/>
            </p:nvSpPr>
            <p:spPr>
              <a:xfrm>
                <a:off x="7906850" y="6384766"/>
                <a:ext cx="299362" cy="117618"/>
              </a:xfrm>
              <a:custGeom>
                <a:avLst/>
                <a:gdLst>
                  <a:gd name="connsiteX0" fmla="*/ 287567 w 299362"/>
                  <a:gd name="connsiteY0" fmla="*/ 117619 h 117618"/>
                  <a:gd name="connsiteX1" fmla="*/ 11753 w 299362"/>
                  <a:gd name="connsiteY1" fmla="*/ 117619 h 117618"/>
                  <a:gd name="connsiteX2" fmla="*/ 9699 w 299362"/>
                  <a:gd name="connsiteY2" fmla="*/ 112092 h 117618"/>
                  <a:gd name="connsiteX3" fmla="*/ 0 w 299362"/>
                  <a:gd name="connsiteY3" fmla="*/ 58809 h 117618"/>
                  <a:gd name="connsiteX4" fmla="*/ 9716 w 299362"/>
                  <a:gd name="connsiteY4" fmla="*/ 5514 h 117618"/>
                  <a:gd name="connsiteX5" fmla="*/ 11770 w 299362"/>
                  <a:gd name="connsiteY5" fmla="*/ 0 h 117618"/>
                  <a:gd name="connsiteX6" fmla="*/ 287567 w 299362"/>
                  <a:gd name="connsiteY6" fmla="*/ 0 h 117618"/>
                  <a:gd name="connsiteX7" fmla="*/ 289621 w 299362"/>
                  <a:gd name="connsiteY7" fmla="*/ 5510 h 117618"/>
                  <a:gd name="connsiteX8" fmla="*/ 299363 w 299362"/>
                  <a:gd name="connsiteY8" fmla="*/ 58814 h 117618"/>
                  <a:gd name="connsiteX9" fmla="*/ 289621 w 299362"/>
                  <a:gd name="connsiteY9" fmla="*/ 112109 h 117618"/>
                  <a:gd name="connsiteX10" fmla="*/ 287567 w 299362"/>
                  <a:gd name="connsiteY10" fmla="*/ 117619 h 117618"/>
                  <a:gd name="connsiteX11" fmla="*/ 23667 w 299362"/>
                  <a:gd name="connsiteY11" fmla="*/ 100659 h 117618"/>
                  <a:gd name="connsiteX12" fmla="*/ 275674 w 299362"/>
                  <a:gd name="connsiteY12" fmla="*/ 100659 h 117618"/>
                  <a:gd name="connsiteX13" fmla="*/ 282407 w 299362"/>
                  <a:gd name="connsiteY13" fmla="*/ 58809 h 117618"/>
                  <a:gd name="connsiteX14" fmla="*/ 275674 w 299362"/>
                  <a:gd name="connsiteY14" fmla="*/ 16951 h 117618"/>
                  <a:gd name="connsiteX15" fmla="*/ 23676 w 299362"/>
                  <a:gd name="connsiteY15" fmla="*/ 16951 h 117618"/>
                  <a:gd name="connsiteX16" fmla="*/ 16955 w 299362"/>
                  <a:gd name="connsiteY16" fmla="*/ 58809 h 117618"/>
                  <a:gd name="connsiteX17" fmla="*/ 23667 w 299362"/>
                  <a:gd name="connsiteY17" fmla="*/ 100659 h 11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9362" h="117618">
                    <a:moveTo>
                      <a:pt x="287567" y="117619"/>
                    </a:moveTo>
                    <a:lnTo>
                      <a:pt x="11753" y="117619"/>
                    </a:lnTo>
                    <a:lnTo>
                      <a:pt x="9699" y="112092"/>
                    </a:lnTo>
                    <a:cubicBezTo>
                      <a:pt x="3261" y="94783"/>
                      <a:pt x="0" y="76857"/>
                      <a:pt x="0" y="58809"/>
                    </a:cubicBezTo>
                    <a:cubicBezTo>
                      <a:pt x="0" y="40745"/>
                      <a:pt x="3265" y="22811"/>
                      <a:pt x="9716" y="5514"/>
                    </a:cubicBezTo>
                    <a:lnTo>
                      <a:pt x="11770" y="0"/>
                    </a:lnTo>
                    <a:lnTo>
                      <a:pt x="287567" y="0"/>
                    </a:lnTo>
                    <a:lnTo>
                      <a:pt x="289621" y="5510"/>
                    </a:lnTo>
                    <a:cubicBezTo>
                      <a:pt x="296085" y="22794"/>
                      <a:pt x="299363" y="40732"/>
                      <a:pt x="299363" y="58814"/>
                    </a:cubicBezTo>
                    <a:cubicBezTo>
                      <a:pt x="299363" y="76891"/>
                      <a:pt x="296089" y="94825"/>
                      <a:pt x="289621" y="112109"/>
                    </a:cubicBezTo>
                    <a:lnTo>
                      <a:pt x="287567" y="117619"/>
                    </a:lnTo>
                    <a:close/>
                    <a:moveTo>
                      <a:pt x="23667" y="100659"/>
                    </a:moveTo>
                    <a:lnTo>
                      <a:pt x="275674" y="100659"/>
                    </a:lnTo>
                    <a:cubicBezTo>
                      <a:pt x="280150" y="86999"/>
                      <a:pt x="282407" y="72951"/>
                      <a:pt x="282407" y="58809"/>
                    </a:cubicBezTo>
                    <a:cubicBezTo>
                      <a:pt x="282407" y="44664"/>
                      <a:pt x="280146" y="30611"/>
                      <a:pt x="275674" y="16951"/>
                    </a:cubicBezTo>
                    <a:lnTo>
                      <a:pt x="23676" y="16951"/>
                    </a:lnTo>
                    <a:cubicBezTo>
                      <a:pt x="19212" y="30624"/>
                      <a:pt x="16955" y="44677"/>
                      <a:pt x="16955" y="58809"/>
                    </a:cubicBezTo>
                    <a:cubicBezTo>
                      <a:pt x="16955" y="72930"/>
                      <a:pt x="19212" y="86978"/>
                      <a:pt x="23667" y="100659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70" name="그래픽 39">
            <a:extLst>
              <a:ext uri="{FF2B5EF4-FFF2-40B4-BE49-F238E27FC236}">
                <a16:creationId xmlns:a16="http://schemas.microsoft.com/office/drawing/2014/main" id="{FA28EDE7-CE81-49B3-FDFE-F2F77C2E115F}"/>
              </a:ext>
            </a:extLst>
          </p:cNvPr>
          <p:cNvGrpSpPr/>
          <p:nvPr/>
        </p:nvGrpSpPr>
        <p:grpSpPr>
          <a:xfrm>
            <a:off x="2047707" y="2413487"/>
            <a:ext cx="442315" cy="437883"/>
            <a:chOff x="7270914" y="4323490"/>
            <a:chExt cx="540000" cy="534579"/>
          </a:xfrm>
          <a:solidFill>
            <a:schemeClr val="accent1"/>
          </a:solidFill>
        </p:grpSpPr>
        <p:sp>
          <p:nvSpPr>
            <p:cNvPr id="171" name="자유형: 도형 170">
              <a:extLst>
                <a:ext uri="{FF2B5EF4-FFF2-40B4-BE49-F238E27FC236}">
                  <a16:creationId xmlns:a16="http://schemas.microsoft.com/office/drawing/2014/main" id="{5B5A0AD3-80BB-8873-9662-A04B7BB536AA}"/>
                </a:ext>
              </a:extLst>
            </p:cNvPr>
            <p:cNvSpPr/>
            <p:nvPr/>
          </p:nvSpPr>
          <p:spPr>
            <a:xfrm>
              <a:off x="7470370" y="4499239"/>
              <a:ext cx="16875" cy="36195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2" name="자유형: 도형 171">
              <a:extLst>
                <a:ext uri="{FF2B5EF4-FFF2-40B4-BE49-F238E27FC236}">
                  <a16:creationId xmlns:a16="http://schemas.microsoft.com/office/drawing/2014/main" id="{4DCD993C-8C5A-583C-625F-08A6861065EF}"/>
                </a:ext>
              </a:extLst>
            </p:cNvPr>
            <p:cNvSpPr/>
            <p:nvPr/>
          </p:nvSpPr>
          <p:spPr>
            <a:xfrm>
              <a:off x="7467982" y="4323490"/>
              <a:ext cx="173032" cy="106091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3" name="자유형: 도형 172">
              <a:extLst>
                <a:ext uri="{FF2B5EF4-FFF2-40B4-BE49-F238E27FC236}">
                  <a16:creationId xmlns:a16="http://schemas.microsoft.com/office/drawing/2014/main" id="{273525E6-F4AD-9F29-B895-BDDB05A2C470}"/>
                </a:ext>
              </a:extLst>
            </p:cNvPr>
            <p:cNvSpPr/>
            <p:nvPr/>
          </p:nvSpPr>
          <p:spPr>
            <a:xfrm>
              <a:off x="7376685" y="4529162"/>
              <a:ext cx="166370" cy="328907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174" name="그래픽 39">
              <a:extLst>
                <a:ext uri="{FF2B5EF4-FFF2-40B4-BE49-F238E27FC236}">
                  <a16:creationId xmlns:a16="http://schemas.microsoft.com/office/drawing/2014/main" id="{BF81FC1B-19AC-7C02-61FA-8516F9E96145}"/>
                </a:ext>
              </a:extLst>
            </p:cNvPr>
            <p:cNvGrpSpPr/>
            <p:nvPr/>
          </p:nvGrpSpPr>
          <p:grpSpPr>
            <a:xfrm>
              <a:off x="7409511" y="4610524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214" name="자유형: 도형 213">
                <a:extLst>
                  <a:ext uri="{FF2B5EF4-FFF2-40B4-BE49-F238E27FC236}">
                    <a16:creationId xmlns:a16="http://schemas.microsoft.com/office/drawing/2014/main" id="{EEAAEF47-ADF5-F3FF-1498-2F62EEFCE70C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5" name="자유형: 도형 214">
                <a:extLst>
                  <a:ext uri="{FF2B5EF4-FFF2-40B4-BE49-F238E27FC236}">
                    <a16:creationId xmlns:a16="http://schemas.microsoft.com/office/drawing/2014/main" id="{488F19D9-682F-0A4D-BE9E-8B994B6C8DAE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6" name="자유형: 도형 215">
                <a:extLst>
                  <a:ext uri="{FF2B5EF4-FFF2-40B4-BE49-F238E27FC236}">
                    <a16:creationId xmlns:a16="http://schemas.microsoft.com/office/drawing/2014/main" id="{3141786B-C2F3-D8AA-A54D-9EF42D140B50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75" name="그래픽 39">
              <a:extLst>
                <a:ext uri="{FF2B5EF4-FFF2-40B4-BE49-F238E27FC236}">
                  <a16:creationId xmlns:a16="http://schemas.microsoft.com/office/drawing/2014/main" id="{0D0A74AB-D7DA-9347-210E-4785FCD06E94}"/>
                </a:ext>
              </a:extLst>
            </p:cNvPr>
            <p:cNvGrpSpPr/>
            <p:nvPr/>
          </p:nvGrpSpPr>
          <p:grpSpPr>
            <a:xfrm>
              <a:off x="7409511" y="46487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211" name="자유형: 도형 210">
                <a:extLst>
                  <a:ext uri="{FF2B5EF4-FFF2-40B4-BE49-F238E27FC236}">
                    <a16:creationId xmlns:a16="http://schemas.microsoft.com/office/drawing/2014/main" id="{76FA52EC-2BDE-5399-5286-9AAAB50F6CB8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2" name="자유형: 도형 211">
                <a:extLst>
                  <a:ext uri="{FF2B5EF4-FFF2-40B4-BE49-F238E27FC236}">
                    <a16:creationId xmlns:a16="http://schemas.microsoft.com/office/drawing/2014/main" id="{23C06D08-0EC3-5EA3-564F-C6EE0A3D4A91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3" name="자유형: 도형 212">
                <a:extLst>
                  <a:ext uri="{FF2B5EF4-FFF2-40B4-BE49-F238E27FC236}">
                    <a16:creationId xmlns:a16="http://schemas.microsoft.com/office/drawing/2014/main" id="{B5F973A2-0B67-FEAF-82FB-760C7A5F8A75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76" name="그래픽 39">
              <a:extLst>
                <a:ext uri="{FF2B5EF4-FFF2-40B4-BE49-F238E27FC236}">
                  <a16:creationId xmlns:a16="http://schemas.microsoft.com/office/drawing/2014/main" id="{37D769BB-B5F4-C4EA-3DB2-17828973C95C}"/>
                </a:ext>
              </a:extLst>
            </p:cNvPr>
            <p:cNvGrpSpPr/>
            <p:nvPr/>
          </p:nvGrpSpPr>
          <p:grpSpPr>
            <a:xfrm>
              <a:off x="7409511" y="4687011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208" name="자유형: 도형 207">
                <a:extLst>
                  <a:ext uri="{FF2B5EF4-FFF2-40B4-BE49-F238E27FC236}">
                    <a16:creationId xmlns:a16="http://schemas.microsoft.com/office/drawing/2014/main" id="{8E52962A-10D6-60E3-6A9A-2184D8F12842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9" name="자유형: 도형 208">
                <a:extLst>
                  <a:ext uri="{FF2B5EF4-FFF2-40B4-BE49-F238E27FC236}">
                    <a16:creationId xmlns:a16="http://schemas.microsoft.com/office/drawing/2014/main" id="{82A57CEA-B850-D0E2-D8C7-FB0971A8D030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10" name="자유형: 도형 209">
                <a:extLst>
                  <a:ext uri="{FF2B5EF4-FFF2-40B4-BE49-F238E27FC236}">
                    <a16:creationId xmlns:a16="http://schemas.microsoft.com/office/drawing/2014/main" id="{8E1D90BD-A409-68A3-1875-A44A69951C7C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77" name="그래픽 39">
              <a:extLst>
                <a:ext uri="{FF2B5EF4-FFF2-40B4-BE49-F238E27FC236}">
                  <a16:creationId xmlns:a16="http://schemas.microsoft.com/office/drawing/2014/main" id="{7EB4C917-CDC1-37FE-F38C-E298A906DB98}"/>
                </a:ext>
              </a:extLst>
            </p:cNvPr>
            <p:cNvGrpSpPr/>
            <p:nvPr/>
          </p:nvGrpSpPr>
          <p:grpSpPr>
            <a:xfrm>
              <a:off x="7409511" y="4725254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205" name="자유형: 도형 204">
                <a:extLst>
                  <a:ext uri="{FF2B5EF4-FFF2-40B4-BE49-F238E27FC236}">
                    <a16:creationId xmlns:a16="http://schemas.microsoft.com/office/drawing/2014/main" id="{E9ADA717-CB8D-98A2-F8B9-39D4F90A32C5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6" name="자유형: 도형 205">
                <a:extLst>
                  <a:ext uri="{FF2B5EF4-FFF2-40B4-BE49-F238E27FC236}">
                    <a16:creationId xmlns:a16="http://schemas.microsoft.com/office/drawing/2014/main" id="{E74DB480-A4C3-7113-D6DE-3C1AA89A1737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7" name="자유형: 도형 206">
                <a:extLst>
                  <a:ext uri="{FF2B5EF4-FFF2-40B4-BE49-F238E27FC236}">
                    <a16:creationId xmlns:a16="http://schemas.microsoft.com/office/drawing/2014/main" id="{ABDD21D4-CA83-4B93-E447-62467F8DC15E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78" name="그래픽 39">
              <a:extLst>
                <a:ext uri="{FF2B5EF4-FFF2-40B4-BE49-F238E27FC236}">
                  <a16:creationId xmlns:a16="http://schemas.microsoft.com/office/drawing/2014/main" id="{694BE6E4-C9D5-BDB8-BA92-3DB50E1C4748}"/>
                </a:ext>
              </a:extLst>
            </p:cNvPr>
            <p:cNvGrpSpPr/>
            <p:nvPr/>
          </p:nvGrpSpPr>
          <p:grpSpPr>
            <a:xfrm>
              <a:off x="7409511" y="4763496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202" name="자유형: 도형 201">
                <a:extLst>
                  <a:ext uri="{FF2B5EF4-FFF2-40B4-BE49-F238E27FC236}">
                    <a16:creationId xmlns:a16="http://schemas.microsoft.com/office/drawing/2014/main" id="{F00C98D4-8D46-353F-D40C-21425DDD0C31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3" name="자유형: 도형 202">
                <a:extLst>
                  <a:ext uri="{FF2B5EF4-FFF2-40B4-BE49-F238E27FC236}">
                    <a16:creationId xmlns:a16="http://schemas.microsoft.com/office/drawing/2014/main" id="{68AF35D2-DC46-6FE1-4ED6-0DDAF034051B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4" name="자유형: 도형 203">
                <a:extLst>
                  <a:ext uri="{FF2B5EF4-FFF2-40B4-BE49-F238E27FC236}">
                    <a16:creationId xmlns:a16="http://schemas.microsoft.com/office/drawing/2014/main" id="{9F413DE5-2E62-66D9-2422-84B2D9306A6E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79" name="그래픽 39">
              <a:extLst>
                <a:ext uri="{FF2B5EF4-FFF2-40B4-BE49-F238E27FC236}">
                  <a16:creationId xmlns:a16="http://schemas.microsoft.com/office/drawing/2014/main" id="{DB5EC0BD-A9EE-4D1C-2DF1-962BF3C477D5}"/>
                </a:ext>
              </a:extLst>
            </p:cNvPr>
            <p:cNvGrpSpPr/>
            <p:nvPr/>
          </p:nvGrpSpPr>
          <p:grpSpPr>
            <a:xfrm>
              <a:off x="7409511" y="4801743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199" name="자유형: 도형 198">
                <a:extLst>
                  <a:ext uri="{FF2B5EF4-FFF2-40B4-BE49-F238E27FC236}">
                    <a16:creationId xmlns:a16="http://schemas.microsoft.com/office/drawing/2014/main" id="{F55EDBCC-EC5E-ECD6-8649-25D3F47C0383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0" name="자유형: 도형 199">
                <a:extLst>
                  <a:ext uri="{FF2B5EF4-FFF2-40B4-BE49-F238E27FC236}">
                    <a16:creationId xmlns:a16="http://schemas.microsoft.com/office/drawing/2014/main" id="{2C04ACFF-A86F-94BC-4FA7-215551D99F1D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1" name="자유형: 도형 200">
                <a:extLst>
                  <a:ext uri="{FF2B5EF4-FFF2-40B4-BE49-F238E27FC236}">
                    <a16:creationId xmlns:a16="http://schemas.microsoft.com/office/drawing/2014/main" id="{E7DEE7B9-6C08-BF06-AD62-2409AC80109A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80" name="그래픽 39">
              <a:extLst>
                <a:ext uri="{FF2B5EF4-FFF2-40B4-BE49-F238E27FC236}">
                  <a16:creationId xmlns:a16="http://schemas.microsoft.com/office/drawing/2014/main" id="{300B2ACC-8440-940C-387B-505ACAED9FD6}"/>
                </a:ext>
              </a:extLst>
            </p:cNvPr>
            <p:cNvGrpSpPr/>
            <p:nvPr/>
          </p:nvGrpSpPr>
          <p:grpSpPr>
            <a:xfrm>
              <a:off x="7604910" y="4413179"/>
              <a:ext cx="155549" cy="444890"/>
              <a:chOff x="7604923" y="4413273"/>
              <a:chExt cx="155549" cy="444900"/>
            </a:xfrm>
            <a:grpFill/>
          </p:grpSpPr>
          <p:sp>
            <p:nvSpPr>
              <p:cNvPr id="189" name="자유형: 도형 188">
                <a:extLst>
                  <a:ext uri="{FF2B5EF4-FFF2-40B4-BE49-F238E27FC236}">
                    <a16:creationId xmlns:a16="http://schemas.microsoft.com/office/drawing/2014/main" id="{3B254BE6-3615-C639-6827-39744387FCA0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0" name="자유형: 도형 189">
                <a:extLst>
                  <a:ext uri="{FF2B5EF4-FFF2-40B4-BE49-F238E27FC236}">
                    <a16:creationId xmlns:a16="http://schemas.microsoft.com/office/drawing/2014/main" id="{E204B6CA-D530-601F-53FD-E3312C0C5C4C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1" name="자유형: 도형 190">
                <a:extLst>
                  <a:ext uri="{FF2B5EF4-FFF2-40B4-BE49-F238E27FC236}">
                    <a16:creationId xmlns:a16="http://schemas.microsoft.com/office/drawing/2014/main" id="{C608DB27-A938-57F0-7175-6FCDE8B87B4A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2" name="자유형: 도형 191">
                <a:extLst>
                  <a:ext uri="{FF2B5EF4-FFF2-40B4-BE49-F238E27FC236}">
                    <a16:creationId xmlns:a16="http://schemas.microsoft.com/office/drawing/2014/main" id="{0292CEE8-B797-696A-24ED-896C9C0E62FC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3" name="자유형: 도형 192">
                <a:extLst>
                  <a:ext uri="{FF2B5EF4-FFF2-40B4-BE49-F238E27FC236}">
                    <a16:creationId xmlns:a16="http://schemas.microsoft.com/office/drawing/2014/main" id="{61734EA8-D72A-7771-6F8E-37072F4D5667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4" name="자유형: 도형 193">
                <a:extLst>
                  <a:ext uri="{FF2B5EF4-FFF2-40B4-BE49-F238E27FC236}">
                    <a16:creationId xmlns:a16="http://schemas.microsoft.com/office/drawing/2014/main" id="{12B4D97A-F015-B144-F25F-22C80FE61C53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5" name="자유형: 도형 194">
                <a:extLst>
                  <a:ext uri="{FF2B5EF4-FFF2-40B4-BE49-F238E27FC236}">
                    <a16:creationId xmlns:a16="http://schemas.microsoft.com/office/drawing/2014/main" id="{474AAFD4-7792-7DFF-55B3-A09B776E8305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6" name="자유형: 도형 195">
                <a:extLst>
                  <a:ext uri="{FF2B5EF4-FFF2-40B4-BE49-F238E27FC236}">
                    <a16:creationId xmlns:a16="http://schemas.microsoft.com/office/drawing/2014/main" id="{E36A0D65-ACBB-C676-053E-1A71B9D42EED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7" name="자유형: 도형 196">
                <a:extLst>
                  <a:ext uri="{FF2B5EF4-FFF2-40B4-BE49-F238E27FC236}">
                    <a16:creationId xmlns:a16="http://schemas.microsoft.com/office/drawing/2014/main" id="{F744A6BC-D57A-8ACD-D1D3-87DF62D3783C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8" name="자유형: 도형 197">
                <a:extLst>
                  <a:ext uri="{FF2B5EF4-FFF2-40B4-BE49-F238E27FC236}">
                    <a16:creationId xmlns:a16="http://schemas.microsoft.com/office/drawing/2014/main" id="{0C2E7D1D-92B7-E31D-9D8D-33C57690BE5D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F471DC5E-9393-FDDF-DFB5-798FD80AA687}"/>
                </a:ext>
              </a:extLst>
            </p:cNvPr>
            <p:cNvSpPr/>
            <p:nvPr/>
          </p:nvSpPr>
          <p:spPr>
            <a:xfrm>
              <a:off x="7314201" y="4485373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2" name="자유형: 도형 181">
              <a:extLst>
                <a:ext uri="{FF2B5EF4-FFF2-40B4-BE49-F238E27FC236}">
                  <a16:creationId xmlns:a16="http://schemas.microsoft.com/office/drawing/2014/main" id="{ABB9A057-EFF4-69EA-7695-CFA42BF66D48}"/>
                </a:ext>
              </a:extLst>
            </p:cNvPr>
            <p:cNvSpPr/>
            <p:nvPr/>
          </p:nvSpPr>
          <p:spPr>
            <a:xfrm>
              <a:off x="7270914" y="4485373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3" name="자유형: 도형 182">
              <a:extLst>
                <a:ext uri="{FF2B5EF4-FFF2-40B4-BE49-F238E27FC236}">
                  <a16:creationId xmlns:a16="http://schemas.microsoft.com/office/drawing/2014/main" id="{C6BE9878-EF60-9A73-AAD6-7116F5DFD897}"/>
                </a:ext>
              </a:extLst>
            </p:cNvPr>
            <p:cNvSpPr/>
            <p:nvPr/>
          </p:nvSpPr>
          <p:spPr>
            <a:xfrm>
              <a:off x="7580615" y="4362851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4" name="자유형: 도형 183">
              <a:extLst>
                <a:ext uri="{FF2B5EF4-FFF2-40B4-BE49-F238E27FC236}">
                  <a16:creationId xmlns:a16="http://schemas.microsoft.com/office/drawing/2014/main" id="{A7F24E66-DCCF-B595-0BAE-446A1DE17F9C}"/>
                </a:ext>
              </a:extLst>
            </p:cNvPr>
            <p:cNvSpPr/>
            <p:nvPr/>
          </p:nvSpPr>
          <p:spPr>
            <a:xfrm>
              <a:off x="7325418" y="4841194"/>
              <a:ext cx="485496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5" name="자유형: 도형 184">
              <a:extLst>
                <a:ext uri="{FF2B5EF4-FFF2-40B4-BE49-F238E27FC236}">
                  <a16:creationId xmlns:a16="http://schemas.microsoft.com/office/drawing/2014/main" id="{E3138C11-5BBA-F5A2-5185-441E5DECBCBE}"/>
                </a:ext>
              </a:extLst>
            </p:cNvPr>
            <p:cNvSpPr/>
            <p:nvPr/>
          </p:nvSpPr>
          <p:spPr>
            <a:xfrm>
              <a:off x="7369284" y="4392895"/>
              <a:ext cx="66085" cy="74244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6" name="자유형: 도형 185">
              <a:extLst>
                <a:ext uri="{FF2B5EF4-FFF2-40B4-BE49-F238E27FC236}">
                  <a16:creationId xmlns:a16="http://schemas.microsoft.com/office/drawing/2014/main" id="{3B4E1D6E-15C4-CE9B-2253-758B7AD60840}"/>
                </a:ext>
              </a:extLst>
            </p:cNvPr>
            <p:cNvSpPr/>
            <p:nvPr/>
          </p:nvSpPr>
          <p:spPr>
            <a:xfrm>
              <a:off x="7412564" y="4362842"/>
              <a:ext cx="107552" cy="111114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DF45762A-807D-5DAC-23A5-22D30D94B94B}"/>
                </a:ext>
              </a:extLst>
            </p:cNvPr>
            <p:cNvSpPr/>
            <p:nvPr/>
          </p:nvSpPr>
          <p:spPr>
            <a:xfrm>
              <a:off x="7486959" y="4392879"/>
              <a:ext cx="73693" cy="74243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E840039C-2AAE-E256-1105-32C65C1D2ED4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6F651DE6-6BD0-13C7-1B3E-AF00D4975DC6}"/>
              </a:ext>
            </a:extLst>
          </p:cNvPr>
          <p:cNvSpPr txBox="1"/>
          <p:nvPr/>
        </p:nvSpPr>
        <p:spPr>
          <a:xfrm>
            <a:off x="1964550" y="2967517"/>
            <a:ext cx="60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2014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9B15018-2A9E-7782-F6C5-5B5EAEC007D3}"/>
              </a:ext>
            </a:extLst>
          </p:cNvPr>
          <p:cNvSpPr txBox="1"/>
          <p:nvPr/>
        </p:nvSpPr>
        <p:spPr>
          <a:xfrm>
            <a:off x="5791687" y="2967517"/>
            <a:ext cx="60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2015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A3EC5FDA-49B4-569D-6D15-40D1CACB1A07}"/>
              </a:ext>
            </a:extLst>
          </p:cNvPr>
          <p:cNvSpPr txBox="1"/>
          <p:nvPr/>
        </p:nvSpPr>
        <p:spPr>
          <a:xfrm>
            <a:off x="9618827" y="2967517"/>
            <a:ext cx="60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2016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64EBEB6-1790-16B3-E18B-7E260CF04A4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6D014A1-8125-559C-3591-432A5C2274D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517230299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눈물 방울 4">
            <a:extLst>
              <a:ext uri="{FF2B5EF4-FFF2-40B4-BE49-F238E27FC236}">
                <a16:creationId xmlns:a16="http://schemas.microsoft.com/office/drawing/2014/main" id="{55FBDC5B-6C87-8B4A-7DF9-0FED86066496}"/>
              </a:ext>
            </a:extLst>
          </p:cNvPr>
          <p:cNvSpPr/>
          <p:nvPr/>
        </p:nvSpPr>
        <p:spPr>
          <a:xfrm rot="8100000">
            <a:off x="1514909" y="2101279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눈물 방울 67">
            <a:extLst>
              <a:ext uri="{FF2B5EF4-FFF2-40B4-BE49-F238E27FC236}">
                <a16:creationId xmlns:a16="http://schemas.microsoft.com/office/drawing/2014/main" id="{6A161299-D532-B593-F31C-A0D0C198D9F4}"/>
              </a:ext>
            </a:extLst>
          </p:cNvPr>
          <p:cNvSpPr/>
          <p:nvPr/>
        </p:nvSpPr>
        <p:spPr>
          <a:xfrm rot="8100000">
            <a:off x="534205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눈물 방울 71">
            <a:extLst>
              <a:ext uri="{FF2B5EF4-FFF2-40B4-BE49-F238E27FC236}">
                <a16:creationId xmlns:a16="http://schemas.microsoft.com/office/drawing/2014/main" id="{A388F8A5-6A55-4975-0B66-F6F06D6CFBCC}"/>
              </a:ext>
            </a:extLst>
          </p:cNvPr>
          <p:cNvSpPr/>
          <p:nvPr/>
        </p:nvSpPr>
        <p:spPr>
          <a:xfrm rot="8100000">
            <a:off x="916919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3" name="그래픽 160">
            <a:extLst>
              <a:ext uri="{FF2B5EF4-FFF2-40B4-BE49-F238E27FC236}">
                <a16:creationId xmlns:a16="http://schemas.microsoft.com/office/drawing/2014/main" id="{0FE76642-2298-501C-E51C-12FA9499896D}"/>
              </a:ext>
            </a:extLst>
          </p:cNvPr>
          <p:cNvGrpSpPr>
            <a:grpSpLocks noChangeAspect="1"/>
          </p:cNvGrpSpPr>
          <p:nvPr/>
        </p:nvGrpSpPr>
        <p:grpSpPr>
          <a:xfrm>
            <a:off x="2058157" y="2459574"/>
            <a:ext cx="421415" cy="391797"/>
            <a:chOff x="9571522" y="5243155"/>
            <a:chExt cx="540000" cy="502048"/>
          </a:xfrm>
          <a:solidFill>
            <a:schemeClr val="accent1"/>
          </a:solidFill>
        </p:grpSpPr>
        <p:grpSp>
          <p:nvGrpSpPr>
            <p:cNvPr id="104" name="그래픽 160">
              <a:extLst>
                <a:ext uri="{FF2B5EF4-FFF2-40B4-BE49-F238E27FC236}">
                  <a16:creationId xmlns:a16="http://schemas.microsoft.com/office/drawing/2014/main" id="{90481038-A90B-DB18-D1C9-CE1CC2080279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108" name="자유형: 도형 107">
                <a:extLst>
                  <a:ext uri="{FF2B5EF4-FFF2-40B4-BE49-F238E27FC236}">
                    <a16:creationId xmlns:a16="http://schemas.microsoft.com/office/drawing/2014/main" id="{291E1D87-DDEE-25FC-50A2-9EDFE56A441C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9" name="자유형: 도형 108">
                <a:extLst>
                  <a:ext uri="{FF2B5EF4-FFF2-40B4-BE49-F238E27FC236}">
                    <a16:creationId xmlns:a16="http://schemas.microsoft.com/office/drawing/2014/main" id="{0756E608-7861-0586-30DB-FBC37590E3C2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0" name="자유형: 도형 109">
                <a:extLst>
                  <a:ext uri="{FF2B5EF4-FFF2-40B4-BE49-F238E27FC236}">
                    <a16:creationId xmlns:a16="http://schemas.microsoft.com/office/drawing/2014/main" id="{DE2E55C9-6941-568D-243D-F92422378769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1" name="자유형: 도형 110">
                <a:extLst>
                  <a:ext uri="{FF2B5EF4-FFF2-40B4-BE49-F238E27FC236}">
                    <a16:creationId xmlns:a16="http://schemas.microsoft.com/office/drawing/2014/main" id="{AEBC43FE-B69F-95F8-61C3-58FD8BDCD6C2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2" name="자유형: 도형 111">
                <a:extLst>
                  <a:ext uri="{FF2B5EF4-FFF2-40B4-BE49-F238E27FC236}">
                    <a16:creationId xmlns:a16="http://schemas.microsoft.com/office/drawing/2014/main" id="{1E970CE5-0E49-A9FC-23A4-752B615B7CE4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8D7F007B-7F26-7E42-EF15-E7A8F72901E5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FE374E2A-F424-DD87-FF55-5C9A2C3F4F22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323912DB-C1D8-E5EF-595F-D2866B084A78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3" name="그래픽 162">
            <a:extLst>
              <a:ext uri="{FF2B5EF4-FFF2-40B4-BE49-F238E27FC236}">
                <a16:creationId xmlns:a16="http://schemas.microsoft.com/office/drawing/2014/main" id="{334F652C-EC15-8107-C2DD-F9E3BA3317B6}"/>
              </a:ext>
            </a:extLst>
          </p:cNvPr>
          <p:cNvGrpSpPr>
            <a:grpSpLocks noChangeAspect="1"/>
          </p:cNvGrpSpPr>
          <p:nvPr/>
        </p:nvGrpSpPr>
        <p:grpSpPr>
          <a:xfrm>
            <a:off x="5885296" y="2449188"/>
            <a:ext cx="421415" cy="402183"/>
            <a:chOff x="8739183" y="5236498"/>
            <a:chExt cx="540000" cy="515358"/>
          </a:xfrm>
          <a:solidFill>
            <a:schemeClr val="accent1"/>
          </a:solidFill>
        </p:grpSpPr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210AF94F-D7F8-57EE-BE41-76ECF4977A0F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B9E469AC-C719-0132-CEA8-1711FBDF0E95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864F9F4A-1661-1C0A-1305-36E355FA00BC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01303C77-6BCE-F212-5F77-F0118D02397B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E3F922E5-FB5C-7B3F-CC3C-F96811E731A0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9" name="그래픽 164">
            <a:extLst>
              <a:ext uri="{FF2B5EF4-FFF2-40B4-BE49-F238E27FC236}">
                <a16:creationId xmlns:a16="http://schemas.microsoft.com/office/drawing/2014/main" id="{673BF928-FCE4-E938-B077-2CEF34154D68}"/>
              </a:ext>
            </a:extLst>
          </p:cNvPr>
          <p:cNvGrpSpPr>
            <a:grpSpLocks noChangeAspect="1"/>
          </p:cNvGrpSpPr>
          <p:nvPr/>
        </p:nvGrpSpPr>
        <p:grpSpPr>
          <a:xfrm>
            <a:off x="9712436" y="2461911"/>
            <a:ext cx="421415" cy="389459"/>
            <a:chOff x="7906850" y="5244653"/>
            <a:chExt cx="540000" cy="499052"/>
          </a:xfrm>
          <a:solidFill>
            <a:schemeClr val="accent1"/>
          </a:solidFill>
        </p:grpSpPr>
        <p:grpSp>
          <p:nvGrpSpPr>
            <p:cNvPr id="120" name="그래픽 164">
              <a:extLst>
                <a:ext uri="{FF2B5EF4-FFF2-40B4-BE49-F238E27FC236}">
                  <a16:creationId xmlns:a16="http://schemas.microsoft.com/office/drawing/2014/main" id="{06E12893-6C4F-24CE-405E-91F8AE4E65DC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124" name="자유형: 도형 123">
                <a:extLst>
                  <a:ext uri="{FF2B5EF4-FFF2-40B4-BE49-F238E27FC236}">
                    <a16:creationId xmlns:a16="http://schemas.microsoft.com/office/drawing/2014/main" id="{BF5E0BA0-345D-773E-C178-8F295B8EF923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5" name="자유형: 도형 124">
                <a:extLst>
                  <a:ext uri="{FF2B5EF4-FFF2-40B4-BE49-F238E27FC236}">
                    <a16:creationId xmlns:a16="http://schemas.microsoft.com/office/drawing/2014/main" id="{9183A376-EE88-4583-5258-F832B465089B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6" name="자유형: 도형 125">
                <a:extLst>
                  <a:ext uri="{FF2B5EF4-FFF2-40B4-BE49-F238E27FC236}">
                    <a16:creationId xmlns:a16="http://schemas.microsoft.com/office/drawing/2014/main" id="{9CF2A49C-5249-4F98-08CA-E4B09E5D94BE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21" name="그래픽 164">
              <a:extLst>
                <a:ext uri="{FF2B5EF4-FFF2-40B4-BE49-F238E27FC236}">
                  <a16:creationId xmlns:a16="http://schemas.microsoft.com/office/drawing/2014/main" id="{A224898E-565A-4D88-5095-17D0C93ECA04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22" name="자유형: 도형 121">
                <a:extLst>
                  <a:ext uri="{FF2B5EF4-FFF2-40B4-BE49-F238E27FC236}">
                    <a16:creationId xmlns:a16="http://schemas.microsoft.com/office/drawing/2014/main" id="{EEE939C0-B3C7-063D-09F2-6F887357A780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3" name="자유형: 도형 122">
                <a:extLst>
                  <a:ext uri="{FF2B5EF4-FFF2-40B4-BE49-F238E27FC236}">
                    <a16:creationId xmlns:a16="http://schemas.microsoft.com/office/drawing/2014/main" id="{E41228D2-DD47-6DDF-36D8-FEACD59906F2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6F651DE6-6BD0-13C7-1B3E-AF00D4975DC6}"/>
              </a:ext>
            </a:extLst>
          </p:cNvPr>
          <p:cNvSpPr txBox="1"/>
          <p:nvPr/>
        </p:nvSpPr>
        <p:spPr>
          <a:xfrm>
            <a:off x="1964551" y="2967517"/>
            <a:ext cx="60862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2017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9B15018-2A9E-7782-F6C5-5B5EAEC007D3}"/>
              </a:ext>
            </a:extLst>
          </p:cNvPr>
          <p:cNvSpPr txBox="1"/>
          <p:nvPr/>
        </p:nvSpPr>
        <p:spPr>
          <a:xfrm>
            <a:off x="5791687" y="2967517"/>
            <a:ext cx="60862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2018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A3EC5FDA-49B4-569D-6D15-40D1CACB1A07}"/>
              </a:ext>
            </a:extLst>
          </p:cNvPr>
          <p:cNvSpPr txBox="1"/>
          <p:nvPr/>
        </p:nvSpPr>
        <p:spPr>
          <a:xfrm>
            <a:off x="9618827" y="2967517"/>
            <a:ext cx="60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2019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57CE6A0-F337-A287-E9B6-BB0ACF410822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36BBFF2-1158-8547-19D2-64EC69688D86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12" name="Straight Connector 2">
            <a:extLst>
              <a:ext uri="{FF2B5EF4-FFF2-40B4-BE49-F238E27FC236}">
                <a16:creationId xmlns:a16="http://schemas.microsoft.com/office/drawing/2014/main" id="{0218AA61-263F-687D-D616-85D6FCC6B3EB}"/>
              </a:ext>
            </a:extLst>
          </p:cNvPr>
          <p:cNvCxnSpPr/>
          <p:nvPr/>
        </p:nvCxnSpPr>
        <p:spPr>
          <a:xfrm>
            <a:off x="2388148" y="4356735"/>
            <a:ext cx="3600000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Oval 78">
            <a:extLst>
              <a:ext uri="{FF2B5EF4-FFF2-40B4-BE49-F238E27FC236}">
                <a16:creationId xmlns:a16="http://schemas.microsoft.com/office/drawing/2014/main" id="{D999DDDC-70E3-EFF7-F5C0-FE626E0CC1CC}"/>
              </a:ext>
            </a:extLst>
          </p:cNvPr>
          <p:cNvSpPr/>
          <p:nvPr/>
        </p:nvSpPr>
        <p:spPr>
          <a:xfrm>
            <a:off x="5976715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4" name="Oval 81">
            <a:extLst>
              <a:ext uri="{FF2B5EF4-FFF2-40B4-BE49-F238E27FC236}">
                <a16:creationId xmlns:a16="http://schemas.microsoft.com/office/drawing/2014/main" id="{3922F3F8-165B-8405-2872-CAAD71A80D49}"/>
              </a:ext>
            </a:extLst>
          </p:cNvPr>
          <p:cNvSpPr/>
          <p:nvPr/>
        </p:nvSpPr>
        <p:spPr>
          <a:xfrm>
            <a:off x="9815137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5" name="Oval 24">
            <a:extLst>
              <a:ext uri="{FF2B5EF4-FFF2-40B4-BE49-F238E27FC236}">
                <a16:creationId xmlns:a16="http://schemas.microsoft.com/office/drawing/2014/main" id="{CE4B5B67-FCFA-7830-E195-AA0E91539D8B}"/>
              </a:ext>
            </a:extLst>
          </p:cNvPr>
          <p:cNvSpPr/>
          <p:nvPr/>
        </p:nvSpPr>
        <p:spPr>
          <a:xfrm>
            <a:off x="2160863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cxnSp>
        <p:nvCxnSpPr>
          <p:cNvPr id="16" name="Straight Connector 35">
            <a:extLst>
              <a:ext uri="{FF2B5EF4-FFF2-40B4-BE49-F238E27FC236}">
                <a16:creationId xmlns:a16="http://schemas.microsoft.com/office/drawing/2014/main" id="{4C0ACB0C-A21E-79DF-D4DA-F41809F5B2CD}"/>
              </a:ext>
            </a:extLst>
          </p:cNvPr>
          <p:cNvCxnSpPr>
            <a:cxnSpLocks/>
            <a:stCxn id="13" idx="6"/>
          </p:cNvCxnSpPr>
          <p:nvPr/>
        </p:nvCxnSpPr>
        <p:spPr>
          <a:xfrm>
            <a:off x="6192716" y="4349915"/>
            <a:ext cx="3629287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37">
            <a:extLst>
              <a:ext uri="{FF2B5EF4-FFF2-40B4-BE49-F238E27FC236}">
                <a16:creationId xmlns:a16="http://schemas.microsoft.com/office/drawing/2014/main" id="{0765929F-A725-BF6E-D570-3EA2ED9A1C7E}"/>
              </a:ext>
            </a:extLst>
          </p:cNvPr>
          <p:cNvCxnSpPr>
            <a:cxnSpLocks/>
          </p:cNvCxnSpPr>
          <p:nvPr/>
        </p:nvCxnSpPr>
        <p:spPr>
          <a:xfrm>
            <a:off x="10042426" y="4349915"/>
            <a:ext cx="2172149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2">
            <a:extLst>
              <a:ext uri="{FF2B5EF4-FFF2-40B4-BE49-F238E27FC236}">
                <a16:creationId xmlns:a16="http://schemas.microsoft.com/office/drawing/2014/main" id="{14034315-36ED-94A7-95A2-F5724ECAABD2}"/>
              </a:ext>
            </a:extLst>
          </p:cNvPr>
          <p:cNvCxnSpPr>
            <a:cxnSpLocks/>
          </p:cNvCxnSpPr>
          <p:nvPr/>
        </p:nvCxnSpPr>
        <p:spPr>
          <a:xfrm>
            <a:off x="0" y="4356735"/>
            <a:ext cx="2160863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B38341BE-A373-A5C2-8AED-463E457624EE}"/>
              </a:ext>
            </a:extLst>
          </p:cNvPr>
          <p:cNvSpPr txBox="1"/>
          <p:nvPr/>
        </p:nvSpPr>
        <p:spPr>
          <a:xfrm>
            <a:off x="1585984" y="48473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DD4A55E9-ACAC-6F9D-8D72-79D7D26D2E10}"/>
              </a:ext>
            </a:extLst>
          </p:cNvPr>
          <p:cNvSpPr/>
          <p:nvPr/>
        </p:nvSpPr>
        <p:spPr>
          <a:xfrm>
            <a:off x="1240427" y="5164168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47BB09C-AE67-9F59-6813-4D90BFCD88D8}"/>
              </a:ext>
            </a:extLst>
          </p:cNvPr>
          <p:cNvSpPr txBox="1"/>
          <p:nvPr/>
        </p:nvSpPr>
        <p:spPr>
          <a:xfrm>
            <a:off x="541312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F6ACEAD0-4E9A-57A3-FAB6-9AC9769A86A9}"/>
              </a:ext>
            </a:extLst>
          </p:cNvPr>
          <p:cNvSpPr/>
          <p:nvPr/>
        </p:nvSpPr>
        <p:spPr>
          <a:xfrm>
            <a:off x="506756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86E15EF-F5E3-9D1D-EDF7-7B9A31DF34C7}"/>
              </a:ext>
            </a:extLst>
          </p:cNvPr>
          <p:cNvSpPr txBox="1"/>
          <p:nvPr/>
        </p:nvSpPr>
        <p:spPr>
          <a:xfrm>
            <a:off x="924026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59137A11-5E91-28AE-84F5-2F64E484941A}"/>
              </a:ext>
            </a:extLst>
          </p:cNvPr>
          <p:cNvSpPr/>
          <p:nvPr/>
        </p:nvSpPr>
        <p:spPr>
          <a:xfrm>
            <a:off x="889470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56406594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눈물 방울 4">
            <a:extLst>
              <a:ext uri="{FF2B5EF4-FFF2-40B4-BE49-F238E27FC236}">
                <a16:creationId xmlns:a16="http://schemas.microsoft.com/office/drawing/2014/main" id="{55FBDC5B-6C87-8B4A-7DF9-0FED86066496}"/>
              </a:ext>
            </a:extLst>
          </p:cNvPr>
          <p:cNvSpPr/>
          <p:nvPr/>
        </p:nvSpPr>
        <p:spPr>
          <a:xfrm rot="8100000">
            <a:off x="1514909" y="2101279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눈물 방울 67">
            <a:extLst>
              <a:ext uri="{FF2B5EF4-FFF2-40B4-BE49-F238E27FC236}">
                <a16:creationId xmlns:a16="http://schemas.microsoft.com/office/drawing/2014/main" id="{6A161299-D532-B593-F31C-A0D0C198D9F4}"/>
              </a:ext>
            </a:extLst>
          </p:cNvPr>
          <p:cNvSpPr/>
          <p:nvPr/>
        </p:nvSpPr>
        <p:spPr>
          <a:xfrm rot="8100000">
            <a:off x="534205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눈물 방울 71">
            <a:extLst>
              <a:ext uri="{FF2B5EF4-FFF2-40B4-BE49-F238E27FC236}">
                <a16:creationId xmlns:a16="http://schemas.microsoft.com/office/drawing/2014/main" id="{A388F8A5-6A55-4975-0B66-F6F06D6CFBCC}"/>
              </a:ext>
            </a:extLst>
          </p:cNvPr>
          <p:cNvSpPr/>
          <p:nvPr/>
        </p:nvSpPr>
        <p:spPr>
          <a:xfrm rot="8100000">
            <a:off x="9169190" y="2101281"/>
            <a:ext cx="1507907" cy="1507907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6" name="그래픽 11">
            <a:extLst>
              <a:ext uri="{FF2B5EF4-FFF2-40B4-BE49-F238E27FC236}">
                <a16:creationId xmlns:a16="http://schemas.microsoft.com/office/drawing/2014/main" id="{6452ACC9-A05F-1987-AD6F-F090DA407387}"/>
              </a:ext>
            </a:extLst>
          </p:cNvPr>
          <p:cNvGrpSpPr/>
          <p:nvPr/>
        </p:nvGrpSpPr>
        <p:grpSpPr>
          <a:xfrm>
            <a:off x="9771761" y="2424404"/>
            <a:ext cx="302763" cy="426967"/>
            <a:chOff x="1551849" y="4320879"/>
            <a:chExt cx="382914" cy="540000"/>
          </a:xfrm>
          <a:solidFill>
            <a:schemeClr val="accent1"/>
          </a:solidFill>
        </p:grpSpPr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4A69DBB3-0241-15AD-B8C9-81652D407EE8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69824494-5031-2747-13B6-1A8B1F10A6FD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82" name="그래픽 11">
              <a:extLst>
                <a:ext uri="{FF2B5EF4-FFF2-40B4-BE49-F238E27FC236}">
                  <a16:creationId xmlns:a16="http://schemas.microsoft.com/office/drawing/2014/main" id="{6DEC10E1-490B-3497-36F4-DB10289C1B5B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86" name="그래픽 11">
                <a:extLst>
                  <a:ext uri="{FF2B5EF4-FFF2-40B4-BE49-F238E27FC236}">
                    <a16:creationId xmlns:a16="http://schemas.microsoft.com/office/drawing/2014/main" id="{51EFA9C3-48D8-2C52-CD4A-07BB66F75C7D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91" name="자유형: 도형 90">
                  <a:extLst>
                    <a:ext uri="{FF2B5EF4-FFF2-40B4-BE49-F238E27FC236}">
                      <a16:creationId xmlns:a16="http://schemas.microsoft.com/office/drawing/2014/main" id="{F22ECFCC-EC96-82B3-BA3F-E2191E1E8E44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2" name="자유형: 도형 91">
                  <a:extLst>
                    <a:ext uri="{FF2B5EF4-FFF2-40B4-BE49-F238E27FC236}">
                      <a16:creationId xmlns:a16="http://schemas.microsoft.com/office/drawing/2014/main" id="{71371FF7-0ADE-E5B5-50F5-B92A0E70B2EC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3" name="자유형: 도형 92">
                  <a:extLst>
                    <a:ext uri="{FF2B5EF4-FFF2-40B4-BE49-F238E27FC236}">
                      <a16:creationId xmlns:a16="http://schemas.microsoft.com/office/drawing/2014/main" id="{E2DA0D60-5626-D0AE-B79B-207BDD8CD2A2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87" name="그래픽 11">
                <a:extLst>
                  <a:ext uri="{FF2B5EF4-FFF2-40B4-BE49-F238E27FC236}">
                    <a16:creationId xmlns:a16="http://schemas.microsoft.com/office/drawing/2014/main" id="{CB5974F1-5B08-D0E2-B22F-F0F66C604D58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88" name="자유형: 도형 87">
                  <a:extLst>
                    <a:ext uri="{FF2B5EF4-FFF2-40B4-BE49-F238E27FC236}">
                      <a16:creationId xmlns:a16="http://schemas.microsoft.com/office/drawing/2014/main" id="{F9A9EC7B-7054-A549-2425-ECC56D07566D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89" name="자유형: 도형 88">
                  <a:extLst>
                    <a:ext uri="{FF2B5EF4-FFF2-40B4-BE49-F238E27FC236}">
                      <a16:creationId xmlns:a16="http://schemas.microsoft.com/office/drawing/2014/main" id="{F214C5E7-8CD8-E7C5-0452-B6D3523DB578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90" name="자유형: 도형 89">
                  <a:extLst>
                    <a:ext uri="{FF2B5EF4-FFF2-40B4-BE49-F238E27FC236}">
                      <a16:creationId xmlns:a16="http://schemas.microsoft.com/office/drawing/2014/main" id="{E51CF946-A99E-08F2-FC4D-22DAC025EE8D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83" name="그래픽 11">
              <a:extLst>
                <a:ext uri="{FF2B5EF4-FFF2-40B4-BE49-F238E27FC236}">
                  <a16:creationId xmlns:a16="http://schemas.microsoft.com/office/drawing/2014/main" id="{5878017D-373C-ACF1-FC93-88C286CD99A3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84" name="자유형: 도형 83">
                <a:extLst>
                  <a:ext uri="{FF2B5EF4-FFF2-40B4-BE49-F238E27FC236}">
                    <a16:creationId xmlns:a16="http://schemas.microsoft.com/office/drawing/2014/main" id="{014200DC-B6EF-0770-1FDF-35AA53B24179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9769C329-0427-B5D2-B39C-92FF758B7802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94" name="그래픽 140">
            <a:extLst>
              <a:ext uri="{FF2B5EF4-FFF2-40B4-BE49-F238E27FC236}">
                <a16:creationId xmlns:a16="http://schemas.microsoft.com/office/drawing/2014/main" id="{7F71D293-F0D2-7169-9177-8B1DC152E01E}"/>
              </a:ext>
            </a:extLst>
          </p:cNvPr>
          <p:cNvGrpSpPr>
            <a:grpSpLocks noChangeAspect="1"/>
          </p:cNvGrpSpPr>
          <p:nvPr/>
        </p:nvGrpSpPr>
        <p:grpSpPr>
          <a:xfrm>
            <a:off x="5885295" y="2426331"/>
            <a:ext cx="421417" cy="425041"/>
            <a:chOff x="6244475" y="6053552"/>
            <a:chExt cx="535389" cy="539993"/>
          </a:xfrm>
          <a:solidFill>
            <a:schemeClr val="accent1"/>
          </a:solidFill>
        </p:grpSpPr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F0EC3B3C-B99C-0592-F9AD-5412426E2066}"/>
                </a:ext>
              </a:extLst>
            </p:cNvPr>
            <p:cNvSpPr/>
            <p:nvPr/>
          </p:nvSpPr>
          <p:spPr>
            <a:xfrm>
              <a:off x="6244475" y="6337898"/>
              <a:ext cx="250264" cy="255647"/>
            </a:xfrm>
            <a:custGeom>
              <a:avLst/>
              <a:gdLst>
                <a:gd name="connsiteX0" fmla="*/ 90827 w 250265"/>
                <a:gd name="connsiteY0" fmla="*/ 255648 h 255647"/>
                <a:gd name="connsiteX1" fmla="*/ 59553 w 250265"/>
                <a:gd name="connsiteY1" fmla="*/ 250054 h 255647"/>
                <a:gd name="connsiteX2" fmla="*/ 47281 w 250265"/>
                <a:gd name="connsiteY2" fmla="*/ 245510 h 255647"/>
                <a:gd name="connsiteX3" fmla="*/ 102829 w 250265"/>
                <a:gd name="connsiteY3" fmla="*/ 189346 h 255647"/>
                <a:gd name="connsiteX4" fmla="*/ 94940 w 250265"/>
                <a:gd name="connsiteY4" fmla="*/ 159621 h 255647"/>
                <a:gd name="connsiteX5" fmla="*/ 65734 w 250265"/>
                <a:gd name="connsiteY5" fmla="*/ 151702 h 255647"/>
                <a:gd name="connsiteX6" fmla="*/ 10084 w 250265"/>
                <a:gd name="connsiteY6" fmla="*/ 207972 h 255647"/>
                <a:gd name="connsiteX7" fmla="*/ 5532 w 250265"/>
                <a:gd name="connsiteY7" fmla="*/ 195425 h 255647"/>
                <a:gd name="connsiteX8" fmla="*/ 26529 w 250265"/>
                <a:gd name="connsiteY8" fmla="*/ 98858 h 255647"/>
                <a:gd name="connsiteX9" fmla="*/ 112300 w 250265"/>
                <a:gd name="connsiteY9" fmla="*/ 74482 h 255647"/>
                <a:gd name="connsiteX10" fmla="*/ 185955 w 250265"/>
                <a:gd name="connsiteY10" fmla="*/ 0 h 255647"/>
                <a:gd name="connsiteX11" fmla="*/ 197953 w 250265"/>
                <a:gd name="connsiteY11" fmla="*/ 11867 h 255647"/>
                <a:gd name="connsiteX12" fmla="*/ 117249 w 250265"/>
                <a:gd name="connsiteY12" fmla="*/ 93487 h 255647"/>
                <a:gd name="connsiteX13" fmla="*/ 112372 w 250265"/>
                <a:gd name="connsiteY13" fmla="*/ 91998 h 255647"/>
                <a:gd name="connsiteX14" fmla="*/ 38527 w 250265"/>
                <a:gd name="connsiteY14" fmla="*/ 110725 h 255647"/>
                <a:gd name="connsiteX15" fmla="*/ 17863 w 250265"/>
                <a:gd name="connsiteY15" fmla="*/ 176108 h 255647"/>
                <a:gd name="connsiteX16" fmla="*/ 60658 w 250265"/>
                <a:gd name="connsiteY16" fmla="*/ 132832 h 255647"/>
                <a:gd name="connsiteX17" fmla="*/ 108761 w 250265"/>
                <a:gd name="connsiteY17" fmla="*/ 145872 h 255647"/>
                <a:gd name="connsiteX18" fmla="*/ 121619 w 250265"/>
                <a:gd name="connsiteY18" fmla="*/ 194341 h 255647"/>
                <a:gd name="connsiteX19" fmla="*/ 78681 w 250265"/>
                <a:gd name="connsiteY19" fmla="*/ 237760 h 255647"/>
                <a:gd name="connsiteX20" fmla="*/ 143283 w 250265"/>
                <a:gd name="connsiteY20" fmla="*/ 216928 h 255647"/>
                <a:gd name="connsiteX21" fmla="*/ 161824 w 250265"/>
                <a:gd name="connsiteY21" fmla="*/ 142045 h 255647"/>
                <a:gd name="connsiteX22" fmla="*/ 160394 w 250265"/>
                <a:gd name="connsiteY22" fmla="*/ 137253 h 255647"/>
                <a:gd name="connsiteX23" fmla="*/ 238264 w 250265"/>
                <a:gd name="connsiteY23" fmla="*/ 58527 h 255647"/>
                <a:gd name="connsiteX24" fmla="*/ 250266 w 250265"/>
                <a:gd name="connsiteY24" fmla="*/ 70394 h 255647"/>
                <a:gd name="connsiteX25" fmla="*/ 179315 w 250265"/>
                <a:gd name="connsiteY25" fmla="*/ 142130 h 255647"/>
                <a:gd name="connsiteX26" fmla="*/ 155285 w 250265"/>
                <a:gd name="connsiteY26" fmla="*/ 228795 h 255647"/>
                <a:gd name="connsiteX27" fmla="*/ 90827 w 250265"/>
                <a:gd name="connsiteY27" fmla="*/ 255648 h 25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0265" h="255647">
                  <a:moveTo>
                    <a:pt x="90827" y="255648"/>
                  </a:moveTo>
                  <a:cubicBezTo>
                    <a:pt x="80318" y="255648"/>
                    <a:pt x="69733" y="253817"/>
                    <a:pt x="59553" y="250054"/>
                  </a:cubicBezTo>
                  <a:lnTo>
                    <a:pt x="47281" y="245510"/>
                  </a:lnTo>
                  <a:lnTo>
                    <a:pt x="102829" y="189346"/>
                  </a:lnTo>
                  <a:lnTo>
                    <a:pt x="94940" y="159621"/>
                  </a:lnTo>
                  <a:lnTo>
                    <a:pt x="65734" y="151702"/>
                  </a:lnTo>
                  <a:lnTo>
                    <a:pt x="10084" y="207972"/>
                  </a:lnTo>
                  <a:lnTo>
                    <a:pt x="5532" y="195425"/>
                  </a:lnTo>
                  <a:cubicBezTo>
                    <a:pt x="-6618" y="161937"/>
                    <a:pt x="1625" y="124031"/>
                    <a:pt x="26529" y="98858"/>
                  </a:cubicBezTo>
                  <a:cubicBezTo>
                    <a:pt x="49057" y="76081"/>
                    <a:pt x="81507" y="66973"/>
                    <a:pt x="112300" y="74482"/>
                  </a:cubicBezTo>
                  <a:lnTo>
                    <a:pt x="185955" y="0"/>
                  </a:lnTo>
                  <a:lnTo>
                    <a:pt x="197953" y="11867"/>
                  </a:lnTo>
                  <a:lnTo>
                    <a:pt x="117249" y="93487"/>
                  </a:lnTo>
                  <a:lnTo>
                    <a:pt x="112372" y="91998"/>
                  </a:lnTo>
                  <a:cubicBezTo>
                    <a:pt x="86144" y="84000"/>
                    <a:pt x="57853" y="91188"/>
                    <a:pt x="38527" y="110725"/>
                  </a:cubicBezTo>
                  <a:cubicBezTo>
                    <a:pt x="21487" y="127950"/>
                    <a:pt x="14003" y="152491"/>
                    <a:pt x="17863" y="176108"/>
                  </a:cubicBezTo>
                  <a:lnTo>
                    <a:pt x="60658" y="132832"/>
                  </a:lnTo>
                  <a:lnTo>
                    <a:pt x="108761" y="145872"/>
                  </a:lnTo>
                  <a:lnTo>
                    <a:pt x="121619" y="194341"/>
                  </a:lnTo>
                  <a:lnTo>
                    <a:pt x="78681" y="237760"/>
                  </a:lnTo>
                  <a:cubicBezTo>
                    <a:pt x="102015" y="241671"/>
                    <a:pt x="126268" y="234132"/>
                    <a:pt x="143283" y="216928"/>
                  </a:cubicBezTo>
                  <a:cubicBezTo>
                    <a:pt x="162651" y="197332"/>
                    <a:pt x="169755" y="168645"/>
                    <a:pt x="161824" y="142045"/>
                  </a:cubicBezTo>
                  <a:lnTo>
                    <a:pt x="160394" y="137253"/>
                  </a:lnTo>
                  <a:lnTo>
                    <a:pt x="238264" y="58527"/>
                  </a:lnTo>
                  <a:lnTo>
                    <a:pt x="250266" y="70394"/>
                  </a:lnTo>
                  <a:lnTo>
                    <a:pt x="179315" y="142130"/>
                  </a:lnTo>
                  <a:cubicBezTo>
                    <a:pt x="186782" y="173218"/>
                    <a:pt x="177800" y="206014"/>
                    <a:pt x="155285" y="228795"/>
                  </a:cubicBezTo>
                  <a:cubicBezTo>
                    <a:pt x="137988" y="246274"/>
                    <a:pt x="114608" y="255644"/>
                    <a:pt x="90827" y="25564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9483D9A1-6F65-4B81-CD6F-289D44B8D68D}"/>
                </a:ext>
              </a:extLst>
            </p:cNvPr>
            <p:cNvSpPr/>
            <p:nvPr/>
          </p:nvSpPr>
          <p:spPr>
            <a:xfrm>
              <a:off x="6509034" y="6056826"/>
              <a:ext cx="266381" cy="271284"/>
            </a:xfrm>
            <a:custGeom>
              <a:avLst/>
              <a:gdLst>
                <a:gd name="connsiteX0" fmla="*/ 65003 w 266381"/>
                <a:gd name="connsiteY0" fmla="*/ 271285 h 271284"/>
                <a:gd name="connsiteX1" fmla="*/ 53004 w 266381"/>
                <a:gd name="connsiteY1" fmla="*/ 259418 h 271284"/>
                <a:gd name="connsiteX2" fmla="*/ 149162 w 266381"/>
                <a:gd name="connsiteY2" fmla="*/ 162163 h 271284"/>
                <a:gd name="connsiteX3" fmla="*/ 154035 w 266381"/>
                <a:gd name="connsiteY3" fmla="*/ 163652 h 271284"/>
                <a:gd name="connsiteX4" fmla="*/ 227872 w 266381"/>
                <a:gd name="connsiteY4" fmla="*/ 144921 h 271284"/>
                <a:gd name="connsiteX5" fmla="*/ 248527 w 266381"/>
                <a:gd name="connsiteY5" fmla="*/ 79543 h 271284"/>
                <a:gd name="connsiteX6" fmla="*/ 205736 w 266381"/>
                <a:gd name="connsiteY6" fmla="*/ 122814 h 271284"/>
                <a:gd name="connsiteX7" fmla="*/ 157621 w 266381"/>
                <a:gd name="connsiteY7" fmla="*/ 109770 h 271284"/>
                <a:gd name="connsiteX8" fmla="*/ 144779 w 266381"/>
                <a:gd name="connsiteY8" fmla="*/ 61305 h 271284"/>
                <a:gd name="connsiteX9" fmla="*/ 187718 w 266381"/>
                <a:gd name="connsiteY9" fmla="*/ 17890 h 271284"/>
                <a:gd name="connsiteX10" fmla="*/ 123116 w 266381"/>
                <a:gd name="connsiteY10" fmla="*/ 38722 h 271284"/>
                <a:gd name="connsiteX11" fmla="*/ 104570 w 266381"/>
                <a:gd name="connsiteY11" fmla="*/ 113597 h 271284"/>
                <a:gd name="connsiteX12" fmla="*/ 105996 w 266381"/>
                <a:gd name="connsiteY12" fmla="*/ 118389 h 271284"/>
                <a:gd name="connsiteX13" fmla="*/ 11994 w 266381"/>
                <a:gd name="connsiteY13" fmla="*/ 213437 h 271284"/>
                <a:gd name="connsiteX14" fmla="*/ 0 w 266381"/>
                <a:gd name="connsiteY14" fmla="*/ 201570 h 271284"/>
                <a:gd name="connsiteX15" fmla="*/ 87075 w 266381"/>
                <a:gd name="connsiteY15" fmla="*/ 113516 h 271284"/>
                <a:gd name="connsiteX16" fmla="*/ 111122 w 266381"/>
                <a:gd name="connsiteY16" fmla="*/ 26851 h 271284"/>
                <a:gd name="connsiteX17" fmla="*/ 206845 w 266381"/>
                <a:gd name="connsiteY17" fmla="*/ 5601 h 271284"/>
                <a:gd name="connsiteX18" fmla="*/ 219118 w 266381"/>
                <a:gd name="connsiteY18" fmla="*/ 10140 h 271284"/>
                <a:gd name="connsiteX19" fmla="*/ 163574 w 266381"/>
                <a:gd name="connsiteY19" fmla="*/ 66309 h 271284"/>
                <a:gd name="connsiteX20" fmla="*/ 171446 w 266381"/>
                <a:gd name="connsiteY20" fmla="*/ 96030 h 271284"/>
                <a:gd name="connsiteX21" fmla="*/ 200656 w 266381"/>
                <a:gd name="connsiteY21" fmla="*/ 103952 h 271284"/>
                <a:gd name="connsiteX22" fmla="*/ 256314 w 266381"/>
                <a:gd name="connsiteY22" fmla="*/ 47666 h 271284"/>
                <a:gd name="connsiteX23" fmla="*/ 260862 w 266381"/>
                <a:gd name="connsiteY23" fmla="*/ 60217 h 271284"/>
                <a:gd name="connsiteX24" fmla="*/ 239865 w 266381"/>
                <a:gd name="connsiteY24" fmla="*/ 156788 h 271284"/>
                <a:gd name="connsiteX25" fmla="*/ 154103 w 266381"/>
                <a:gd name="connsiteY25" fmla="*/ 181164 h 271284"/>
                <a:gd name="connsiteX26" fmla="*/ 65003 w 266381"/>
                <a:gd name="connsiteY26" fmla="*/ 271285 h 27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6381" h="271284">
                  <a:moveTo>
                    <a:pt x="65003" y="271285"/>
                  </a:moveTo>
                  <a:lnTo>
                    <a:pt x="53004" y="259418"/>
                  </a:lnTo>
                  <a:lnTo>
                    <a:pt x="149162" y="162163"/>
                  </a:lnTo>
                  <a:lnTo>
                    <a:pt x="154035" y="163652"/>
                  </a:lnTo>
                  <a:cubicBezTo>
                    <a:pt x="180267" y="171642"/>
                    <a:pt x="208541" y="164462"/>
                    <a:pt x="227872" y="144921"/>
                  </a:cubicBezTo>
                  <a:cubicBezTo>
                    <a:pt x="244898" y="127700"/>
                    <a:pt x="252378" y="103168"/>
                    <a:pt x="248527" y="79543"/>
                  </a:cubicBezTo>
                  <a:lnTo>
                    <a:pt x="205736" y="122814"/>
                  </a:lnTo>
                  <a:lnTo>
                    <a:pt x="157621" y="109770"/>
                  </a:lnTo>
                  <a:lnTo>
                    <a:pt x="144779" y="61305"/>
                  </a:lnTo>
                  <a:lnTo>
                    <a:pt x="187718" y="17890"/>
                  </a:lnTo>
                  <a:cubicBezTo>
                    <a:pt x="164413" y="13967"/>
                    <a:pt x="140134" y="21510"/>
                    <a:pt x="123116" y="38722"/>
                  </a:cubicBezTo>
                  <a:cubicBezTo>
                    <a:pt x="103739" y="58310"/>
                    <a:pt x="96630" y="86997"/>
                    <a:pt x="104570" y="113597"/>
                  </a:cubicBezTo>
                  <a:lnTo>
                    <a:pt x="105996" y="118389"/>
                  </a:lnTo>
                  <a:lnTo>
                    <a:pt x="11994" y="213437"/>
                  </a:lnTo>
                  <a:lnTo>
                    <a:pt x="0" y="201570"/>
                  </a:lnTo>
                  <a:lnTo>
                    <a:pt x="87075" y="113516"/>
                  </a:lnTo>
                  <a:cubicBezTo>
                    <a:pt x="79608" y="82424"/>
                    <a:pt x="88594" y="49623"/>
                    <a:pt x="111122" y="26851"/>
                  </a:cubicBezTo>
                  <a:cubicBezTo>
                    <a:pt x="136042" y="1639"/>
                    <a:pt x="173627" y="-6697"/>
                    <a:pt x="206845" y="5601"/>
                  </a:cubicBezTo>
                  <a:lnTo>
                    <a:pt x="219118" y="10140"/>
                  </a:lnTo>
                  <a:lnTo>
                    <a:pt x="163574" y="66309"/>
                  </a:lnTo>
                  <a:lnTo>
                    <a:pt x="171446" y="96030"/>
                  </a:lnTo>
                  <a:lnTo>
                    <a:pt x="200656" y="103952"/>
                  </a:lnTo>
                  <a:lnTo>
                    <a:pt x="256314" y="47666"/>
                  </a:lnTo>
                  <a:lnTo>
                    <a:pt x="260862" y="60217"/>
                  </a:lnTo>
                  <a:cubicBezTo>
                    <a:pt x="272991" y="93714"/>
                    <a:pt x="264752" y="131623"/>
                    <a:pt x="239865" y="156788"/>
                  </a:cubicBezTo>
                  <a:cubicBezTo>
                    <a:pt x="217333" y="179574"/>
                    <a:pt x="184883" y="188678"/>
                    <a:pt x="154103" y="181164"/>
                  </a:cubicBezTo>
                  <a:lnTo>
                    <a:pt x="65003" y="27128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7" name="그래픽 140">
              <a:extLst>
                <a:ext uri="{FF2B5EF4-FFF2-40B4-BE49-F238E27FC236}">
                  <a16:creationId xmlns:a16="http://schemas.microsoft.com/office/drawing/2014/main" id="{D676594C-41A9-73E7-E7C1-763254C45773}"/>
                </a:ext>
              </a:extLst>
            </p:cNvPr>
            <p:cNvGrpSpPr/>
            <p:nvPr/>
          </p:nvGrpSpPr>
          <p:grpSpPr>
            <a:xfrm>
              <a:off x="6248199" y="6053552"/>
              <a:ext cx="531665" cy="537430"/>
              <a:chOff x="6248199" y="6053552"/>
              <a:chExt cx="531665" cy="537430"/>
            </a:xfrm>
            <a:grpFill/>
          </p:grpSpPr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A65163A7-DC82-1258-BF87-1457791D0D1D}"/>
                  </a:ext>
                </a:extLst>
              </p:cNvPr>
              <p:cNvSpPr/>
              <p:nvPr/>
            </p:nvSpPr>
            <p:spPr>
              <a:xfrm>
                <a:off x="6675226" y="6485357"/>
                <a:ext cx="104637" cy="105624"/>
              </a:xfrm>
              <a:custGeom>
                <a:avLst/>
                <a:gdLst>
                  <a:gd name="connsiteX0" fmla="*/ 104638 w 104637"/>
                  <a:gd name="connsiteY0" fmla="*/ 105625 h 105624"/>
                  <a:gd name="connsiteX1" fmla="*/ 10990 w 104637"/>
                  <a:gd name="connsiteY1" fmla="*/ 77646 h 105624"/>
                  <a:gd name="connsiteX2" fmla="*/ 0 w 104637"/>
                  <a:gd name="connsiteY2" fmla="*/ 66547 h 105624"/>
                  <a:gd name="connsiteX3" fmla="*/ 11990 w 104637"/>
                  <a:gd name="connsiteY3" fmla="*/ 54671 h 105624"/>
                  <a:gd name="connsiteX4" fmla="*/ 19946 w 104637"/>
                  <a:gd name="connsiteY4" fmla="*/ 62708 h 105624"/>
                  <a:gd name="connsiteX5" fmla="*/ 79739 w 104637"/>
                  <a:gd name="connsiteY5" fmla="*/ 80574 h 105624"/>
                  <a:gd name="connsiteX6" fmla="*/ 62020 w 104637"/>
                  <a:gd name="connsiteY6" fmla="*/ 19913 h 105624"/>
                  <a:gd name="connsiteX7" fmla="*/ 54055 w 104637"/>
                  <a:gd name="connsiteY7" fmla="*/ 11863 h 105624"/>
                  <a:gd name="connsiteX8" fmla="*/ 66066 w 104637"/>
                  <a:gd name="connsiteY8" fmla="*/ 0 h 105624"/>
                  <a:gd name="connsiteX9" fmla="*/ 77022 w 104637"/>
                  <a:gd name="connsiteY9" fmla="*/ 11087 h 10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637" h="105624">
                    <a:moveTo>
                      <a:pt x="104638" y="105625"/>
                    </a:moveTo>
                    <a:lnTo>
                      <a:pt x="10990" y="77646"/>
                    </a:lnTo>
                    <a:lnTo>
                      <a:pt x="0" y="66547"/>
                    </a:lnTo>
                    <a:lnTo>
                      <a:pt x="11990" y="54671"/>
                    </a:lnTo>
                    <a:lnTo>
                      <a:pt x="19946" y="62708"/>
                    </a:lnTo>
                    <a:lnTo>
                      <a:pt x="79739" y="80574"/>
                    </a:lnTo>
                    <a:lnTo>
                      <a:pt x="62020" y="19913"/>
                    </a:lnTo>
                    <a:lnTo>
                      <a:pt x="54055" y="11863"/>
                    </a:lnTo>
                    <a:lnTo>
                      <a:pt x="66066" y="0"/>
                    </a:lnTo>
                    <a:lnTo>
                      <a:pt x="77022" y="11087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5DE442FF-1413-52F5-C549-6ED01F812515}"/>
                  </a:ext>
                </a:extLst>
              </p:cNvPr>
              <p:cNvSpPr/>
              <p:nvPr/>
            </p:nvSpPr>
            <p:spPr>
              <a:xfrm>
                <a:off x="6301226" y="6107041"/>
                <a:ext cx="449765" cy="454785"/>
              </a:xfrm>
              <a:custGeom>
                <a:avLst/>
                <a:gdLst>
                  <a:gd name="connsiteX0" fmla="*/ 70500 w 449765"/>
                  <a:gd name="connsiteY0" fmla="*/ 23406 h 454785"/>
                  <a:gd name="connsiteX1" fmla="*/ 426608 w 449765"/>
                  <a:gd name="connsiteY1" fmla="*/ 383505 h 454785"/>
                  <a:gd name="connsiteX2" fmla="*/ 379253 w 449765"/>
                  <a:gd name="connsiteY2" fmla="*/ 431380 h 454785"/>
                  <a:gd name="connsiteX3" fmla="*/ 23148 w 449765"/>
                  <a:gd name="connsiteY3" fmla="*/ 71276 h 454785"/>
                  <a:gd name="connsiteX4" fmla="*/ 70500 w 449765"/>
                  <a:gd name="connsiteY4" fmla="*/ 23406 h 454785"/>
                  <a:gd name="connsiteX5" fmla="*/ 70500 w 449765"/>
                  <a:gd name="connsiteY5" fmla="*/ 0 h 454785"/>
                  <a:gd name="connsiteX6" fmla="*/ 0 w 449765"/>
                  <a:gd name="connsiteY6" fmla="*/ 71276 h 454785"/>
                  <a:gd name="connsiteX7" fmla="*/ 379257 w 449765"/>
                  <a:gd name="connsiteY7" fmla="*/ 454785 h 454785"/>
                  <a:gd name="connsiteX8" fmla="*/ 449765 w 449765"/>
                  <a:gd name="connsiteY8" fmla="*/ 383505 h 454785"/>
                  <a:gd name="connsiteX9" fmla="*/ 70500 w 449765"/>
                  <a:gd name="connsiteY9" fmla="*/ 0 h 454785"/>
                  <a:gd name="connsiteX10" fmla="*/ 70500 w 449765"/>
                  <a:gd name="connsiteY10" fmla="*/ 0 h 45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765" h="454785">
                    <a:moveTo>
                      <a:pt x="70500" y="23406"/>
                    </a:moveTo>
                    <a:lnTo>
                      <a:pt x="426608" y="383505"/>
                    </a:lnTo>
                    <a:lnTo>
                      <a:pt x="379253" y="431380"/>
                    </a:lnTo>
                    <a:lnTo>
                      <a:pt x="23148" y="71276"/>
                    </a:lnTo>
                    <a:lnTo>
                      <a:pt x="70500" y="23406"/>
                    </a:lnTo>
                    <a:moveTo>
                      <a:pt x="70500" y="0"/>
                    </a:moveTo>
                    <a:lnTo>
                      <a:pt x="0" y="71276"/>
                    </a:lnTo>
                    <a:lnTo>
                      <a:pt x="379257" y="454785"/>
                    </a:lnTo>
                    <a:lnTo>
                      <a:pt x="449765" y="383505"/>
                    </a:lnTo>
                    <a:lnTo>
                      <a:pt x="70500" y="0"/>
                    </a:lnTo>
                    <a:lnTo>
                      <a:pt x="705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E472CF6D-0476-7682-D3BD-B68696CCFDFD}"/>
                  </a:ext>
                </a:extLst>
              </p:cNvPr>
              <p:cNvSpPr/>
              <p:nvPr/>
            </p:nvSpPr>
            <p:spPr>
              <a:xfrm rot="2719205">
                <a:off x="6265790" y="6321031"/>
                <a:ext cx="510853" cy="16878"/>
              </a:xfrm>
              <a:custGeom>
                <a:avLst/>
                <a:gdLst>
                  <a:gd name="connsiteX0" fmla="*/ 0 w 510853"/>
                  <a:gd name="connsiteY0" fmla="*/ 0 h 16878"/>
                  <a:gd name="connsiteX1" fmla="*/ 510853 w 510853"/>
                  <a:gd name="connsiteY1" fmla="*/ 0 h 16878"/>
                  <a:gd name="connsiteX2" fmla="*/ 510853 w 510853"/>
                  <a:gd name="connsiteY2" fmla="*/ 16878 h 16878"/>
                  <a:gd name="connsiteX3" fmla="*/ 0 w 510853"/>
                  <a:gd name="connsiteY3" fmla="*/ 16878 h 16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0853" h="16878">
                    <a:moveTo>
                      <a:pt x="0" y="0"/>
                    </a:moveTo>
                    <a:lnTo>
                      <a:pt x="510853" y="0"/>
                    </a:lnTo>
                    <a:lnTo>
                      <a:pt x="510853" y="16878"/>
                    </a:lnTo>
                    <a:lnTo>
                      <a:pt x="0" y="1687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1" name="자유형: 도형 100">
                <a:extLst>
                  <a:ext uri="{FF2B5EF4-FFF2-40B4-BE49-F238E27FC236}">
                    <a16:creationId xmlns:a16="http://schemas.microsoft.com/office/drawing/2014/main" id="{1003ECF8-9F88-1D4A-F953-1BB751B1DF18}"/>
                  </a:ext>
                </a:extLst>
              </p:cNvPr>
              <p:cNvSpPr/>
              <p:nvPr/>
            </p:nvSpPr>
            <p:spPr>
              <a:xfrm>
                <a:off x="6248199" y="6053552"/>
                <a:ext cx="92160" cy="92922"/>
              </a:xfrm>
              <a:custGeom>
                <a:avLst/>
                <a:gdLst>
                  <a:gd name="connsiteX0" fmla="*/ 26014 w 92160"/>
                  <a:gd name="connsiteY0" fmla="*/ 92922 h 92922"/>
                  <a:gd name="connsiteX1" fmla="*/ 4212 w 92160"/>
                  <a:gd name="connsiteY1" fmla="*/ 70867 h 92922"/>
                  <a:gd name="connsiteX2" fmla="*/ 5288 w 92160"/>
                  <a:gd name="connsiteY2" fmla="*/ 48094 h 92922"/>
                  <a:gd name="connsiteX3" fmla="*/ 47534 w 92160"/>
                  <a:gd name="connsiteY3" fmla="*/ 5392 h 92922"/>
                  <a:gd name="connsiteX4" fmla="*/ 59929 w 92160"/>
                  <a:gd name="connsiteY4" fmla="*/ 0 h 92922"/>
                  <a:gd name="connsiteX5" fmla="*/ 59950 w 92160"/>
                  <a:gd name="connsiteY5" fmla="*/ 0 h 92922"/>
                  <a:gd name="connsiteX6" fmla="*/ 70353 w 92160"/>
                  <a:gd name="connsiteY6" fmla="*/ 4269 h 92922"/>
                  <a:gd name="connsiteX7" fmla="*/ 92160 w 92160"/>
                  <a:gd name="connsiteY7" fmla="*/ 26308 h 92922"/>
                  <a:gd name="connsiteX8" fmla="*/ 80162 w 92160"/>
                  <a:gd name="connsiteY8" fmla="*/ 38175 h 92922"/>
                  <a:gd name="connsiteX9" fmla="*/ 59503 w 92160"/>
                  <a:gd name="connsiteY9" fmla="*/ 17293 h 92922"/>
                  <a:gd name="connsiteX10" fmla="*/ 17294 w 92160"/>
                  <a:gd name="connsiteY10" fmla="*/ 59953 h 92922"/>
                  <a:gd name="connsiteX11" fmla="*/ 17222 w 92160"/>
                  <a:gd name="connsiteY11" fmla="*/ 60029 h 92922"/>
                  <a:gd name="connsiteX12" fmla="*/ 38017 w 92160"/>
                  <a:gd name="connsiteY12" fmla="*/ 81059 h 92922"/>
                  <a:gd name="connsiteX13" fmla="*/ 26014 w 92160"/>
                  <a:gd name="connsiteY13" fmla="*/ 92922 h 9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2160" h="92922">
                    <a:moveTo>
                      <a:pt x="26014" y="92922"/>
                    </a:moveTo>
                    <a:lnTo>
                      <a:pt x="4212" y="70867"/>
                    </a:lnTo>
                    <a:cubicBezTo>
                      <a:pt x="-1796" y="64800"/>
                      <a:pt x="-1323" y="54793"/>
                      <a:pt x="5288" y="48094"/>
                    </a:cubicBezTo>
                    <a:lnTo>
                      <a:pt x="47534" y="5392"/>
                    </a:lnTo>
                    <a:cubicBezTo>
                      <a:pt x="50880" y="1983"/>
                      <a:pt x="55406" y="8"/>
                      <a:pt x="59929" y="0"/>
                    </a:cubicBezTo>
                    <a:cubicBezTo>
                      <a:pt x="59933" y="0"/>
                      <a:pt x="59941" y="0"/>
                      <a:pt x="59950" y="0"/>
                    </a:cubicBezTo>
                    <a:cubicBezTo>
                      <a:pt x="63945" y="0"/>
                      <a:pt x="67641" y="1515"/>
                      <a:pt x="70353" y="4269"/>
                    </a:cubicBezTo>
                    <a:lnTo>
                      <a:pt x="92160" y="26308"/>
                    </a:lnTo>
                    <a:lnTo>
                      <a:pt x="80162" y="38175"/>
                    </a:lnTo>
                    <a:lnTo>
                      <a:pt x="59503" y="17293"/>
                    </a:lnTo>
                    <a:lnTo>
                      <a:pt x="17294" y="59953"/>
                    </a:lnTo>
                    <a:cubicBezTo>
                      <a:pt x="17269" y="59978"/>
                      <a:pt x="17243" y="60003"/>
                      <a:pt x="17222" y="60029"/>
                    </a:cubicBezTo>
                    <a:lnTo>
                      <a:pt x="38017" y="81059"/>
                    </a:lnTo>
                    <a:lnTo>
                      <a:pt x="26014" y="92922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2" name="자유형: 도형 101">
                <a:extLst>
                  <a:ext uri="{FF2B5EF4-FFF2-40B4-BE49-F238E27FC236}">
                    <a16:creationId xmlns:a16="http://schemas.microsoft.com/office/drawing/2014/main" id="{BBD02F59-F12D-8E4F-DAC6-27158953C83C}"/>
                  </a:ext>
                </a:extLst>
              </p:cNvPr>
              <p:cNvSpPr/>
              <p:nvPr/>
            </p:nvSpPr>
            <p:spPr>
              <a:xfrm>
                <a:off x="6266088" y="6071502"/>
                <a:ext cx="127313" cy="128608"/>
              </a:xfrm>
              <a:custGeom>
                <a:avLst/>
                <a:gdLst>
                  <a:gd name="connsiteX0" fmla="*/ 44816 w 127313"/>
                  <a:gd name="connsiteY0" fmla="*/ 128609 h 128608"/>
                  <a:gd name="connsiteX1" fmla="*/ 0 w 127313"/>
                  <a:gd name="connsiteY1" fmla="*/ 83291 h 128608"/>
                  <a:gd name="connsiteX2" fmla="*/ 82371 w 127313"/>
                  <a:gd name="connsiteY2" fmla="*/ 0 h 128608"/>
                  <a:gd name="connsiteX3" fmla="*/ 127313 w 127313"/>
                  <a:gd name="connsiteY3" fmla="*/ 45449 h 128608"/>
                  <a:gd name="connsiteX4" fmla="*/ 115311 w 127313"/>
                  <a:gd name="connsiteY4" fmla="*/ 57316 h 128608"/>
                  <a:gd name="connsiteX5" fmla="*/ 82371 w 127313"/>
                  <a:gd name="connsiteY5" fmla="*/ 23996 h 128608"/>
                  <a:gd name="connsiteX6" fmla="*/ 23735 w 127313"/>
                  <a:gd name="connsiteY6" fmla="*/ 83291 h 128608"/>
                  <a:gd name="connsiteX7" fmla="*/ 56814 w 127313"/>
                  <a:gd name="connsiteY7" fmla="*/ 116745 h 128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7313" h="128608">
                    <a:moveTo>
                      <a:pt x="44816" y="128609"/>
                    </a:moveTo>
                    <a:lnTo>
                      <a:pt x="0" y="83291"/>
                    </a:lnTo>
                    <a:lnTo>
                      <a:pt x="82371" y="0"/>
                    </a:lnTo>
                    <a:lnTo>
                      <a:pt x="127313" y="45449"/>
                    </a:lnTo>
                    <a:lnTo>
                      <a:pt x="115311" y="57316"/>
                    </a:lnTo>
                    <a:lnTo>
                      <a:pt x="82371" y="23996"/>
                    </a:lnTo>
                    <a:lnTo>
                      <a:pt x="23735" y="83291"/>
                    </a:lnTo>
                    <a:lnTo>
                      <a:pt x="56814" y="11674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42" name="그래픽 344">
            <a:extLst>
              <a:ext uri="{FF2B5EF4-FFF2-40B4-BE49-F238E27FC236}">
                <a16:creationId xmlns:a16="http://schemas.microsoft.com/office/drawing/2014/main" id="{F42D384A-A1EF-EE32-9FC9-E362542D0CF7}"/>
              </a:ext>
            </a:extLst>
          </p:cNvPr>
          <p:cNvGrpSpPr>
            <a:grpSpLocks noChangeAspect="1"/>
          </p:cNvGrpSpPr>
          <p:nvPr/>
        </p:nvGrpSpPr>
        <p:grpSpPr>
          <a:xfrm>
            <a:off x="2058155" y="2445667"/>
            <a:ext cx="421419" cy="405705"/>
            <a:chOff x="7074538" y="6063441"/>
            <a:chExt cx="540007" cy="519855"/>
          </a:xfrm>
          <a:solidFill>
            <a:schemeClr val="accent1"/>
          </a:solidFill>
        </p:grpSpPr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B911B822-EF7C-999D-7C32-481B91FFC7D7}"/>
                </a:ext>
              </a:extLst>
            </p:cNvPr>
            <p:cNvSpPr/>
            <p:nvPr/>
          </p:nvSpPr>
          <p:spPr>
            <a:xfrm>
              <a:off x="7432119" y="6178897"/>
              <a:ext cx="16876" cy="39246"/>
            </a:xfrm>
            <a:custGeom>
              <a:avLst/>
              <a:gdLst>
                <a:gd name="connsiteX0" fmla="*/ 0 w 16875"/>
                <a:gd name="connsiteY0" fmla="*/ 0 h 39247"/>
                <a:gd name="connsiteX1" fmla="*/ 16875 w 16875"/>
                <a:gd name="connsiteY1" fmla="*/ 0 h 39247"/>
                <a:gd name="connsiteX2" fmla="*/ 16875 w 16875"/>
                <a:gd name="connsiteY2" fmla="*/ 39247 h 39247"/>
                <a:gd name="connsiteX3" fmla="*/ 0 w 16875"/>
                <a:gd name="connsiteY3" fmla="*/ 39247 h 3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9247">
                  <a:moveTo>
                    <a:pt x="0" y="0"/>
                  </a:moveTo>
                  <a:lnTo>
                    <a:pt x="16875" y="0"/>
                  </a:lnTo>
                  <a:lnTo>
                    <a:pt x="16875" y="39247"/>
                  </a:lnTo>
                  <a:lnTo>
                    <a:pt x="0" y="39247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39AC61D9-70D0-373E-35A9-ED735F33E978}"/>
                </a:ext>
              </a:extLst>
            </p:cNvPr>
            <p:cNvSpPr/>
            <p:nvPr/>
          </p:nvSpPr>
          <p:spPr>
            <a:xfrm>
              <a:off x="7074538" y="6464179"/>
              <a:ext cx="540002" cy="119117"/>
            </a:xfrm>
            <a:custGeom>
              <a:avLst/>
              <a:gdLst>
                <a:gd name="connsiteX0" fmla="*/ 510355 w 540000"/>
                <a:gd name="connsiteY0" fmla="*/ 119121 h 119120"/>
                <a:gd name="connsiteX1" fmla="*/ 29645 w 540000"/>
                <a:gd name="connsiteY1" fmla="*/ 119121 h 119120"/>
                <a:gd name="connsiteX2" fmla="*/ 0 w 540000"/>
                <a:gd name="connsiteY2" fmla="*/ 89286 h 119120"/>
                <a:gd name="connsiteX3" fmla="*/ 0 w 540000"/>
                <a:gd name="connsiteY3" fmla="*/ 0 h 119120"/>
                <a:gd name="connsiteX4" fmla="*/ 16875 w 540000"/>
                <a:gd name="connsiteY4" fmla="*/ 0 h 119120"/>
                <a:gd name="connsiteX5" fmla="*/ 16875 w 540000"/>
                <a:gd name="connsiteY5" fmla="*/ 89286 h 119120"/>
                <a:gd name="connsiteX6" fmla="*/ 29645 w 540000"/>
                <a:gd name="connsiteY6" fmla="*/ 102246 h 119120"/>
                <a:gd name="connsiteX7" fmla="*/ 510355 w 540000"/>
                <a:gd name="connsiteY7" fmla="*/ 102246 h 119120"/>
                <a:gd name="connsiteX8" fmla="*/ 523125 w 540000"/>
                <a:gd name="connsiteY8" fmla="*/ 89286 h 119120"/>
                <a:gd name="connsiteX9" fmla="*/ 523125 w 540000"/>
                <a:gd name="connsiteY9" fmla="*/ 0 h 119120"/>
                <a:gd name="connsiteX10" fmla="*/ 540000 w 540000"/>
                <a:gd name="connsiteY10" fmla="*/ 0 h 119120"/>
                <a:gd name="connsiteX11" fmla="*/ 540000 w 540000"/>
                <a:gd name="connsiteY11" fmla="*/ 89286 h 119120"/>
                <a:gd name="connsiteX12" fmla="*/ 510355 w 540000"/>
                <a:gd name="connsiteY12" fmla="*/ 119121 h 11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0000" h="119120">
                  <a:moveTo>
                    <a:pt x="510355" y="119121"/>
                  </a:moveTo>
                  <a:lnTo>
                    <a:pt x="29645" y="119121"/>
                  </a:lnTo>
                  <a:cubicBezTo>
                    <a:pt x="13298" y="119121"/>
                    <a:pt x="0" y="105739"/>
                    <a:pt x="0" y="89286"/>
                  </a:cubicBezTo>
                  <a:lnTo>
                    <a:pt x="0" y="0"/>
                  </a:lnTo>
                  <a:lnTo>
                    <a:pt x="16875" y="0"/>
                  </a:lnTo>
                  <a:lnTo>
                    <a:pt x="16875" y="89286"/>
                  </a:lnTo>
                  <a:cubicBezTo>
                    <a:pt x="16875" y="96428"/>
                    <a:pt x="22604" y="102246"/>
                    <a:pt x="29645" y="102246"/>
                  </a:cubicBezTo>
                  <a:lnTo>
                    <a:pt x="510355" y="102246"/>
                  </a:lnTo>
                  <a:cubicBezTo>
                    <a:pt x="517396" y="102246"/>
                    <a:pt x="523125" y="96428"/>
                    <a:pt x="523125" y="89286"/>
                  </a:cubicBezTo>
                  <a:lnTo>
                    <a:pt x="523125" y="0"/>
                  </a:lnTo>
                  <a:lnTo>
                    <a:pt x="540000" y="0"/>
                  </a:lnTo>
                  <a:lnTo>
                    <a:pt x="540000" y="89286"/>
                  </a:lnTo>
                  <a:cubicBezTo>
                    <a:pt x="540000" y="105739"/>
                    <a:pt x="526703" y="119121"/>
                    <a:pt x="510355" y="119121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5" name="자유형: 도형 144">
              <a:extLst>
                <a:ext uri="{FF2B5EF4-FFF2-40B4-BE49-F238E27FC236}">
                  <a16:creationId xmlns:a16="http://schemas.microsoft.com/office/drawing/2014/main" id="{A206C4A1-8A94-6857-F118-F0148F658A56}"/>
                </a:ext>
              </a:extLst>
            </p:cNvPr>
            <p:cNvSpPr/>
            <p:nvPr/>
          </p:nvSpPr>
          <p:spPr>
            <a:xfrm>
              <a:off x="7074543" y="6209711"/>
              <a:ext cx="540002" cy="295114"/>
            </a:xfrm>
            <a:custGeom>
              <a:avLst/>
              <a:gdLst>
                <a:gd name="connsiteX0" fmla="*/ 510355 w 540000"/>
                <a:gd name="connsiteY0" fmla="*/ 295123 h 295122"/>
                <a:gd name="connsiteX1" fmla="*/ 29645 w 540000"/>
                <a:gd name="connsiteY1" fmla="*/ 295123 h 295122"/>
                <a:gd name="connsiteX2" fmla="*/ 0 w 540000"/>
                <a:gd name="connsiteY2" fmla="*/ 265279 h 295122"/>
                <a:gd name="connsiteX3" fmla="*/ 0 w 540000"/>
                <a:gd name="connsiteY3" fmla="*/ 29839 h 295122"/>
                <a:gd name="connsiteX4" fmla="*/ 29645 w 540000"/>
                <a:gd name="connsiteY4" fmla="*/ 0 h 295122"/>
                <a:gd name="connsiteX5" fmla="*/ 51895 w 540000"/>
                <a:gd name="connsiteY5" fmla="*/ 0 h 295122"/>
                <a:gd name="connsiteX6" fmla="*/ 51895 w 540000"/>
                <a:gd name="connsiteY6" fmla="*/ 16875 h 295122"/>
                <a:gd name="connsiteX7" fmla="*/ 29645 w 540000"/>
                <a:gd name="connsiteY7" fmla="*/ 16875 h 295122"/>
                <a:gd name="connsiteX8" fmla="*/ 16875 w 540000"/>
                <a:gd name="connsiteY8" fmla="*/ 29839 h 295122"/>
                <a:gd name="connsiteX9" fmla="*/ 16875 w 540000"/>
                <a:gd name="connsiteY9" fmla="*/ 265275 h 295122"/>
                <a:gd name="connsiteX10" fmla="*/ 29645 w 540000"/>
                <a:gd name="connsiteY10" fmla="*/ 278243 h 295122"/>
                <a:gd name="connsiteX11" fmla="*/ 510355 w 540000"/>
                <a:gd name="connsiteY11" fmla="*/ 278243 h 295122"/>
                <a:gd name="connsiteX12" fmla="*/ 523125 w 540000"/>
                <a:gd name="connsiteY12" fmla="*/ 265275 h 295122"/>
                <a:gd name="connsiteX13" fmla="*/ 523125 w 540000"/>
                <a:gd name="connsiteY13" fmla="*/ 29839 h 295122"/>
                <a:gd name="connsiteX14" fmla="*/ 510355 w 540000"/>
                <a:gd name="connsiteY14" fmla="*/ 16875 h 295122"/>
                <a:gd name="connsiteX15" fmla="*/ 191084 w 540000"/>
                <a:gd name="connsiteY15" fmla="*/ 16875 h 295122"/>
                <a:gd name="connsiteX16" fmla="*/ 191084 w 540000"/>
                <a:gd name="connsiteY16" fmla="*/ 0 h 295122"/>
                <a:gd name="connsiteX17" fmla="*/ 510355 w 540000"/>
                <a:gd name="connsiteY17" fmla="*/ 0 h 295122"/>
                <a:gd name="connsiteX18" fmla="*/ 540000 w 540000"/>
                <a:gd name="connsiteY18" fmla="*/ 29839 h 295122"/>
                <a:gd name="connsiteX19" fmla="*/ 540000 w 540000"/>
                <a:gd name="connsiteY19" fmla="*/ 265275 h 295122"/>
                <a:gd name="connsiteX20" fmla="*/ 510355 w 540000"/>
                <a:gd name="connsiteY20" fmla="*/ 295123 h 295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0000" h="295122">
                  <a:moveTo>
                    <a:pt x="510355" y="295123"/>
                  </a:moveTo>
                  <a:lnTo>
                    <a:pt x="29645" y="295123"/>
                  </a:lnTo>
                  <a:cubicBezTo>
                    <a:pt x="13298" y="295123"/>
                    <a:pt x="0" y="281732"/>
                    <a:pt x="0" y="265279"/>
                  </a:cubicBezTo>
                  <a:lnTo>
                    <a:pt x="0" y="29839"/>
                  </a:lnTo>
                  <a:cubicBezTo>
                    <a:pt x="0" y="13386"/>
                    <a:pt x="13298" y="0"/>
                    <a:pt x="29645" y="0"/>
                  </a:cubicBezTo>
                  <a:lnTo>
                    <a:pt x="51895" y="0"/>
                  </a:lnTo>
                  <a:lnTo>
                    <a:pt x="51895" y="16875"/>
                  </a:lnTo>
                  <a:lnTo>
                    <a:pt x="29645" y="16875"/>
                  </a:lnTo>
                  <a:cubicBezTo>
                    <a:pt x="22604" y="16879"/>
                    <a:pt x="16875" y="22693"/>
                    <a:pt x="16875" y="29839"/>
                  </a:cubicBezTo>
                  <a:lnTo>
                    <a:pt x="16875" y="265275"/>
                  </a:lnTo>
                  <a:cubicBezTo>
                    <a:pt x="16875" y="272426"/>
                    <a:pt x="22604" y="278243"/>
                    <a:pt x="29645" y="278243"/>
                  </a:cubicBezTo>
                  <a:lnTo>
                    <a:pt x="510355" y="278243"/>
                  </a:lnTo>
                  <a:cubicBezTo>
                    <a:pt x="517396" y="278243"/>
                    <a:pt x="523125" y="272426"/>
                    <a:pt x="523125" y="265275"/>
                  </a:cubicBezTo>
                  <a:lnTo>
                    <a:pt x="523125" y="29839"/>
                  </a:lnTo>
                  <a:cubicBezTo>
                    <a:pt x="523125" y="22693"/>
                    <a:pt x="517396" y="16875"/>
                    <a:pt x="510355" y="16875"/>
                  </a:cubicBezTo>
                  <a:lnTo>
                    <a:pt x="191084" y="16875"/>
                  </a:lnTo>
                  <a:lnTo>
                    <a:pt x="191084" y="0"/>
                  </a:lnTo>
                  <a:lnTo>
                    <a:pt x="510355" y="0"/>
                  </a:lnTo>
                  <a:cubicBezTo>
                    <a:pt x="526703" y="0"/>
                    <a:pt x="540000" y="13386"/>
                    <a:pt x="540000" y="29839"/>
                  </a:cubicBezTo>
                  <a:lnTo>
                    <a:pt x="540000" y="265275"/>
                  </a:lnTo>
                  <a:cubicBezTo>
                    <a:pt x="540000" y="281732"/>
                    <a:pt x="526703" y="295123"/>
                    <a:pt x="510355" y="295123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6" name="자유형: 도형 145">
              <a:extLst>
                <a:ext uri="{FF2B5EF4-FFF2-40B4-BE49-F238E27FC236}">
                  <a16:creationId xmlns:a16="http://schemas.microsoft.com/office/drawing/2014/main" id="{646F7732-9D8B-3CA7-F3EA-647178395BCD}"/>
                </a:ext>
              </a:extLst>
            </p:cNvPr>
            <p:cNvSpPr/>
            <p:nvPr/>
          </p:nvSpPr>
          <p:spPr>
            <a:xfrm>
              <a:off x="7313316" y="6253813"/>
              <a:ext cx="252733" cy="65996"/>
            </a:xfrm>
            <a:custGeom>
              <a:avLst/>
              <a:gdLst>
                <a:gd name="connsiteX0" fmla="*/ 236123 w 252732"/>
                <a:gd name="connsiteY0" fmla="*/ 16613 h 65998"/>
                <a:gd name="connsiteX1" fmla="*/ 236123 w 252732"/>
                <a:gd name="connsiteY1" fmla="*/ 49397 h 65998"/>
                <a:gd name="connsiteX2" fmla="*/ 16605 w 252732"/>
                <a:gd name="connsiteY2" fmla="*/ 49397 h 65998"/>
                <a:gd name="connsiteX3" fmla="*/ 16605 w 252732"/>
                <a:gd name="connsiteY3" fmla="*/ 16613 h 65998"/>
                <a:gd name="connsiteX4" fmla="*/ 236123 w 252732"/>
                <a:gd name="connsiteY4" fmla="*/ 16613 h 65998"/>
                <a:gd name="connsiteX5" fmla="*/ 252733 w 252732"/>
                <a:gd name="connsiteY5" fmla="*/ 0 h 65998"/>
                <a:gd name="connsiteX6" fmla="*/ 0 w 252732"/>
                <a:gd name="connsiteY6" fmla="*/ 0 h 65998"/>
                <a:gd name="connsiteX7" fmla="*/ 0 w 252732"/>
                <a:gd name="connsiteY7" fmla="*/ 65998 h 65998"/>
                <a:gd name="connsiteX8" fmla="*/ 252733 w 252732"/>
                <a:gd name="connsiteY8" fmla="*/ 65998 h 65998"/>
                <a:gd name="connsiteX9" fmla="*/ 252733 w 252732"/>
                <a:gd name="connsiteY9" fmla="*/ 0 h 65998"/>
                <a:gd name="connsiteX10" fmla="*/ 252733 w 252732"/>
                <a:gd name="connsiteY10" fmla="*/ 0 h 6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32" h="65998">
                  <a:moveTo>
                    <a:pt x="236123" y="16613"/>
                  </a:moveTo>
                  <a:lnTo>
                    <a:pt x="236123" y="49397"/>
                  </a:lnTo>
                  <a:lnTo>
                    <a:pt x="16605" y="49397"/>
                  </a:lnTo>
                  <a:lnTo>
                    <a:pt x="16605" y="16613"/>
                  </a:lnTo>
                  <a:lnTo>
                    <a:pt x="236123" y="16613"/>
                  </a:lnTo>
                  <a:moveTo>
                    <a:pt x="252733" y="0"/>
                  </a:moveTo>
                  <a:lnTo>
                    <a:pt x="0" y="0"/>
                  </a:lnTo>
                  <a:lnTo>
                    <a:pt x="0" y="65998"/>
                  </a:lnTo>
                  <a:lnTo>
                    <a:pt x="252733" y="65998"/>
                  </a:lnTo>
                  <a:lnTo>
                    <a:pt x="252733" y="0"/>
                  </a:lnTo>
                  <a:lnTo>
                    <a:pt x="252733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7" name="자유형: 도형 146">
              <a:extLst>
                <a:ext uri="{FF2B5EF4-FFF2-40B4-BE49-F238E27FC236}">
                  <a16:creationId xmlns:a16="http://schemas.microsoft.com/office/drawing/2014/main" id="{28EFF2E5-619F-CAFA-6A9F-FECB7494B67F}"/>
                </a:ext>
              </a:extLst>
            </p:cNvPr>
            <p:cNvSpPr/>
            <p:nvPr/>
          </p:nvSpPr>
          <p:spPr>
            <a:xfrm>
              <a:off x="7304874" y="6063441"/>
              <a:ext cx="264310" cy="125676"/>
            </a:xfrm>
            <a:custGeom>
              <a:avLst/>
              <a:gdLst>
                <a:gd name="connsiteX0" fmla="*/ 264309 w 264308"/>
                <a:gd name="connsiteY0" fmla="*/ 125681 h 125680"/>
                <a:gd name="connsiteX1" fmla="*/ 0 w 264308"/>
                <a:gd name="connsiteY1" fmla="*/ 125681 h 125680"/>
                <a:gd name="connsiteX2" fmla="*/ 0 w 264308"/>
                <a:gd name="connsiteY2" fmla="*/ 0 h 125680"/>
                <a:gd name="connsiteX3" fmla="*/ 264309 w 264308"/>
                <a:gd name="connsiteY3" fmla="*/ 0 h 125680"/>
                <a:gd name="connsiteX4" fmla="*/ 264309 w 264308"/>
                <a:gd name="connsiteY4" fmla="*/ 125681 h 125680"/>
                <a:gd name="connsiteX5" fmla="*/ 16875 w 264308"/>
                <a:gd name="connsiteY5" fmla="*/ 108806 h 125680"/>
                <a:gd name="connsiteX6" fmla="*/ 247434 w 264308"/>
                <a:gd name="connsiteY6" fmla="*/ 108806 h 125680"/>
                <a:gd name="connsiteX7" fmla="*/ 247434 w 264308"/>
                <a:gd name="connsiteY7" fmla="*/ 16875 h 125680"/>
                <a:gd name="connsiteX8" fmla="*/ 16875 w 264308"/>
                <a:gd name="connsiteY8" fmla="*/ 16875 h 125680"/>
                <a:gd name="connsiteX9" fmla="*/ 16875 w 264308"/>
                <a:gd name="connsiteY9" fmla="*/ 108806 h 12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4308" h="125680">
                  <a:moveTo>
                    <a:pt x="264309" y="125681"/>
                  </a:moveTo>
                  <a:lnTo>
                    <a:pt x="0" y="125681"/>
                  </a:lnTo>
                  <a:lnTo>
                    <a:pt x="0" y="0"/>
                  </a:lnTo>
                  <a:lnTo>
                    <a:pt x="264309" y="0"/>
                  </a:lnTo>
                  <a:lnTo>
                    <a:pt x="264309" y="125681"/>
                  </a:lnTo>
                  <a:close/>
                  <a:moveTo>
                    <a:pt x="16875" y="108806"/>
                  </a:moveTo>
                  <a:lnTo>
                    <a:pt x="247434" y="108806"/>
                  </a:lnTo>
                  <a:lnTo>
                    <a:pt x="247434" y="16875"/>
                  </a:lnTo>
                  <a:lnTo>
                    <a:pt x="16875" y="16875"/>
                  </a:lnTo>
                  <a:lnTo>
                    <a:pt x="16875" y="108806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8" name="자유형: 도형 147">
              <a:extLst>
                <a:ext uri="{FF2B5EF4-FFF2-40B4-BE49-F238E27FC236}">
                  <a16:creationId xmlns:a16="http://schemas.microsoft.com/office/drawing/2014/main" id="{B020FDE5-F449-820E-6835-CC153FFFAE38}"/>
                </a:ext>
              </a:extLst>
            </p:cNvPr>
            <p:cNvSpPr/>
            <p:nvPr/>
          </p:nvSpPr>
          <p:spPr>
            <a:xfrm>
              <a:off x="7349096" y="6116065"/>
              <a:ext cx="175863" cy="16875"/>
            </a:xfrm>
            <a:custGeom>
              <a:avLst/>
              <a:gdLst>
                <a:gd name="connsiteX0" fmla="*/ 0 w 175862"/>
                <a:gd name="connsiteY0" fmla="*/ 0 h 16875"/>
                <a:gd name="connsiteX1" fmla="*/ 175863 w 175862"/>
                <a:gd name="connsiteY1" fmla="*/ 0 h 16875"/>
                <a:gd name="connsiteX2" fmla="*/ 175863 w 175862"/>
                <a:gd name="connsiteY2" fmla="*/ 16875 h 16875"/>
                <a:gd name="connsiteX3" fmla="*/ 0 w 17586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862" h="16875">
                  <a:moveTo>
                    <a:pt x="0" y="0"/>
                  </a:moveTo>
                  <a:lnTo>
                    <a:pt x="175863" y="0"/>
                  </a:lnTo>
                  <a:lnTo>
                    <a:pt x="1758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9" name="자유형: 도형 148">
              <a:extLst>
                <a:ext uri="{FF2B5EF4-FFF2-40B4-BE49-F238E27FC236}">
                  <a16:creationId xmlns:a16="http://schemas.microsoft.com/office/drawing/2014/main" id="{A6CC9A91-03E3-DFAA-FC40-9F5562733133}"/>
                </a:ext>
              </a:extLst>
            </p:cNvPr>
            <p:cNvSpPr/>
            <p:nvPr/>
          </p:nvSpPr>
          <p:spPr>
            <a:xfrm>
              <a:off x="7314324" y="6350600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B8BB9121-78AC-5E3F-CD69-F8FF9DC6679F}"/>
                </a:ext>
              </a:extLst>
            </p:cNvPr>
            <p:cNvSpPr/>
            <p:nvPr/>
          </p:nvSpPr>
          <p:spPr>
            <a:xfrm>
              <a:off x="7381892" y="6350600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37C528B5-9445-2A47-D767-7B82E2C1B4D5}"/>
                </a:ext>
              </a:extLst>
            </p:cNvPr>
            <p:cNvSpPr/>
            <p:nvPr/>
          </p:nvSpPr>
          <p:spPr>
            <a:xfrm>
              <a:off x="7449443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2" name="자유형: 도형 151">
              <a:extLst>
                <a:ext uri="{FF2B5EF4-FFF2-40B4-BE49-F238E27FC236}">
                  <a16:creationId xmlns:a16="http://schemas.microsoft.com/office/drawing/2014/main" id="{178B5415-ECEC-9285-59C1-52BAB1476068}"/>
                </a:ext>
              </a:extLst>
            </p:cNvPr>
            <p:cNvSpPr/>
            <p:nvPr/>
          </p:nvSpPr>
          <p:spPr>
            <a:xfrm>
              <a:off x="7516995" y="6350600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3" name="자유형: 도형 152">
              <a:extLst>
                <a:ext uri="{FF2B5EF4-FFF2-40B4-BE49-F238E27FC236}">
                  <a16:creationId xmlns:a16="http://schemas.microsoft.com/office/drawing/2014/main" id="{3983CE10-1E6A-EF3E-D317-517CE3AC5822}"/>
                </a:ext>
              </a:extLst>
            </p:cNvPr>
            <p:cNvSpPr/>
            <p:nvPr/>
          </p:nvSpPr>
          <p:spPr>
            <a:xfrm>
              <a:off x="7314324" y="6396979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4" name="자유형: 도형 153">
              <a:extLst>
                <a:ext uri="{FF2B5EF4-FFF2-40B4-BE49-F238E27FC236}">
                  <a16:creationId xmlns:a16="http://schemas.microsoft.com/office/drawing/2014/main" id="{A01B0818-D742-9431-6E8C-B4EA56B3A8C0}"/>
                </a:ext>
              </a:extLst>
            </p:cNvPr>
            <p:cNvSpPr/>
            <p:nvPr/>
          </p:nvSpPr>
          <p:spPr>
            <a:xfrm>
              <a:off x="7381892" y="6396979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5" name="자유형: 도형 154">
              <a:extLst>
                <a:ext uri="{FF2B5EF4-FFF2-40B4-BE49-F238E27FC236}">
                  <a16:creationId xmlns:a16="http://schemas.microsoft.com/office/drawing/2014/main" id="{5F615E29-F55E-6CF5-C4A2-81239B54B007}"/>
                </a:ext>
              </a:extLst>
            </p:cNvPr>
            <p:cNvSpPr/>
            <p:nvPr/>
          </p:nvSpPr>
          <p:spPr>
            <a:xfrm>
              <a:off x="7449443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6" name="자유형: 도형 155">
              <a:extLst>
                <a:ext uri="{FF2B5EF4-FFF2-40B4-BE49-F238E27FC236}">
                  <a16:creationId xmlns:a16="http://schemas.microsoft.com/office/drawing/2014/main" id="{8B81DA33-ED81-C8B2-808C-F176E77C95B2}"/>
                </a:ext>
              </a:extLst>
            </p:cNvPr>
            <p:cNvSpPr/>
            <p:nvPr/>
          </p:nvSpPr>
          <p:spPr>
            <a:xfrm>
              <a:off x="7516995" y="6396979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7" name="자유형: 도형 156">
              <a:extLst>
                <a:ext uri="{FF2B5EF4-FFF2-40B4-BE49-F238E27FC236}">
                  <a16:creationId xmlns:a16="http://schemas.microsoft.com/office/drawing/2014/main" id="{A7166CEE-E8D8-F055-972E-2F9FD0EDE4E3}"/>
                </a:ext>
              </a:extLst>
            </p:cNvPr>
            <p:cNvSpPr/>
            <p:nvPr/>
          </p:nvSpPr>
          <p:spPr>
            <a:xfrm>
              <a:off x="7314324" y="6443342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8" name="자유형: 도형 157">
              <a:extLst>
                <a:ext uri="{FF2B5EF4-FFF2-40B4-BE49-F238E27FC236}">
                  <a16:creationId xmlns:a16="http://schemas.microsoft.com/office/drawing/2014/main" id="{CF5607E9-2FEC-174F-B8F4-99A2EC88B55D}"/>
                </a:ext>
              </a:extLst>
            </p:cNvPr>
            <p:cNvSpPr/>
            <p:nvPr/>
          </p:nvSpPr>
          <p:spPr>
            <a:xfrm>
              <a:off x="7381892" y="6443342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1452C9FC-30DD-E7BA-6E17-380DBAEF7878}"/>
                </a:ext>
              </a:extLst>
            </p:cNvPr>
            <p:cNvSpPr/>
            <p:nvPr/>
          </p:nvSpPr>
          <p:spPr>
            <a:xfrm>
              <a:off x="7449443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자유형: 도형 159">
              <a:extLst>
                <a:ext uri="{FF2B5EF4-FFF2-40B4-BE49-F238E27FC236}">
                  <a16:creationId xmlns:a16="http://schemas.microsoft.com/office/drawing/2014/main" id="{26146BDF-4293-C39A-F4DA-F5E6B62465F9}"/>
                </a:ext>
              </a:extLst>
            </p:cNvPr>
            <p:cNvSpPr/>
            <p:nvPr/>
          </p:nvSpPr>
          <p:spPr>
            <a:xfrm>
              <a:off x="7141131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1" name="자유형: 도형 160">
              <a:extLst>
                <a:ext uri="{FF2B5EF4-FFF2-40B4-BE49-F238E27FC236}">
                  <a16:creationId xmlns:a16="http://schemas.microsoft.com/office/drawing/2014/main" id="{69B378F9-49DB-6C7B-1284-3A914BFDD911}"/>
                </a:ext>
              </a:extLst>
            </p:cNvPr>
            <p:cNvSpPr/>
            <p:nvPr/>
          </p:nvSpPr>
          <p:spPr>
            <a:xfrm>
              <a:off x="7208691" y="6350600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F2707E4F-52A1-0711-BE52-BAED4C20F129}"/>
                </a:ext>
              </a:extLst>
            </p:cNvPr>
            <p:cNvSpPr/>
            <p:nvPr/>
          </p:nvSpPr>
          <p:spPr>
            <a:xfrm>
              <a:off x="7141131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78297965-7EEF-8138-1317-713BCB5566DB}"/>
                </a:ext>
              </a:extLst>
            </p:cNvPr>
            <p:cNvSpPr/>
            <p:nvPr/>
          </p:nvSpPr>
          <p:spPr>
            <a:xfrm>
              <a:off x="7208691" y="6396979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4" name="자유형: 도형 163">
              <a:extLst>
                <a:ext uri="{FF2B5EF4-FFF2-40B4-BE49-F238E27FC236}">
                  <a16:creationId xmlns:a16="http://schemas.microsoft.com/office/drawing/2014/main" id="{62E3A97D-7368-FC88-72BE-99CF96943B52}"/>
                </a:ext>
              </a:extLst>
            </p:cNvPr>
            <p:cNvSpPr/>
            <p:nvPr/>
          </p:nvSpPr>
          <p:spPr>
            <a:xfrm>
              <a:off x="7141131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04A5A3B5-1EB1-8CF1-656C-C8A27447FA96}"/>
                </a:ext>
              </a:extLst>
            </p:cNvPr>
            <p:cNvSpPr/>
            <p:nvPr/>
          </p:nvSpPr>
          <p:spPr>
            <a:xfrm>
              <a:off x="7208691" y="6443342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E921EE3B-7C0D-20BF-85CB-54027EC0E81B}"/>
                </a:ext>
              </a:extLst>
            </p:cNvPr>
            <p:cNvSpPr/>
            <p:nvPr/>
          </p:nvSpPr>
          <p:spPr>
            <a:xfrm>
              <a:off x="7516994" y="6443342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7" name="자유형: 도형 166">
              <a:extLst>
                <a:ext uri="{FF2B5EF4-FFF2-40B4-BE49-F238E27FC236}">
                  <a16:creationId xmlns:a16="http://schemas.microsoft.com/office/drawing/2014/main" id="{AC43190E-DE1F-6413-8041-5C04469748FC}"/>
                </a:ext>
              </a:extLst>
            </p:cNvPr>
            <p:cNvSpPr/>
            <p:nvPr/>
          </p:nvSpPr>
          <p:spPr>
            <a:xfrm>
              <a:off x="7108689" y="6253808"/>
              <a:ext cx="177697" cy="63739"/>
            </a:xfrm>
            <a:custGeom>
              <a:avLst/>
              <a:gdLst>
                <a:gd name="connsiteX0" fmla="*/ 177698 w 177697"/>
                <a:gd name="connsiteY0" fmla="*/ 63741 h 63741"/>
                <a:gd name="connsiteX1" fmla="*/ 0 w 177697"/>
                <a:gd name="connsiteY1" fmla="*/ 63741 h 63741"/>
                <a:gd name="connsiteX2" fmla="*/ 0 w 177697"/>
                <a:gd name="connsiteY2" fmla="*/ 0 h 63741"/>
                <a:gd name="connsiteX3" fmla="*/ 16875 w 177697"/>
                <a:gd name="connsiteY3" fmla="*/ 0 h 63741"/>
                <a:gd name="connsiteX4" fmla="*/ 16875 w 177697"/>
                <a:gd name="connsiteY4" fmla="*/ 46866 h 63741"/>
                <a:gd name="connsiteX5" fmla="*/ 160823 w 177697"/>
                <a:gd name="connsiteY5" fmla="*/ 46866 h 63741"/>
                <a:gd name="connsiteX6" fmla="*/ 160823 w 177697"/>
                <a:gd name="connsiteY6" fmla="*/ 0 h 63741"/>
                <a:gd name="connsiteX7" fmla="*/ 177698 w 177697"/>
                <a:gd name="connsiteY7" fmla="*/ 0 h 6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697" h="63741">
                  <a:moveTo>
                    <a:pt x="177698" y="63741"/>
                  </a:moveTo>
                  <a:lnTo>
                    <a:pt x="0" y="63741"/>
                  </a:lnTo>
                  <a:lnTo>
                    <a:pt x="0" y="0"/>
                  </a:lnTo>
                  <a:lnTo>
                    <a:pt x="16875" y="0"/>
                  </a:lnTo>
                  <a:lnTo>
                    <a:pt x="16875" y="46866"/>
                  </a:lnTo>
                  <a:lnTo>
                    <a:pt x="160823" y="46866"/>
                  </a:lnTo>
                  <a:lnTo>
                    <a:pt x="160823" y="0"/>
                  </a:lnTo>
                  <a:lnTo>
                    <a:pt x="177698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295993AA-0827-18C4-99A0-1015A4F9AC78}"/>
                </a:ext>
              </a:extLst>
            </p:cNvPr>
            <p:cNvSpPr/>
            <p:nvPr/>
          </p:nvSpPr>
          <p:spPr>
            <a:xfrm>
              <a:off x="7147328" y="6090925"/>
              <a:ext cx="100406" cy="191091"/>
            </a:xfrm>
            <a:custGeom>
              <a:avLst/>
              <a:gdLst>
                <a:gd name="connsiteX0" fmla="*/ 100402 w 100406"/>
                <a:gd name="connsiteY0" fmla="*/ 191097 h 191096"/>
                <a:gd name="connsiteX1" fmla="*/ 0 w 100406"/>
                <a:gd name="connsiteY1" fmla="*/ 191097 h 191096"/>
                <a:gd name="connsiteX2" fmla="*/ 0 w 100406"/>
                <a:gd name="connsiteY2" fmla="*/ 0 h 191096"/>
                <a:gd name="connsiteX3" fmla="*/ 18870 w 100406"/>
                <a:gd name="connsiteY3" fmla="*/ 25464 h 191096"/>
                <a:gd name="connsiteX4" fmla="*/ 29295 w 100406"/>
                <a:gd name="connsiteY4" fmla="*/ 11391 h 191096"/>
                <a:gd name="connsiteX5" fmla="*/ 39741 w 100406"/>
                <a:gd name="connsiteY5" fmla="*/ 25469 h 191096"/>
                <a:gd name="connsiteX6" fmla="*/ 50182 w 100406"/>
                <a:gd name="connsiteY6" fmla="*/ 11382 h 191096"/>
                <a:gd name="connsiteX7" fmla="*/ 60611 w 100406"/>
                <a:gd name="connsiteY7" fmla="*/ 25469 h 191096"/>
                <a:gd name="connsiteX8" fmla="*/ 71061 w 100406"/>
                <a:gd name="connsiteY8" fmla="*/ 11403 h 191096"/>
                <a:gd name="connsiteX9" fmla="*/ 81510 w 100406"/>
                <a:gd name="connsiteY9" fmla="*/ 25481 h 191096"/>
                <a:gd name="connsiteX10" fmla="*/ 100406 w 100406"/>
                <a:gd name="connsiteY10" fmla="*/ 51 h 191096"/>
                <a:gd name="connsiteX11" fmla="*/ 100406 w 100406"/>
                <a:gd name="connsiteY11" fmla="*/ 191097 h 191096"/>
                <a:gd name="connsiteX12" fmla="*/ 16875 w 100406"/>
                <a:gd name="connsiteY12" fmla="*/ 174222 h 191096"/>
                <a:gd name="connsiteX13" fmla="*/ 83527 w 100406"/>
                <a:gd name="connsiteY13" fmla="*/ 174222 h 191096"/>
                <a:gd name="connsiteX14" fmla="*/ 83527 w 100406"/>
                <a:gd name="connsiteY14" fmla="*/ 51064 h 191096"/>
                <a:gd name="connsiteX15" fmla="*/ 81506 w 100406"/>
                <a:gd name="connsiteY15" fmla="*/ 53789 h 191096"/>
                <a:gd name="connsiteX16" fmla="*/ 71056 w 100406"/>
                <a:gd name="connsiteY16" fmla="*/ 39711 h 191096"/>
                <a:gd name="connsiteX17" fmla="*/ 60590 w 100406"/>
                <a:gd name="connsiteY17" fmla="*/ 53802 h 191096"/>
                <a:gd name="connsiteX18" fmla="*/ 50178 w 100406"/>
                <a:gd name="connsiteY18" fmla="*/ 39736 h 191096"/>
                <a:gd name="connsiteX19" fmla="*/ 39749 w 100406"/>
                <a:gd name="connsiteY19" fmla="*/ 53806 h 191096"/>
                <a:gd name="connsiteX20" fmla="*/ 29308 w 100406"/>
                <a:gd name="connsiteY20" fmla="*/ 39732 h 191096"/>
                <a:gd name="connsiteX21" fmla="*/ 18875 w 100406"/>
                <a:gd name="connsiteY21" fmla="*/ 53814 h 191096"/>
                <a:gd name="connsiteX22" fmla="*/ 16879 w 100406"/>
                <a:gd name="connsiteY22" fmla="*/ 51123 h 191096"/>
                <a:gd name="connsiteX23" fmla="*/ 16879 w 100406"/>
                <a:gd name="connsiteY23" fmla="*/ 174222 h 19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0406" h="191096">
                  <a:moveTo>
                    <a:pt x="100402" y="191097"/>
                  </a:moveTo>
                  <a:lnTo>
                    <a:pt x="0" y="191097"/>
                  </a:lnTo>
                  <a:lnTo>
                    <a:pt x="0" y="0"/>
                  </a:lnTo>
                  <a:lnTo>
                    <a:pt x="18870" y="25464"/>
                  </a:lnTo>
                  <a:lnTo>
                    <a:pt x="29295" y="11391"/>
                  </a:lnTo>
                  <a:lnTo>
                    <a:pt x="39741" y="25469"/>
                  </a:lnTo>
                  <a:lnTo>
                    <a:pt x="50182" y="11382"/>
                  </a:lnTo>
                  <a:lnTo>
                    <a:pt x="60611" y="25469"/>
                  </a:lnTo>
                  <a:lnTo>
                    <a:pt x="71061" y="11403"/>
                  </a:lnTo>
                  <a:lnTo>
                    <a:pt x="81510" y="25481"/>
                  </a:lnTo>
                  <a:lnTo>
                    <a:pt x="100406" y="51"/>
                  </a:lnTo>
                  <a:lnTo>
                    <a:pt x="100406" y="191097"/>
                  </a:lnTo>
                  <a:close/>
                  <a:moveTo>
                    <a:pt x="16875" y="174222"/>
                  </a:moveTo>
                  <a:lnTo>
                    <a:pt x="83527" y="174222"/>
                  </a:lnTo>
                  <a:lnTo>
                    <a:pt x="83527" y="51064"/>
                  </a:lnTo>
                  <a:lnTo>
                    <a:pt x="81506" y="53789"/>
                  </a:lnTo>
                  <a:lnTo>
                    <a:pt x="71056" y="39711"/>
                  </a:lnTo>
                  <a:lnTo>
                    <a:pt x="60590" y="53802"/>
                  </a:lnTo>
                  <a:lnTo>
                    <a:pt x="50178" y="39736"/>
                  </a:lnTo>
                  <a:lnTo>
                    <a:pt x="39749" y="53806"/>
                  </a:lnTo>
                  <a:lnTo>
                    <a:pt x="29308" y="39732"/>
                  </a:lnTo>
                  <a:lnTo>
                    <a:pt x="18875" y="53814"/>
                  </a:lnTo>
                  <a:lnTo>
                    <a:pt x="16879" y="51123"/>
                  </a:lnTo>
                  <a:lnTo>
                    <a:pt x="16879" y="174222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9" name="자유형: 도형 168">
              <a:extLst>
                <a:ext uri="{FF2B5EF4-FFF2-40B4-BE49-F238E27FC236}">
                  <a16:creationId xmlns:a16="http://schemas.microsoft.com/office/drawing/2014/main" id="{499392D3-7CA7-304B-8C78-1675504CA45B}"/>
                </a:ext>
              </a:extLst>
            </p:cNvPr>
            <p:cNvSpPr/>
            <p:nvPr/>
          </p:nvSpPr>
          <p:spPr>
            <a:xfrm>
              <a:off x="7332137" y="6528557"/>
              <a:ext cx="24759" cy="16875"/>
            </a:xfrm>
            <a:custGeom>
              <a:avLst/>
              <a:gdLst>
                <a:gd name="connsiteX0" fmla="*/ 0 w 24759"/>
                <a:gd name="connsiteY0" fmla="*/ 0 h 16875"/>
                <a:gd name="connsiteX1" fmla="*/ 24760 w 24759"/>
                <a:gd name="connsiteY1" fmla="*/ 0 h 16875"/>
                <a:gd name="connsiteX2" fmla="*/ 24760 w 24759"/>
                <a:gd name="connsiteY2" fmla="*/ 16875 h 16875"/>
                <a:gd name="connsiteX3" fmla="*/ 0 w 2475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59" h="16875">
                  <a:moveTo>
                    <a:pt x="0" y="0"/>
                  </a:moveTo>
                  <a:lnTo>
                    <a:pt x="24760" y="0"/>
                  </a:lnTo>
                  <a:lnTo>
                    <a:pt x="2476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17" name="TextBox 216">
            <a:extLst>
              <a:ext uri="{FF2B5EF4-FFF2-40B4-BE49-F238E27FC236}">
                <a16:creationId xmlns:a16="http://schemas.microsoft.com/office/drawing/2014/main" id="{6F651DE6-6BD0-13C7-1B3E-AF00D4975DC6}"/>
              </a:ext>
            </a:extLst>
          </p:cNvPr>
          <p:cNvSpPr txBox="1"/>
          <p:nvPr/>
        </p:nvSpPr>
        <p:spPr>
          <a:xfrm>
            <a:off x="1964551" y="2967517"/>
            <a:ext cx="60862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2020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09B15018-2A9E-7782-F6C5-5B5EAEC007D3}"/>
              </a:ext>
            </a:extLst>
          </p:cNvPr>
          <p:cNvSpPr txBox="1"/>
          <p:nvPr/>
        </p:nvSpPr>
        <p:spPr>
          <a:xfrm>
            <a:off x="5791688" y="2967517"/>
            <a:ext cx="608629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2021</a:t>
            </a: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A3EC5FDA-49B4-569D-6D15-40D1CACB1A07}"/>
              </a:ext>
            </a:extLst>
          </p:cNvPr>
          <p:cNvSpPr txBox="1"/>
          <p:nvPr/>
        </p:nvSpPr>
        <p:spPr>
          <a:xfrm>
            <a:off x="9618827" y="2967517"/>
            <a:ext cx="60862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en-US" altLang="ko-KR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2022</a:t>
            </a:r>
          </a:p>
        </p:txBody>
      </p:sp>
      <p:cxnSp>
        <p:nvCxnSpPr>
          <p:cNvPr id="6" name="Straight Connector 2">
            <a:extLst>
              <a:ext uri="{FF2B5EF4-FFF2-40B4-BE49-F238E27FC236}">
                <a16:creationId xmlns:a16="http://schemas.microsoft.com/office/drawing/2014/main" id="{3BA34DD2-6C18-E64D-816A-1441B54A4993}"/>
              </a:ext>
            </a:extLst>
          </p:cNvPr>
          <p:cNvCxnSpPr/>
          <p:nvPr/>
        </p:nvCxnSpPr>
        <p:spPr>
          <a:xfrm>
            <a:off x="2388148" y="4356735"/>
            <a:ext cx="3600000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Oval 78">
            <a:extLst>
              <a:ext uri="{FF2B5EF4-FFF2-40B4-BE49-F238E27FC236}">
                <a16:creationId xmlns:a16="http://schemas.microsoft.com/office/drawing/2014/main" id="{F9F3575C-7E53-D8A1-9935-E0E7B92F1351}"/>
              </a:ext>
            </a:extLst>
          </p:cNvPr>
          <p:cNvSpPr/>
          <p:nvPr/>
        </p:nvSpPr>
        <p:spPr>
          <a:xfrm>
            <a:off x="5976715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2" name="Oval 81">
            <a:extLst>
              <a:ext uri="{FF2B5EF4-FFF2-40B4-BE49-F238E27FC236}">
                <a16:creationId xmlns:a16="http://schemas.microsoft.com/office/drawing/2014/main" id="{0EA36B3A-1DF2-F282-1355-E725F3FBF52B}"/>
              </a:ext>
            </a:extLst>
          </p:cNvPr>
          <p:cNvSpPr/>
          <p:nvPr/>
        </p:nvSpPr>
        <p:spPr>
          <a:xfrm>
            <a:off x="9815137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sp>
        <p:nvSpPr>
          <p:cNvPr id="13" name="Oval 24">
            <a:extLst>
              <a:ext uri="{FF2B5EF4-FFF2-40B4-BE49-F238E27FC236}">
                <a16:creationId xmlns:a16="http://schemas.microsoft.com/office/drawing/2014/main" id="{6AA7C5E4-DD5C-760F-59BB-E6E798BA23F5}"/>
              </a:ext>
            </a:extLst>
          </p:cNvPr>
          <p:cNvSpPr/>
          <p:nvPr/>
        </p:nvSpPr>
        <p:spPr>
          <a:xfrm>
            <a:off x="2160863" y="4241915"/>
            <a:ext cx="216000" cy="216000"/>
          </a:xfrm>
          <a:prstGeom prst="ellipse">
            <a:avLst/>
          </a:prstGeom>
          <a:solidFill>
            <a:schemeClr val="accent1"/>
          </a:solidFill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 panose="020B0604020202020204" pitchFamily="34" charset="0"/>
            </a:endParaRPr>
          </a:p>
        </p:txBody>
      </p:sp>
      <p:cxnSp>
        <p:nvCxnSpPr>
          <p:cNvPr id="14" name="Straight Connector 35">
            <a:extLst>
              <a:ext uri="{FF2B5EF4-FFF2-40B4-BE49-F238E27FC236}">
                <a16:creationId xmlns:a16="http://schemas.microsoft.com/office/drawing/2014/main" id="{B91469F5-FEC8-BB8B-1EF5-B79266157B30}"/>
              </a:ext>
            </a:extLst>
          </p:cNvPr>
          <p:cNvCxnSpPr>
            <a:cxnSpLocks/>
            <a:stCxn id="11" idx="6"/>
          </p:cNvCxnSpPr>
          <p:nvPr/>
        </p:nvCxnSpPr>
        <p:spPr>
          <a:xfrm>
            <a:off x="6192716" y="4349915"/>
            <a:ext cx="3629287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2">
            <a:extLst>
              <a:ext uri="{FF2B5EF4-FFF2-40B4-BE49-F238E27FC236}">
                <a16:creationId xmlns:a16="http://schemas.microsoft.com/office/drawing/2014/main" id="{74C9F0C2-00B5-A129-9DB1-6AC7C37AB54B}"/>
              </a:ext>
            </a:extLst>
          </p:cNvPr>
          <p:cNvCxnSpPr>
            <a:cxnSpLocks/>
          </p:cNvCxnSpPr>
          <p:nvPr/>
        </p:nvCxnSpPr>
        <p:spPr>
          <a:xfrm>
            <a:off x="0" y="4356735"/>
            <a:ext cx="2160863" cy="0"/>
          </a:xfrm>
          <a:prstGeom prst="line">
            <a:avLst/>
          </a:prstGeom>
          <a:ln w="28575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7686BEA3-5EF1-6EF9-B347-16C64550B31D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E3F4EFD-5046-03F0-1819-A4BACA1D1018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E3C43F0-4A83-C35F-FB7C-53FDDD2F390F}"/>
              </a:ext>
            </a:extLst>
          </p:cNvPr>
          <p:cNvSpPr txBox="1"/>
          <p:nvPr/>
        </p:nvSpPr>
        <p:spPr>
          <a:xfrm>
            <a:off x="1585984" y="48473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9304154D-A637-70A9-EEEF-387681318C2B}"/>
              </a:ext>
            </a:extLst>
          </p:cNvPr>
          <p:cNvSpPr/>
          <p:nvPr/>
        </p:nvSpPr>
        <p:spPr>
          <a:xfrm>
            <a:off x="1240427" y="5164168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9AE9DBE-2A3C-3763-F376-546132BEBF1D}"/>
              </a:ext>
            </a:extLst>
          </p:cNvPr>
          <p:cNvSpPr txBox="1"/>
          <p:nvPr/>
        </p:nvSpPr>
        <p:spPr>
          <a:xfrm>
            <a:off x="541312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50A66B17-6836-A075-40C1-E013CE54E345}"/>
              </a:ext>
            </a:extLst>
          </p:cNvPr>
          <p:cNvSpPr/>
          <p:nvPr/>
        </p:nvSpPr>
        <p:spPr>
          <a:xfrm>
            <a:off x="506756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82F2D10-1252-80ED-B74D-3B827A00D79F}"/>
              </a:ext>
            </a:extLst>
          </p:cNvPr>
          <p:cNvSpPr txBox="1"/>
          <p:nvPr/>
        </p:nvSpPr>
        <p:spPr>
          <a:xfrm>
            <a:off x="9240261" y="484738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D7BDA903-CD58-1577-D1AD-9E07E17BE077}"/>
              </a:ext>
            </a:extLst>
          </p:cNvPr>
          <p:cNvSpPr/>
          <p:nvPr/>
        </p:nvSpPr>
        <p:spPr>
          <a:xfrm>
            <a:off x="8894704" y="5164170"/>
            <a:ext cx="2056872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7401851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8615848D-93C9-4D7A-9A2D-351D92CA7536}"/>
              </a:ext>
            </a:extLst>
          </p:cNvPr>
          <p:cNvSpPr txBox="1"/>
          <p:nvPr/>
        </p:nvSpPr>
        <p:spPr>
          <a:xfrm>
            <a:off x="3309087" y="1632278"/>
            <a:ext cx="5573834" cy="8309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54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피피티</a:t>
            </a:r>
            <a:r>
              <a:rPr lang="ko-KR" altLang="en-US" sz="54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 템플릿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B413F19-BEBA-472E-8553-B4A193DEEB40}"/>
              </a:ext>
            </a:extLst>
          </p:cNvPr>
          <p:cNvSpPr txBox="1"/>
          <p:nvPr/>
        </p:nvSpPr>
        <p:spPr>
          <a:xfrm>
            <a:off x="4732652" y="5225722"/>
            <a:ext cx="2726707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20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20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환경공학부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AADE45A-0AE6-434B-87D9-897E4EDBD5DE}"/>
              </a:ext>
            </a:extLst>
          </p:cNvPr>
          <p:cNvSpPr txBox="1"/>
          <p:nvPr/>
        </p:nvSpPr>
        <p:spPr>
          <a:xfrm>
            <a:off x="4002738" y="2632280"/>
            <a:ext cx="4186531" cy="69858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하지 말아야 할 것을 효율적으로 하는 것보다</a:t>
            </a:r>
          </a:p>
          <a:p>
            <a:pPr algn="ctr">
              <a:lnSpc>
                <a:spcPct val="120000"/>
              </a:lnSpc>
            </a:pPr>
            <a:r>
              <a:rPr lang="ko-KR" altLang="en-US" sz="2000" spc="-7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더 비생산적인 것은 없다</a:t>
            </a:r>
          </a:p>
        </p:txBody>
      </p:sp>
    </p:spTree>
    <p:extLst>
      <p:ext uri="{BB962C8B-B14F-4D97-AF65-F5344CB8AC3E}">
        <p14:creationId xmlns:p14="http://schemas.microsoft.com/office/powerpoint/2010/main" val="110794220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E70320BB-D096-4AF1-A46A-44947259972E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E3713C4-8215-4909-8E89-B78A38127C8C}"/>
              </a:ext>
            </a:extLst>
          </p:cNvPr>
          <p:cNvSpPr txBox="1"/>
          <p:nvPr/>
        </p:nvSpPr>
        <p:spPr>
          <a:xfrm>
            <a:off x="1966586" y="1777165"/>
            <a:ext cx="2858155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 완벽하게 입력하세요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0816B4AA-8C80-43D6-B190-E7F8DF448D2F}"/>
              </a:ext>
            </a:extLst>
          </p:cNvPr>
          <p:cNvSpPr txBox="1"/>
          <p:nvPr/>
        </p:nvSpPr>
        <p:spPr>
          <a:xfrm>
            <a:off x="7364880" y="1777165"/>
            <a:ext cx="2858155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부제목을 완벽하게 입력하세요</a:t>
            </a: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567C2522-6696-4332-9ED7-F855A9E3B19A}"/>
              </a:ext>
            </a:extLst>
          </p:cNvPr>
          <p:cNvSpPr/>
          <p:nvPr/>
        </p:nvSpPr>
        <p:spPr>
          <a:xfrm>
            <a:off x="1056645" y="2531957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502ED67B-6BDF-44F2-AF5C-495A80B85E49}"/>
              </a:ext>
            </a:extLst>
          </p:cNvPr>
          <p:cNvSpPr/>
          <p:nvPr/>
        </p:nvSpPr>
        <p:spPr>
          <a:xfrm>
            <a:off x="4788849" y="2714884"/>
            <a:ext cx="702236" cy="702239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D547F30-25FC-451C-84C6-23EA40EBD0B7}"/>
              </a:ext>
            </a:extLst>
          </p:cNvPr>
          <p:cNvSpPr txBox="1"/>
          <p:nvPr/>
        </p:nvSpPr>
        <p:spPr>
          <a:xfrm>
            <a:off x="3189099" y="270282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73072DF6-4324-484E-91DB-B63DA94DD5B0}"/>
              </a:ext>
            </a:extLst>
          </p:cNvPr>
          <p:cNvSpPr/>
          <p:nvPr/>
        </p:nvSpPr>
        <p:spPr>
          <a:xfrm>
            <a:off x="1183959" y="2972663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80" name="사각형: 둥근 모서리 79">
            <a:extLst>
              <a:ext uri="{FF2B5EF4-FFF2-40B4-BE49-F238E27FC236}">
                <a16:creationId xmlns:a16="http://schemas.microsoft.com/office/drawing/2014/main" id="{C4B04AA7-D698-4E3D-981E-43F1B365B2FF}"/>
              </a:ext>
            </a:extLst>
          </p:cNvPr>
          <p:cNvSpPr/>
          <p:nvPr/>
        </p:nvSpPr>
        <p:spPr>
          <a:xfrm>
            <a:off x="1056645" y="3850533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F52F8B5C-9D75-43CD-AA2A-1EE019B8AEEF}"/>
              </a:ext>
            </a:extLst>
          </p:cNvPr>
          <p:cNvSpPr/>
          <p:nvPr/>
        </p:nvSpPr>
        <p:spPr>
          <a:xfrm>
            <a:off x="4788849" y="4033460"/>
            <a:ext cx="702236" cy="702239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50B93E09-A3FA-47BB-8A1F-4F8005731524}"/>
              </a:ext>
            </a:extLst>
          </p:cNvPr>
          <p:cNvSpPr txBox="1"/>
          <p:nvPr/>
        </p:nvSpPr>
        <p:spPr>
          <a:xfrm>
            <a:off x="3189099" y="402139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8" name="Rectangle 5">
            <a:extLst>
              <a:ext uri="{FF2B5EF4-FFF2-40B4-BE49-F238E27FC236}">
                <a16:creationId xmlns:a16="http://schemas.microsoft.com/office/drawing/2014/main" id="{8B75E2DD-F9C3-48A8-AE90-552018A57D9D}"/>
              </a:ext>
            </a:extLst>
          </p:cNvPr>
          <p:cNvSpPr/>
          <p:nvPr/>
        </p:nvSpPr>
        <p:spPr>
          <a:xfrm>
            <a:off x="1183959" y="4291239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0" name="사각형: 둥근 모서리 129">
            <a:extLst>
              <a:ext uri="{FF2B5EF4-FFF2-40B4-BE49-F238E27FC236}">
                <a16:creationId xmlns:a16="http://schemas.microsoft.com/office/drawing/2014/main" id="{03DAD83E-B7C4-44A5-8541-977DA29CA681}"/>
              </a:ext>
            </a:extLst>
          </p:cNvPr>
          <p:cNvSpPr/>
          <p:nvPr/>
        </p:nvSpPr>
        <p:spPr>
          <a:xfrm>
            <a:off x="1056645" y="5169107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67BE7EBF-9B65-4F54-81A2-F017713CCF89}"/>
              </a:ext>
            </a:extLst>
          </p:cNvPr>
          <p:cNvSpPr/>
          <p:nvPr/>
        </p:nvSpPr>
        <p:spPr>
          <a:xfrm>
            <a:off x="4788849" y="5352036"/>
            <a:ext cx="702236" cy="702239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7EA1547-B3D6-4A41-93AA-FCBF808D7721}"/>
              </a:ext>
            </a:extLst>
          </p:cNvPr>
          <p:cNvSpPr txBox="1"/>
          <p:nvPr/>
        </p:nvSpPr>
        <p:spPr>
          <a:xfrm>
            <a:off x="3189099" y="53399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3" name="Rectangle 5">
            <a:extLst>
              <a:ext uri="{FF2B5EF4-FFF2-40B4-BE49-F238E27FC236}">
                <a16:creationId xmlns:a16="http://schemas.microsoft.com/office/drawing/2014/main" id="{6320B847-E058-4176-A85C-9264A0853ECB}"/>
              </a:ext>
            </a:extLst>
          </p:cNvPr>
          <p:cNvSpPr/>
          <p:nvPr/>
        </p:nvSpPr>
        <p:spPr>
          <a:xfrm>
            <a:off x="1183959" y="5609813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5" name="사각형: 둥근 모서리 134">
            <a:extLst>
              <a:ext uri="{FF2B5EF4-FFF2-40B4-BE49-F238E27FC236}">
                <a16:creationId xmlns:a16="http://schemas.microsoft.com/office/drawing/2014/main" id="{3E225A02-45E3-42EF-9712-5E8DE2F55676}"/>
              </a:ext>
            </a:extLst>
          </p:cNvPr>
          <p:cNvSpPr/>
          <p:nvPr/>
        </p:nvSpPr>
        <p:spPr>
          <a:xfrm flipH="1">
            <a:off x="6454939" y="2531959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6" name="사각형: 둥근 모서리 135">
            <a:extLst>
              <a:ext uri="{FF2B5EF4-FFF2-40B4-BE49-F238E27FC236}">
                <a16:creationId xmlns:a16="http://schemas.microsoft.com/office/drawing/2014/main" id="{1763D9F4-FF6C-42EB-9E39-F286663EF134}"/>
              </a:ext>
            </a:extLst>
          </p:cNvPr>
          <p:cNvSpPr/>
          <p:nvPr/>
        </p:nvSpPr>
        <p:spPr>
          <a:xfrm flipH="1">
            <a:off x="6698535" y="2714884"/>
            <a:ext cx="702236" cy="70223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CE323043-F285-4052-B45A-833D46084B68}"/>
              </a:ext>
            </a:extLst>
          </p:cNvPr>
          <p:cNvSpPr txBox="1"/>
          <p:nvPr/>
        </p:nvSpPr>
        <p:spPr>
          <a:xfrm flipH="1">
            <a:off x="7681636" y="270282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38" name="Rectangle 5">
            <a:extLst>
              <a:ext uri="{FF2B5EF4-FFF2-40B4-BE49-F238E27FC236}">
                <a16:creationId xmlns:a16="http://schemas.microsoft.com/office/drawing/2014/main" id="{CB89BDC6-55E1-48E7-82EC-623002E1AB02}"/>
              </a:ext>
            </a:extLst>
          </p:cNvPr>
          <p:cNvSpPr/>
          <p:nvPr/>
        </p:nvSpPr>
        <p:spPr>
          <a:xfrm flipH="1">
            <a:off x="7611905" y="2972663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40" name="사각형: 둥근 모서리 139">
            <a:extLst>
              <a:ext uri="{FF2B5EF4-FFF2-40B4-BE49-F238E27FC236}">
                <a16:creationId xmlns:a16="http://schemas.microsoft.com/office/drawing/2014/main" id="{29ACB75B-E806-468B-9253-BB55CA5FF70E}"/>
              </a:ext>
            </a:extLst>
          </p:cNvPr>
          <p:cNvSpPr/>
          <p:nvPr/>
        </p:nvSpPr>
        <p:spPr>
          <a:xfrm flipH="1">
            <a:off x="6454939" y="3850332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1" name="사각형: 둥근 모서리 140">
            <a:extLst>
              <a:ext uri="{FF2B5EF4-FFF2-40B4-BE49-F238E27FC236}">
                <a16:creationId xmlns:a16="http://schemas.microsoft.com/office/drawing/2014/main" id="{814AEFB8-124E-4B8D-B4ED-D414A7936082}"/>
              </a:ext>
            </a:extLst>
          </p:cNvPr>
          <p:cNvSpPr/>
          <p:nvPr/>
        </p:nvSpPr>
        <p:spPr>
          <a:xfrm flipH="1">
            <a:off x="6698535" y="4033259"/>
            <a:ext cx="702236" cy="70223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94D6630E-83FC-40A2-B623-3CF45634F117}"/>
              </a:ext>
            </a:extLst>
          </p:cNvPr>
          <p:cNvSpPr txBox="1"/>
          <p:nvPr/>
        </p:nvSpPr>
        <p:spPr>
          <a:xfrm flipH="1">
            <a:off x="7681636" y="402119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3" name="Rectangle 5">
            <a:extLst>
              <a:ext uri="{FF2B5EF4-FFF2-40B4-BE49-F238E27FC236}">
                <a16:creationId xmlns:a16="http://schemas.microsoft.com/office/drawing/2014/main" id="{C86E5029-2A45-488C-94A8-5589A7252867}"/>
              </a:ext>
            </a:extLst>
          </p:cNvPr>
          <p:cNvSpPr/>
          <p:nvPr/>
        </p:nvSpPr>
        <p:spPr>
          <a:xfrm flipH="1">
            <a:off x="7611905" y="4291037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45" name="사각형: 둥근 모서리 144">
            <a:extLst>
              <a:ext uri="{FF2B5EF4-FFF2-40B4-BE49-F238E27FC236}">
                <a16:creationId xmlns:a16="http://schemas.microsoft.com/office/drawing/2014/main" id="{E7C3B3A5-11F8-4DC2-89DA-5150932A7EFF}"/>
              </a:ext>
            </a:extLst>
          </p:cNvPr>
          <p:cNvSpPr/>
          <p:nvPr/>
        </p:nvSpPr>
        <p:spPr>
          <a:xfrm flipH="1">
            <a:off x="6454939" y="5168908"/>
            <a:ext cx="4678036" cy="1068495"/>
          </a:xfrm>
          <a:prstGeom prst="roundRect">
            <a:avLst>
              <a:gd name="adj" fmla="val 754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사각형: 둥근 모서리 145">
            <a:extLst>
              <a:ext uri="{FF2B5EF4-FFF2-40B4-BE49-F238E27FC236}">
                <a16:creationId xmlns:a16="http://schemas.microsoft.com/office/drawing/2014/main" id="{1D03E268-DDCD-4425-9532-D9CF1B2FFF93}"/>
              </a:ext>
            </a:extLst>
          </p:cNvPr>
          <p:cNvSpPr/>
          <p:nvPr/>
        </p:nvSpPr>
        <p:spPr>
          <a:xfrm flipH="1">
            <a:off x="6698535" y="5351833"/>
            <a:ext cx="702236" cy="70223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2E4985FA-C582-4359-80EC-002593CFD239}"/>
              </a:ext>
            </a:extLst>
          </p:cNvPr>
          <p:cNvSpPr txBox="1"/>
          <p:nvPr/>
        </p:nvSpPr>
        <p:spPr>
          <a:xfrm flipH="1">
            <a:off x="7681636" y="5339772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8" name="Rectangle 5">
            <a:extLst>
              <a:ext uri="{FF2B5EF4-FFF2-40B4-BE49-F238E27FC236}">
                <a16:creationId xmlns:a16="http://schemas.microsoft.com/office/drawing/2014/main" id="{C3B471F0-17BB-473F-B8FF-E99C75530583}"/>
              </a:ext>
            </a:extLst>
          </p:cNvPr>
          <p:cNvSpPr/>
          <p:nvPr/>
        </p:nvSpPr>
        <p:spPr>
          <a:xfrm flipH="1">
            <a:off x="7611905" y="5609612"/>
            <a:ext cx="339375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pSp>
        <p:nvGrpSpPr>
          <p:cNvPr id="149" name="그래픽 11">
            <a:extLst>
              <a:ext uri="{FF2B5EF4-FFF2-40B4-BE49-F238E27FC236}">
                <a16:creationId xmlns:a16="http://schemas.microsoft.com/office/drawing/2014/main" id="{41BB86E1-EFBE-4E13-8E59-83936B70AAC5}"/>
              </a:ext>
            </a:extLst>
          </p:cNvPr>
          <p:cNvGrpSpPr/>
          <p:nvPr/>
        </p:nvGrpSpPr>
        <p:grpSpPr>
          <a:xfrm>
            <a:off x="5011734" y="5522314"/>
            <a:ext cx="256469" cy="361683"/>
            <a:chOff x="1551849" y="4320879"/>
            <a:chExt cx="382914" cy="540000"/>
          </a:xfrm>
          <a:solidFill>
            <a:schemeClr val="accent2"/>
          </a:solidFill>
        </p:grpSpPr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48C466B2-C262-4ECC-9E14-51025615CF9A}"/>
                </a:ext>
              </a:extLst>
            </p:cNvPr>
            <p:cNvSpPr/>
            <p:nvPr/>
          </p:nvSpPr>
          <p:spPr>
            <a:xfrm>
              <a:off x="1596935" y="4320879"/>
              <a:ext cx="292743" cy="207435"/>
            </a:xfrm>
            <a:custGeom>
              <a:avLst/>
              <a:gdLst>
                <a:gd name="connsiteX0" fmla="*/ 292739 w 292743"/>
                <a:gd name="connsiteY0" fmla="*/ 207436 h 207435"/>
                <a:gd name="connsiteX1" fmla="*/ 275864 w 292743"/>
                <a:gd name="connsiteY1" fmla="*/ 207436 h 207435"/>
                <a:gd name="connsiteX2" fmla="*/ 275864 w 292743"/>
                <a:gd name="connsiteY2" fmla="*/ 126862 h 207435"/>
                <a:gd name="connsiteX3" fmla="*/ 164932 w 292743"/>
                <a:gd name="connsiteY3" fmla="*/ 16875 h 207435"/>
                <a:gd name="connsiteX4" fmla="*/ 127786 w 292743"/>
                <a:gd name="connsiteY4" fmla="*/ 16875 h 207435"/>
                <a:gd name="connsiteX5" fmla="*/ 16875 w 292743"/>
                <a:gd name="connsiteY5" fmla="*/ 126862 h 207435"/>
                <a:gd name="connsiteX6" fmla="*/ 16875 w 292743"/>
                <a:gd name="connsiteY6" fmla="*/ 207263 h 207435"/>
                <a:gd name="connsiteX7" fmla="*/ 0 w 292743"/>
                <a:gd name="connsiteY7" fmla="*/ 207263 h 207435"/>
                <a:gd name="connsiteX8" fmla="*/ 0 w 292743"/>
                <a:gd name="connsiteY8" fmla="*/ 126862 h 207435"/>
                <a:gd name="connsiteX9" fmla="*/ 127790 w 292743"/>
                <a:gd name="connsiteY9" fmla="*/ 0 h 207435"/>
                <a:gd name="connsiteX10" fmla="*/ 164936 w 292743"/>
                <a:gd name="connsiteY10" fmla="*/ 0 h 207435"/>
                <a:gd name="connsiteX11" fmla="*/ 292743 w 292743"/>
                <a:gd name="connsiteY11" fmla="*/ 126862 h 207435"/>
                <a:gd name="connsiteX12" fmla="*/ 292743 w 292743"/>
                <a:gd name="connsiteY12" fmla="*/ 207436 h 20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2743" h="207435">
                  <a:moveTo>
                    <a:pt x="292739" y="207436"/>
                  </a:moveTo>
                  <a:lnTo>
                    <a:pt x="275864" y="207436"/>
                  </a:lnTo>
                  <a:lnTo>
                    <a:pt x="275864" y="126862"/>
                  </a:lnTo>
                  <a:cubicBezTo>
                    <a:pt x="275864" y="66213"/>
                    <a:pt x="226100" y="16875"/>
                    <a:pt x="164932" y="16875"/>
                  </a:cubicBezTo>
                  <a:lnTo>
                    <a:pt x="127786" y="16875"/>
                  </a:lnTo>
                  <a:cubicBezTo>
                    <a:pt x="66631" y="16875"/>
                    <a:pt x="16875" y="66213"/>
                    <a:pt x="16875" y="126862"/>
                  </a:cubicBezTo>
                  <a:lnTo>
                    <a:pt x="16875" y="207263"/>
                  </a:lnTo>
                  <a:lnTo>
                    <a:pt x="0" y="207263"/>
                  </a:lnTo>
                  <a:lnTo>
                    <a:pt x="0" y="126862"/>
                  </a:lnTo>
                  <a:cubicBezTo>
                    <a:pt x="4" y="56911"/>
                    <a:pt x="57329" y="0"/>
                    <a:pt x="127790" y="0"/>
                  </a:cubicBezTo>
                  <a:lnTo>
                    <a:pt x="164936" y="0"/>
                  </a:lnTo>
                  <a:cubicBezTo>
                    <a:pt x="235410" y="0"/>
                    <a:pt x="292743" y="56911"/>
                    <a:pt x="292743" y="126862"/>
                  </a:cubicBezTo>
                  <a:lnTo>
                    <a:pt x="292743" y="20743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7EE3031D-0AD4-48A1-9E81-8FC70AF98EDE}"/>
                </a:ext>
              </a:extLst>
            </p:cNvPr>
            <p:cNvSpPr/>
            <p:nvPr/>
          </p:nvSpPr>
          <p:spPr>
            <a:xfrm>
              <a:off x="1551849" y="4518147"/>
              <a:ext cx="382914" cy="342731"/>
            </a:xfrm>
            <a:custGeom>
              <a:avLst/>
              <a:gdLst>
                <a:gd name="connsiteX0" fmla="*/ 382915 w 382914"/>
                <a:gd name="connsiteY0" fmla="*/ 342731 h 342731"/>
                <a:gd name="connsiteX1" fmla="*/ 0 w 382914"/>
                <a:gd name="connsiteY1" fmla="*/ 342731 h 342731"/>
                <a:gd name="connsiteX2" fmla="*/ 0 w 382914"/>
                <a:gd name="connsiteY2" fmla="*/ 0 h 342731"/>
                <a:gd name="connsiteX3" fmla="*/ 382915 w 382914"/>
                <a:gd name="connsiteY3" fmla="*/ 0 h 342731"/>
                <a:gd name="connsiteX4" fmla="*/ 382915 w 382914"/>
                <a:gd name="connsiteY4" fmla="*/ 342731 h 342731"/>
                <a:gd name="connsiteX5" fmla="*/ 16875 w 382914"/>
                <a:gd name="connsiteY5" fmla="*/ 325856 h 342731"/>
                <a:gd name="connsiteX6" fmla="*/ 366040 w 382914"/>
                <a:gd name="connsiteY6" fmla="*/ 325856 h 342731"/>
                <a:gd name="connsiteX7" fmla="*/ 366040 w 382914"/>
                <a:gd name="connsiteY7" fmla="*/ 16875 h 342731"/>
                <a:gd name="connsiteX8" fmla="*/ 16875 w 382914"/>
                <a:gd name="connsiteY8" fmla="*/ 16875 h 342731"/>
                <a:gd name="connsiteX9" fmla="*/ 16875 w 382914"/>
                <a:gd name="connsiteY9" fmla="*/ 325856 h 34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2914" h="342731">
                  <a:moveTo>
                    <a:pt x="382915" y="342731"/>
                  </a:moveTo>
                  <a:lnTo>
                    <a:pt x="0" y="342731"/>
                  </a:lnTo>
                  <a:lnTo>
                    <a:pt x="0" y="0"/>
                  </a:lnTo>
                  <a:lnTo>
                    <a:pt x="382915" y="0"/>
                  </a:lnTo>
                  <a:lnTo>
                    <a:pt x="382915" y="342731"/>
                  </a:lnTo>
                  <a:close/>
                  <a:moveTo>
                    <a:pt x="16875" y="325856"/>
                  </a:moveTo>
                  <a:lnTo>
                    <a:pt x="366040" y="325856"/>
                  </a:lnTo>
                  <a:lnTo>
                    <a:pt x="366040" y="16875"/>
                  </a:lnTo>
                  <a:lnTo>
                    <a:pt x="16875" y="16875"/>
                  </a:lnTo>
                  <a:lnTo>
                    <a:pt x="16875" y="32585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152" name="그래픽 11">
              <a:extLst>
                <a:ext uri="{FF2B5EF4-FFF2-40B4-BE49-F238E27FC236}">
                  <a16:creationId xmlns:a16="http://schemas.microsoft.com/office/drawing/2014/main" id="{F2D58D84-57D0-43E3-98CE-8607A41AF9F4}"/>
                </a:ext>
              </a:extLst>
            </p:cNvPr>
            <p:cNvGrpSpPr/>
            <p:nvPr/>
          </p:nvGrpSpPr>
          <p:grpSpPr>
            <a:xfrm>
              <a:off x="1556034" y="4607036"/>
              <a:ext cx="374561" cy="153904"/>
              <a:chOff x="1556034" y="4607036"/>
              <a:chExt cx="374561" cy="153904"/>
            </a:xfrm>
            <a:grpFill/>
          </p:grpSpPr>
          <p:grpSp>
            <p:nvGrpSpPr>
              <p:cNvPr id="156" name="그래픽 11">
                <a:extLst>
                  <a:ext uri="{FF2B5EF4-FFF2-40B4-BE49-F238E27FC236}">
                    <a16:creationId xmlns:a16="http://schemas.microsoft.com/office/drawing/2014/main" id="{6F361D16-186A-4D62-8784-3A093BBB93C5}"/>
                  </a:ext>
                </a:extLst>
              </p:cNvPr>
              <p:cNvGrpSpPr/>
              <p:nvPr/>
            </p:nvGrpSpPr>
            <p:grpSpPr>
              <a:xfrm>
                <a:off x="1556034" y="4607036"/>
                <a:ext cx="66782" cy="153904"/>
                <a:chOff x="1556034" y="4607036"/>
                <a:chExt cx="66782" cy="153904"/>
              </a:xfrm>
              <a:grpFill/>
            </p:grpSpPr>
            <p:sp>
              <p:nvSpPr>
                <p:cNvPr id="161" name="자유형: 도형 160">
                  <a:extLst>
                    <a:ext uri="{FF2B5EF4-FFF2-40B4-BE49-F238E27FC236}">
                      <a16:creationId xmlns:a16="http://schemas.microsoft.com/office/drawing/2014/main" id="{57D1828E-69F7-4DFE-92F0-4C512E1F7B7D}"/>
                    </a:ext>
                  </a:extLst>
                </p:cNvPr>
                <p:cNvSpPr/>
                <p:nvPr/>
              </p:nvSpPr>
              <p:spPr>
                <a:xfrm>
                  <a:off x="1556034" y="460703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62" name="자유형: 도형 161">
                  <a:extLst>
                    <a:ext uri="{FF2B5EF4-FFF2-40B4-BE49-F238E27FC236}">
                      <a16:creationId xmlns:a16="http://schemas.microsoft.com/office/drawing/2014/main" id="{7E88AC85-BB8A-48D5-A54E-63D2E21ADCEA}"/>
                    </a:ext>
                  </a:extLst>
                </p:cNvPr>
                <p:cNvSpPr/>
                <p:nvPr/>
              </p:nvSpPr>
              <p:spPr>
                <a:xfrm>
                  <a:off x="1556034" y="4675540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63" name="자유형: 도형 162">
                  <a:extLst>
                    <a:ext uri="{FF2B5EF4-FFF2-40B4-BE49-F238E27FC236}">
                      <a16:creationId xmlns:a16="http://schemas.microsoft.com/office/drawing/2014/main" id="{32A73622-0774-4E15-B464-B09F91B19F05}"/>
                    </a:ext>
                  </a:extLst>
                </p:cNvPr>
                <p:cNvSpPr/>
                <p:nvPr/>
              </p:nvSpPr>
              <p:spPr>
                <a:xfrm>
                  <a:off x="1556034" y="4744066"/>
                  <a:ext cx="66782" cy="16875"/>
                </a:xfrm>
                <a:custGeom>
                  <a:avLst/>
                  <a:gdLst>
                    <a:gd name="connsiteX0" fmla="*/ 0 w 66782"/>
                    <a:gd name="connsiteY0" fmla="*/ 0 h 16875"/>
                    <a:gd name="connsiteX1" fmla="*/ 66783 w 66782"/>
                    <a:gd name="connsiteY1" fmla="*/ 0 h 16875"/>
                    <a:gd name="connsiteX2" fmla="*/ 66783 w 66782"/>
                    <a:gd name="connsiteY2" fmla="*/ 16875 h 16875"/>
                    <a:gd name="connsiteX3" fmla="*/ 0 w 66782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82" h="16875">
                      <a:moveTo>
                        <a:pt x="0" y="0"/>
                      </a:moveTo>
                      <a:lnTo>
                        <a:pt x="66783" y="0"/>
                      </a:lnTo>
                      <a:lnTo>
                        <a:pt x="66783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  <p:grpSp>
            <p:nvGrpSpPr>
              <p:cNvPr id="157" name="그래픽 11">
                <a:extLst>
                  <a:ext uri="{FF2B5EF4-FFF2-40B4-BE49-F238E27FC236}">
                    <a16:creationId xmlns:a16="http://schemas.microsoft.com/office/drawing/2014/main" id="{7F599FEE-8678-4C92-B1C4-9D328BF22A76}"/>
                  </a:ext>
                </a:extLst>
              </p:cNvPr>
              <p:cNvGrpSpPr/>
              <p:nvPr/>
            </p:nvGrpSpPr>
            <p:grpSpPr>
              <a:xfrm>
                <a:off x="1863804" y="4607036"/>
                <a:ext cx="66791" cy="153904"/>
                <a:chOff x="1863804" y="4607036"/>
                <a:chExt cx="66791" cy="153904"/>
              </a:xfrm>
              <a:grpFill/>
            </p:grpSpPr>
            <p:sp>
              <p:nvSpPr>
                <p:cNvPr id="158" name="자유형: 도형 157">
                  <a:extLst>
                    <a:ext uri="{FF2B5EF4-FFF2-40B4-BE49-F238E27FC236}">
                      <a16:creationId xmlns:a16="http://schemas.microsoft.com/office/drawing/2014/main" id="{5E250105-3349-4065-BF39-CC3FA56FC4A7}"/>
                    </a:ext>
                  </a:extLst>
                </p:cNvPr>
                <p:cNvSpPr/>
                <p:nvPr/>
              </p:nvSpPr>
              <p:spPr>
                <a:xfrm>
                  <a:off x="1863804" y="460703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59" name="자유형: 도형 158">
                  <a:extLst>
                    <a:ext uri="{FF2B5EF4-FFF2-40B4-BE49-F238E27FC236}">
                      <a16:creationId xmlns:a16="http://schemas.microsoft.com/office/drawing/2014/main" id="{772BD9A5-EE8B-460D-B3D7-A4FA86CCF4B4}"/>
                    </a:ext>
                  </a:extLst>
                </p:cNvPr>
                <p:cNvSpPr/>
                <p:nvPr/>
              </p:nvSpPr>
              <p:spPr>
                <a:xfrm>
                  <a:off x="1863804" y="4675540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60" name="자유형: 도형 159">
                  <a:extLst>
                    <a:ext uri="{FF2B5EF4-FFF2-40B4-BE49-F238E27FC236}">
                      <a16:creationId xmlns:a16="http://schemas.microsoft.com/office/drawing/2014/main" id="{19718929-9F36-4199-8D7E-27FCA7A49FFA}"/>
                    </a:ext>
                  </a:extLst>
                </p:cNvPr>
                <p:cNvSpPr/>
                <p:nvPr/>
              </p:nvSpPr>
              <p:spPr>
                <a:xfrm>
                  <a:off x="1863804" y="4744066"/>
                  <a:ext cx="66791" cy="16875"/>
                </a:xfrm>
                <a:custGeom>
                  <a:avLst/>
                  <a:gdLst>
                    <a:gd name="connsiteX0" fmla="*/ 0 w 66791"/>
                    <a:gd name="connsiteY0" fmla="*/ 0 h 16875"/>
                    <a:gd name="connsiteX1" fmla="*/ 66791 w 66791"/>
                    <a:gd name="connsiteY1" fmla="*/ 0 h 16875"/>
                    <a:gd name="connsiteX2" fmla="*/ 66791 w 66791"/>
                    <a:gd name="connsiteY2" fmla="*/ 16875 h 16875"/>
                    <a:gd name="connsiteX3" fmla="*/ 0 w 66791"/>
                    <a:gd name="connsiteY3" fmla="*/ 16875 h 1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791" h="16875">
                      <a:moveTo>
                        <a:pt x="0" y="0"/>
                      </a:moveTo>
                      <a:lnTo>
                        <a:pt x="66791" y="0"/>
                      </a:lnTo>
                      <a:lnTo>
                        <a:pt x="66791" y="16875"/>
                      </a:lnTo>
                      <a:lnTo>
                        <a:pt x="0" y="16875"/>
                      </a:lnTo>
                      <a:close/>
                    </a:path>
                  </a:pathLst>
                </a:custGeom>
                <a:grpFill/>
                <a:ln w="18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153" name="그래픽 11">
              <a:extLst>
                <a:ext uri="{FF2B5EF4-FFF2-40B4-BE49-F238E27FC236}">
                  <a16:creationId xmlns:a16="http://schemas.microsoft.com/office/drawing/2014/main" id="{DF237A4B-C4FE-479C-B133-887C170886EF}"/>
                </a:ext>
              </a:extLst>
            </p:cNvPr>
            <p:cNvGrpSpPr/>
            <p:nvPr/>
          </p:nvGrpSpPr>
          <p:grpSpPr>
            <a:xfrm>
              <a:off x="1706588" y="4608361"/>
              <a:ext cx="73435" cy="151351"/>
              <a:chOff x="1706588" y="4608361"/>
              <a:chExt cx="73435" cy="151351"/>
            </a:xfrm>
            <a:grpFill/>
          </p:grpSpPr>
          <p:sp>
            <p:nvSpPr>
              <p:cNvPr id="154" name="자유형: 도형 153">
                <a:extLst>
                  <a:ext uri="{FF2B5EF4-FFF2-40B4-BE49-F238E27FC236}">
                    <a16:creationId xmlns:a16="http://schemas.microsoft.com/office/drawing/2014/main" id="{E55DBB73-43A7-4BA1-BDAA-001793BC030C}"/>
                  </a:ext>
                </a:extLst>
              </p:cNvPr>
              <p:cNvSpPr/>
              <p:nvPr/>
            </p:nvSpPr>
            <p:spPr>
              <a:xfrm>
                <a:off x="1706588" y="4608361"/>
                <a:ext cx="73435" cy="72950"/>
              </a:xfrm>
              <a:custGeom>
                <a:avLst/>
                <a:gdLst>
                  <a:gd name="connsiteX0" fmla="*/ 36720 w 73435"/>
                  <a:gd name="connsiteY0" fmla="*/ 72951 h 72950"/>
                  <a:gd name="connsiteX1" fmla="*/ 0 w 73435"/>
                  <a:gd name="connsiteY1" fmla="*/ 36475 h 72950"/>
                  <a:gd name="connsiteX2" fmla="*/ 36720 w 73435"/>
                  <a:gd name="connsiteY2" fmla="*/ 0 h 72950"/>
                  <a:gd name="connsiteX3" fmla="*/ 73436 w 73435"/>
                  <a:gd name="connsiteY3" fmla="*/ 36475 h 72950"/>
                  <a:gd name="connsiteX4" fmla="*/ 36720 w 73435"/>
                  <a:gd name="connsiteY4" fmla="*/ 72951 h 72950"/>
                  <a:gd name="connsiteX5" fmla="*/ 36720 w 73435"/>
                  <a:gd name="connsiteY5" fmla="*/ 16871 h 72950"/>
                  <a:gd name="connsiteX6" fmla="*/ 16875 w 73435"/>
                  <a:gd name="connsiteY6" fmla="*/ 36471 h 72950"/>
                  <a:gd name="connsiteX7" fmla="*/ 36720 w 73435"/>
                  <a:gd name="connsiteY7" fmla="*/ 56071 h 72950"/>
                  <a:gd name="connsiteX8" fmla="*/ 56561 w 73435"/>
                  <a:gd name="connsiteY8" fmla="*/ 36471 h 72950"/>
                  <a:gd name="connsiteX9" fmla="*/ 36720 w 73435"/>
                  <a:gd name="connsiteY9" fmla="*/ 16871 h 7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435" h="72950">
                    <a:moveTo>
                      <a:pt x="36720" y="72951"/>
                    </a:moveTo>
                    <a:cubicBezTo>
                      <a:pt x="16474" y="72951"/>
                      <a:pt x="0" y="56586"/>
                      <a:pt x="0" y="36475"/>
                    </a:cubicBezTo>
                    <a:cubicBezTo>
                      <a:pt x="0" y="16365"/>
                      <a:pt x="16474" y="0"/>
                      <a:pt x="36720" y="0"/>
                    </a:cubicBezTo>
                    <a:cubicBezTo>
                      <a:pt x="56966" y="0"/>
                      <a:pt x="73436" y="16365"/>
                      <a:pt x="73436" y="36475"/>
                    </a:cubicBezTo>
                    <a:cubicBezTo>
                      <a:pt x="73436" y="56586"/>
                      <a:pt x="56966" y="72951"/>
                      <a:pt x="36720" y="72951"/>
                    </a:cubicBezTo>
                    <a:close/>
                    <a:moveTo>
                      <a:pt x="36720" y="16871"/>
                    </a:moveTo>
                    <a:cubicBezTo>
                      <a:pt x="25777" y="16871"/>
                      <a:pt x="16875" y="25663"/>
                      <a:pt x="16875" y="36471"/>
                    </a:cubicBezTo>
                    <a:cubicBezTo>
                      <a:pt x="16875" y="47280"/>
                      <a:pt x="25777" y="56071"/>
                      <a:pt x="36720" y="56071"/>
                    </a:cubicBezTo>
                    <a:cubicBezTo>
                      <a:pt x="47663" y="56071"/>
                      <a:pt x="56561" y="47280"/>
                      <a:pt x="56561" y="36471"/>
                    </a:cubicBezTo>
                    <a:cubicBezTo>
                      <a:pt x="56561" y="25663"/>
                      <a:pt x="47663" y="16871"/>
                      <a:pt x="36720" y="16871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55" name="자유형: 도형 154">
                <a:extLst>
                  <a:ext uri="{FF2B5EF4-FFF2-40B4-BE49-F238E27FC236}">
                    <a16:creationId xmlns:a16="http://schemas.microsoft.com/office/drawing/2014/main" id="{8C0D5B1A-6E55-4EA4-B376-3A9579BA9DF2}"/>
                  </a:ext>
                </a:extLst>
              </p:cNvPr>
              <p:cNvSpPr/>
              <p:nvPr/>
            </p:nvSpPr>
            <p:spPr>
              <a:xfrm>
                <a:off x="1734875" y="4663825"/>
                <a:ext cx="16875" cy="95887"/>
              </a:xfrm>
              <a:custGeom>
                <a:avLst/>
                <a:gdLst>
                  <a:gd name="connsiteX0" fmla="*/ 0 w 16875"/>
                  <a:gd name="connsiteY0" fmla="*/ 0 h 95887"/>
                  <a:gd name="connsiteX1" fmla="*/ 16875 w 16875"/>
                  <a:gd name="connsiteY1" fmla="*/ 0 h 95887"/>
                  <a:gd name="connsiteX2" fmla="*/ 16875 w 16875"/>
                  <a:gd name="connsiteY2" fmla="*/ 95888 h 95887"/>
                  <a:gd name="connsiteX3" fmla="*/ 0 w 16875"/>
                  <a:gd name="connsiteY3" fmla="*/ 95888 h 95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95887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95888"/>
                    </a:lnTo>
                    <a:lnTo>
                      <a:pt x="0" y="9588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164" name="그래픽 342">
            <a:extLst>
              <a:ext uri="{FF2B5EF4-FFF2-40B4-BE49-F238E27FC236}">
                <a16:creationId xmlns:a16="http://schemas.microsoft.com/office/drawing/2014/main" id="{9E58E4C8-0ED9-44C1-B62C-424DE58BAF69}"/>
              </a:ext>
            </a:extLst>
          </p:cNvPr>
          <p:cNvGrpSpPr>
            <a:grpSpLocks noChangeAspect="1"/>
          </p:cNvGrpSpPr>
          <p:nvPr/>
        </p:nvGrpSpPr>
        <p:grpSpPr>
          <a:xfrm>
            <a:off x="4961483" y="4205247"/>
            <a:ext cx="356971" cy="358667"/>
            <a:chOff x="7906850" y="6052273"/>
            <a:chExt cx="539988" cy="542556"/>
          </a:xfrm>
          <a:solidFill>
            <a:schemeClr val="accent2"/>
          </a:solidFill>
        </p:grpSpPr>
        <p:grpSp>
          <p:nvGrpSpPr>
            <p:cNvPr id="165" name="그래픽 342">
              <a:extLst>
                <a:ext uri="{FF2B5EF4-FFF2-40B4-BE49-F238E27FC236}">
                  <a16:creationId xmlns:a16="http://schemas.microsoft.com/office/drawing/2014/main" id="{72B5D720-9B72-4CD0-A680-4AB0AC430F1C}"/>
                </a:ext>
              </a:extLst>
            </p:cNvPr>
            <p:cNvGrpSpPr/>
            <p:nvPr/>
          </p:nvGrpSpPr>
          <p:grpSpPr>
            <a:xfrm>
              <a:off x="8003601" y="6052273"/>
              <a:ext cx="443237" cy="492470"/>
              <a:chOff x="8003784" y="6052270"/>
              <a:chExt cx="443252" cy="492474"/>
            </a:xfrm>
            <a:grpFill/>
          </p:grpSpPr>
          <p:sp>
            <p:nvSpPr>
              <p:cNvPr id="171" name="자유형: 도형 170">
                <a:extLst>
                  <a:ext uri="{FF2B5EF4-FFF2-40B4-BE49-F238E27FC236}">
                    <a16:creationId xmlns:a16="http://schemas.microsoft.com/office/drawing/2014/main" id="{712C37F0-2D8F-4601-AF71-F432C77C8FE4}"/>
                  </a:ext>
                </a:extLst>
              </p:cNvPr>
              <p:cNvSpPr/>
              <p:nvPr/>
            </p:nvSpPr>
            <p:spPr>
              <a:xfrm>
                <a:off x="8125265" y="6052273"/>
                <a:ext cx="224071" cy="96145"/>
              </a:xfrm>
              <a:custGeom>
                <a:avLst/>
                <a:gdLst>
                  <a:gd name="connsiteX0" fmla="*/ 224066 w 224066"/>
                  <a:gd name="connsiteY0" fmla="*/ 96145 h 96145"/>
                  <a:gd name="connsiteX1" fmla="*/ 207111 w 224066"/>
                  <a:gd name="connsiteY1" fmla="*/ 96145 h 96145"/>
                  <a:gd name="connsiteX2" fmla="*/ 128891 w 224066"/>
                  <a:gd name="connsiteY2" fmla="*/ 16955 h 96145"/>
                  <a:gd name="connsiteX3" fmla="*/ 95188 w 224066"/>
                  <a:gd name="connsiteY3" fmla="*/ 16955 h 96145"/>
                  <a:gd name="connsiteX4" fmla="*/ 16955 w 224066"/>
                  <a:gd name="connsiteY4" fmla="*/ 96145 h 96145"/>
                  <a:gd name="connsiteX5" fmla="*/ 0 w 224066"/>
                  <a:gd name="connsiteY5" fmla="*/ 96145 h 96145"/>
                  <a:gd name="connsiteX6" fmla="*/ 95188 w 224066"/>
                  <a:gd name="connsiteY6" fmla="*/ 0 h 96145"/>
                  <a:gd name="connsiteX7" fmla="*/ 128891 w 224066"/>
                  <a:gd name="connsiteY7" fmla="*/ 0 h 96145"/>
                  <a:gd name="connsiteX8" fmla="*/ 224066 w 224066"/>
                  <a:gd name="connsiteY8" fmla="*/ 96145 h 9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066" h="96145">
                    <a:moveTo>
                      <a:pt x="224066" y="96145"/>
                    </a:moveTo>
                    <a:lnTo>
                      <a:pt x="207111" y="96145"/>
                    </a:lnTo>
                    <a:cubicBezTo>
                      <a:pt x="207111" y="52477"/>
                      <a:pt x="172024" y="16955"/>
                      <a:pt x="128891" y="16955"/>
                    </a:cubicBezTo>
                    <a:lnTo>
                      <a:pt x="95188" y="16955"/>
                    </a:lnTo>
                    <a:cubicBezTo>
                      <a:pt x="52051" y="16955"/>
                      <a:pt x="16955" y="52481"/>
                      <a:pt x="16955" y="96145"/>
                    </a:cubicBezTo>
                    <a:lnTo>
                      <a:pt x="0" y="96145"/>
                    </a:lnTo>
                    <a:cubicBezTo>
                      <a:pt x="0" y="43132"/>
                      <a:pt x="42698" y="0"/>
                      <a:pt x="95188" y="0"/>
                    </a:cubicBezTo>
                    <a:lnTo>
                      <a:pt x="128891" y="0"/>
                    </a:lnTo>
                    <a:cubicBezTo>
                      <a:pt x="181373" y="0"/>
                      <a:pt x="224066" y="43132"/>
                      <a:pt x="224066" y="9614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72" name="자유형: 도형 171">
                <a:extLst>
                  <a:ext uri="{FF2B5EF4-FFF2-40B4-BE49-F238E27FC236}">
                    <a16:creationId xmlns:a16="http://schemas.microsoft.com/office/drawing/2014/main" id="{848E4405-3726-4F91-ABF3-9592FB5EF5B3}"/>
                  </a:ext>
                </a:extLst>
              </p:cNvPr>
              <p:cNvSpPr/>
              <p:nvPr/>
            </p:nvSpPr>
            <p:spPr>
              <a:xfrm>
                <a:off x="8003784" y="6170343"/>
                <a:ext cx="352830" cy="374401"/>
              </a:xfrm>
              <a:custGeom>
                <a:avLst/>
                <a:gdLst>
                  <a:gd name="connsiteX0" fmla="*/ 352823 w 352822"/>
                  <a:gd name="connsiteY0" fmla="*/ 374401 h 374401"/>
                  <a:gd name="connsiteX1" fmla="*/ 202601 w 352822"/>
                  <a:gd name="connsiteY1" fmla="*/ 374401 h 374401"/>
                  <a:gd name="connsiteX2" fmla="*/ 202601 w 352822"/>
                  <a:gd name="connsiteY2" fmla="*/ 357446 h 374401"/>
                  <a:gd name="connsiteX3" fmla="*/ 335867 w 352822"/>
                  <a:gd name="connsiteY3" fmla="*/ 357446 h 374401"/>
                  <a:gd name="connsiteX4" fmla="*/ 335867 w 352822"/>
                  <a:gd name="connsiteY4" fmla="*/ 16955 h 374401"/>
                  <a:gd name="connsiteX5" fmla="*/ 16955 w 352822"/>
                  <a:gd name="connsiteY5" fmla="*/ 16955 h 374401"/>
                  <a:gd name="connsiteX6" fmla="*/ 16955 w 352822"/>
                  <a:gd name="connsiteY6" fmla="*/ 104891 h 374401"/>
                  <a:gd name="connsiteX7" fmla="*/ 0 w 352822"/>
                  <a:gd name="connsiteY7" fmla="*/ 104891 h 374401"/>
                  <a:gd name="connsiteX8" fmla="*/ 0 w 352822"/>
                  <a:gd name="connsiteY8" fmla="*/ 0 h 374401"/>
                  <a:gd name="connsiteX9" fmla="*/ 352823 w 352822"/>
                  <a:gd name="connsiteY9" fmla="*/ 0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822" h="374401">
                    <a:moveTo>
                      <a:pt x="352823" y="374401"/>
                    </a:moveTo>
                    <a:lnTo>
                      <a:pt x="202601" y="374401"/>
                    </a:lnTo>
                    <a:lnTo>
                      <a:pt x="202601" y="357446"/>
                    </a:lnTo>
                    <a:lnTo>
                      <a:pt x="335867" y="357446"/>
                    </a:lnTo>
                    <a:lnTo>
                      <a:pt x="335867" y="16955"/>
                    </a:lnTo>
                    <a:lnTo>
                      <a:pt x="16955" y="16955"/>
                    </a:lnTo>
                    <a:lnTo>
                      <a:pt x="16955" y="104891"/>
                    </a:lnTo>
                    <a:lnTo>
                      <a:pt x="0" y="104891"/>
                    </a:lnTo>
                    <a:lnTo>
                      <a:pt x="0" y="0"/>
                    </a:lnTo>
                    <a:lnTo>
                      <a:pt x="352823" y="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73" name="자유형: 도형 172">
                <a:extLst>
                  <a:ext uri="{FF2B5EF4-FFF2-40B4-BE49-F238E27FC236}">
                    <a16:creationId xmlns:a16="http://schemas.microsoft.com/office/drawing/2014/main" id="{FC9110E0-C531-4003-BB01-680B74347BF3}"/>
                  </a:ext>
                </a:extLst>
              </p:cNvPr>
              <p:cNvSpPr/>
              <p:nvPr/>
            </p:nvSpPr>
            <p:spPr>
              <a:xfrm>
                <a:off x="8068922" y="6052270"/>
                <a:ext cx="224071" cy="181199"/>
              </a:xfrm>
              <a:custGeom>
                <a:avLst/>
                <a:gdLst>
                  <a:gd name="connsiteX0" fmla="*/ 224066 w 224066"/>
                  <a:gd name="connsiteY0" fmla="*/ 181200 h 181199"/>
                  <a:gd name="connsiteX1" fmla="*/ 207107 w 224066"/>
                  <a:gd name="connsiteY1" fmla="*/ 181200 h 181199"/>
                  <a:gd name="connsiteX2" fmla="*/ 207107 w 224066"/>
                  <a:gd name="connsiteY2" fmla="*/ 96145 h 181199"/>
                  <a:gd name="connsiteX3" fmla="*/ 128891 w 224066"/>
                  <a:gd name="connsiteY3" fmla="*/ 16955 h 181199"/>
                  <a:gd name="connsiteX4" fmla="*/ 95179 w 224066"/>
                  <a:gd name="connsiteY4" fmla="*/ 16955 h 181199"/>
                  <a:gd name="connsiteX5" fmla="*/ 16955 w 224066"/>
                  <a:gd name="connsiteY5" fmla="*/ 96145 h 181199"/>
                  <a:gd name="connsiteX6" fmla="*/ 16955 w 224066"/>
                  <a:gd name="connsiteY6" fmla="*/ 181200 h 181199"/>
                  <a:gd name="connsiteX7" fmla="*/ 0 w 224066"/>
                  <a:gd name="connsiteY7" fmla="*/ 181200 h 181199"/>
                  <a:gd name="connsiteX8" fmla="*/ 0 w 224066"/>
                  <a:gd name="connsiteY8" fmla="*/ 96145 h 181199"/>
                  <a:gd name="connsiteX9" fmla="*/ 95179 w 224066"/>
                  <a:gd name="connsiteY9" fmla="*/ 0 h 181199"/>
                  <a:gd name="connsiteX10" fmla="*/ 128891 w 224066"/>
                  <a:gd name="connsiteY10" fmla="*/ 0 h 181199"/>
                  <a:gd name="connsiteX11" fmla="*/ 224066 w 224066"/>
                  <a:gd name="connsiteY11" fmla="*/ 96145 h 181199"/>
                  <a:gd name="connsiteX12" fmla="*/ 224066 w 224066"/>
                  <a:gd name="connsiteY12" fmla="*/ 181200 h 18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4066" h="181199">
                    <a:moveTo>
                      <a:pt x="224066" y="181200"/>
                    </a:moveTo>
                    <a:lnTo>
                      <a:pt x="207107" y="181200"/>
                    </a:lnTo>
                    <a:lnTo>
                      <a:pt x="207107" y="96145"/>
                    </a:lnTo>
                    <a:cubicBezTo>
                      <a:pt x="207107" y="52477"/>
                      <a:pt x="172020" y="16955"/>
                      <a:pt x="128891" y="16955"/>
                    </a:cubicBezTo>
                    <a:lnTo>
                      <a:pt x="95179" y="16955"/>
                    </a:lnTo>
                    <a:cubicBezTo>
                      <a:pt x="52047" y="16955"/>
                      <a:pt x="16955" y="52481"/>
                      <a:pt x="16955" y="96145"/>
                    </a:cubicBezTo>
                    <a:lnTo>
                      <a:pt x="16955" y="181200"/>
                    </a:lnTo>
                    <a:lnTo>
                      <a:pt x="0" y="181200"/>
                    </a:lnTo>
                    <a:lnTo>
                      <a:pt x="0" y="96145"/>
                    </a:lnTo>
                    <a:cubicBezTo>
                      <a:pt x="0" y="43132"/>
                      <a:pt x="42698" y="0"/>
                      <a:pt x="95179" y="0"/>
                    </a:cubicBezTo>
                    <a:lnTo>
                      <a:pt x="128891" y="0"/>
                    </a:lnTo>
                    <a:cubicBezTo>
                      <a:pt x="181368" y="0"/>
                      <a:pt x="224066" y="43132"/>
                      <a:pt x="224066" y="96145"/>
                    </a:cubicBezTo>
                    <a:lnTo>
                      <a:pt x="224066" y="181200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74" name="자유형: 도형 173">
                <a:extLst>
                  <a:ext uri="{FF2B5EF4-FFF2-40B4-BE49-F238E27FC236}">
                    <a16:creationId xmlns:a16="http://schemas.microsoft.com/office/drawing/2014/main" id="{27343EA5-A64C-493A-8FEC-AB223CC5CFAF}"/>
                  </a:ext>
                </a:extLst>
              </p:cNvPr>
              <p:cNvSpPr/>
              <p:nvPr/>
            </p:nvSpPr>
            <p:spPr>
              <a:xfrm>
                <a:off x="8338963" y="6170340"/>
                <a:ext cx="108073" cy="374401"/>
              </a:xfrm>
              <a:custGeom>
                <a:avLst/>
                <a:gdLst>
                  <a:gd name="connsiteX0" fmla="*/ 108072 w 108071"/>
                  <a:gd name="connsiteY0" fmla="*/ 374401 h 374401"/>
                  <a:gd name="connsiteX1" fmla="*/ 0 w 108071"/>
                  <a:gd name="connsiteY1" fmla="*/ 374401 h 374401"/>
                  <a:gd name="connsiteX2" fmla="*/ 0 w 108071"/>
                  <a:gd name="connsiteY2" fmla="*/ 0 h 374401"/>
                  <a:gd name="connsiteX3" fmla="*/ 108072 w 108071"/>
                  <a:gd name="connsiteY3" fmla="*/ 0 h 374401"/>
                  <a:gd name="connsiteX4" fmla="*/ 108072 w 108071"/>
                  <a:gd name="connsiteY4" fmla="*/ 374401 h 374401"/>
                  <a:gd name="connsiteX5" fmla="*/ 16955 w 108071"/>
                  <a:gd name="connsiteY5" fmla="*/ 357446 h 374401"/>
                  <a:gd name="connsiteX6" fmla="*/ 91117 w 108071"/>
                  <a:gd name="connsiteY6" fmla="*/ 357446 h 374401"/>
                  <a:gd name="connsiteX7" fmla="*/ 91117 w 108071"/>
                  <a:gd name="connsiteY7" fmla="*/ 16955 h 374401"/>
                  <a:gd name="connsiteX8" fmla="*/ 16955 w 108071"/>
                  <a:gd name="connsiteY8" fmla="*/ 16955 h 374401"/>
                  <a:gd name="connsiteX9" fmla="*/ 16955 w 108071"/>
                  <a:gd name="connsiteY9" fmla="*/ 357446 h 3744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71" h="374401">
                    <a:moveTo>
                      <a:pt x="108072" y="374401"/>
                    </a:moveTo>
                    <a:lnTo>
                      <a:pt x="0" y="374401"/>
                    </a:lnTo>
                    <a:lnTo>
                      <a:pt x="0" y="0"/>
                    </a:lnTo>
                    <a:lnTo>
                      <a:pt x="108072" y="0"/>
                    </a:lnTo>
                    <a:lnTo>
                      <a:pt x="108072" y="374401"/>
                    </a:lnTo>
                    <a:close/>
                    <a:moveTo>
                      <a:pt x="16955" y="357446"/>
                    </a:moveTo>
                    <a:lnTo>
                      <a:pt x="91117" y="357446"/>
                    </a:lnTo>
                    <a:lnTo>
                      <a:pt x="91117" y="16955"/>
                    </a:lnTo>
                    <a:lnTo>
                      <a:pt x="16955" y="16955"/>
                    </a:lnTo>
                    <a:lnTo>
                      <a:pt x="16955" y="357446"/>
                    </a:ln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grpSp>
            <p:nvGrpSpPr>
              <p:cNvPr id="175" name="그래픽 342">
                <a:extLst>
                  <a:ext uri="{FF2B5EF4-FFF2-40B4-BE49-F238E27FC236}">
                    <a16:creationId xmlns:a16="http://schemas.microsoft.com/office/drawing/2014/main" id="{ADB67EE6-95AF-4701-8507-F3D7707FD1EA}"/>
                  </a:ext>
                </a:extLst>
              </p:cNvPr>
              <p:cNvGrpSpPr/>
              <p:nvPr/>
            </p:nvGrpSpPr>
            <p:grpSpPr>
              <a:xfrm>
                <a:off x="8383425" y="6173166"/>
                <a:ext cx="16963" cy="363099"/>
                <a:chOff x="8383425" y="6173166"/>
                <a:chExt cx="16963" cy="363099"/>
              </a:xfrm>
              <a:grpFill/>
            </p:grpSpPr>
            <p:sp>
              <p:nvSpPr>
                <p:cNvPr id="176" name="자유형: 도형 175">
                  <a:extLst>
                    <a:ext uri="{FF2B5EF4-FFF2-40B4-BE49-F238E27FC236}">
                      <a16:creationId xmlns:a16="http://schemas.microsoft.com/office/drawing/2014/main" id="{5B8829D6-96ED-426D-962B-CA3ACD5C6230}"/>
                    </a:ext>
                  </a:extLst>
                </p:cNvPr>
                <p:cNvSpPr/>
                <p:nvPr/>
              </p:nvSpPr>
              <p:spPr>
                <a:xfrm>
                  <a:off x="8383429" y="6173166"/>
                  <a:ext cx="16959" cy="8298"/>
                </a:xfrm>
                <a:custGeom>
                  <a:avLst/>
                  <a:gdLst>
                    <a:gd name="connsiteX0" fmla="*/ 0 w 16959"/>
                    <a:gd name="connsiteY0" fmla="*/ 0 h 8298"/>
                    <a:gd name="connsiteX1" fmla="*/ 16959 w 16959"/>
                    <a:gd name="connsiteY1" fmla="*/ 0 h 8298"/>
                    <a:gd name="connsiteX2" fmla="*/ 16959 w 16959"/>
                    <a:gd name="connsiteY2" fmla="*/ 8298 h 8298"/>
                    <a:gd name="connsiteX3" fmla="*/ 0 w 16959"/>
                    <a:gd name="connsiteY3" fmla="*/ 8298 h 8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8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8"/>
                      </a:lnTo>
                      <a:lnTo>
                        <a:pt x="0" y="8298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77" name="자유형: 도형 176">
                  <a:extLst>
                    <a:ext uri="{FF2B5EF4-FFF2-40B4-BE49-F238E27FC236}">
                      <a16:creationId xmlns:a16="http://schemas.microsoft.com/office/drawing/2014/main" id="{22C520EA-FA35-479E-9BD2-15F63F01B3C9}"/>
                    </a:ext>
                  </a:extLst>
                </p:cNvPr>
                <p:cNvSpPr/>
                <p:nvPr/>
              </p:nvSpPr>
              <p:spPr>
                <a:xfrm>
                  <a:off x="8383425" y="6197968"/>
                  <a:ext cx="16959" cy="320118"/>
                </a:xfrm>
                <a:custGeom>
                  <a:avLst/>
                  <a:gdLst>
                    <a:gd name="connsiteX0" fmla="*/ 16959 w 16959"/>
                    <a:gd name="connsiteY0" fmla="*/ 320119 h 320118"/>
                    <a:gd name="connsiteX1" fmla="*/ 0 w 16959"/>
                    <a:gd name="connsiteY1" fmla="*/ 320119 h 320118"/>
                    <a:gd name="connsiteX2" fmla="*/ 0 w 16959"/>
                    <a:gd name="connsiteY2" fmla="*/ 303265 h 320118"/>
                    <a:gd name="connsiteX3" fmla="*/ 16959 w 16959"/>
                    <a:gd name="connsiteY3" fmla="*/ 303265 h 320118"/>
                    <a:gd name="connsiteX4" fmla="*/ 16959 w 16959"/>
                    <a:gd name="connsiteY4" fmla="*/ 320119 h 320118"/>
                    <a:gd name="connsiteX5" fmla="*/ 16959 w 16959"/>
                    <a:gd name="connsiteY5" fmla="*/ 286419 h 320118"/>
                    <a:gd name="connsiteX6" fmla="*/ 0 w 16959"/>
                    <a:gd name="connsiteY6" fmla="*/ 286419 h 320118"/>
                    <a:gd name="connsiteX7" fmla="*/ 0 w 16959"/>
                    <a:gd name="connsiteY7" fmla="*/ 269574 h 320118"/>
                    <a:gd name="connsiteX8" fmla="*/ 16959 w 16959"/>
                    <a:gd name="connsiteY8" fmla="*/ 269574 h 320118"/>
                    <a:gd name="connsiteX9" fmla="*/ 16959 w 16959"/>
                    <a:gd name="connsiteY9" fmla="*/ 286419 h 320118"/>
                    <a:gd name="connsiteX10" fmla="*/ 16959 w 16959"/>
                    <a:gd name="connsiteY10" fmla="*/ 252724 h 320118"/>
                    <a:gd name="connsiteX11" fmla="*/ 0 w 16959"/>
                    <a:gd name="connsiteY11" fmla="*/ 252724 h 320118"/>
                    <a:gd name="connsiteX12" fmla="*/ 0 w 16959"/>
                    <a:gd name="connsiteY12" fmla="*/ 235875 h 320118"/>
                    <a:gd name="connsiteX13" fmla="*/ 16959 w 16959"/>
                    <a:gd name="connsiteY13" fmla="*/ 235875 h 320118"/>
                    <a:gd name="connsiteX14" fmla="*/ 16959 w 16959"/>
                    <a:gd name="connsiteY14" fmla="*/ 252724 h 320118"/>
                    <a:gd name="connsiteX15" fmla="*/ 16959 w 16959"/>
                    <a:gd name="connsiteY15" fmla="*/ 219025 h 320118"/>
                    <a:gd name="connsiteX16" fmla="*/ 0 w 16959"/>
                    <a:gd name="connsiteY16" fmla="*/ 219025 h 320118"/>
                    <a:gd name="connsiteX17" fmla="*/ 0 w 16959"/>
                    <a:gd name="connsiteY17" fmla="*/ 202179 h 320118"/>
                    <a:gd name="connsiteX18" fmla="*/ 16959 w 16959"/>
                    <a:gd name="connsiteY18" fmla="*/ 202179 h 320118"/>
                    <a:gd name="connsiteX19" fmla="*/ 16959 w 16959"/>
                    <a:gd name="connsiteY19" fmla="*/ 219025 h 320118"/>
                    <a:gd name="connsiteX20" fmla="*/ 16959 w 16959"/>
                    <a:gd name="connsiteY20" fmla="*/ 185325 h 320118"/>
                    <a:gd name="connsiteX21" fmla="*/ 0 w 16959"/>
                    <a:gd name="connsiteY21" fmla="*/ 185325 h 320118"/>
                    <a:gd name="connsiteX22" fmla="*/ 0 w 16959"/>
                    <a:gd name="connsiteY22" fmla="*/ 168480 h 320118"/>
                    <a:gd name="connsiteX23" fmla="*/ 16959 w 16959"/>
                    <a:gd name="connsiteY23" fmla="*/ 168480 h 320118"/>
                    <a:gd name="connsiteX24" fmla="*/ 16959 w 16959"/>
                    <a:gd name="connsiteY24" fmla="*/ 185325 h 320118"/>
                    <a:gd name="connsiteX25" fmla="*/ 16959 w 16959"/>
                    <a:gd name="connsiteY25" fmla="*/ 151635 h 320118"/>
                    <a:gd name="connsiteX26" fmla="*/ 0 w 16959"/>
                    <a:gd name="connsiteY26" fmla="*/ 151635 h 320118"/>
                    <a:gd name="connsiteX27" fmla="*/ 0 w 16959"/>
                    <a:gd name="connsiteY27" fmla="*/ 134785 h 320118"/>
                    <a:gd name="connsiteX28" fmla="*/ 16959 w 16959"/>
                    <a:gd name="connsiteY28" fmla="*/ 134785 h 320118"/>
                    <a:gd name="connsiteX29" fmla="*/ 16959 w 16959"/>
                    <a:gd name="connsiteY29" fmla="*/ 151635 h 320118"/>
                    <a:gd name="connsiteX30" fmla="*/ 16959 w 16959"/>
                    <a:gd name="connsiteY30" fmla="*/ 117935 h 320118"/>
                    <a:gd name="connsiteX31" fmla="*/ 0 w 16959"/>
                    <a:gd name="connsiteY31" fmla="*/ 117935 h 320118"/>
                    <a:gd name="connsiteX32" fmla="*/ 0 w 16959"/>
                    <a:gd name="connsiteY32" fmla="*/ 101090 h 320118"/>
                    <a:gd name="connsiteX33" fmla="*/ 16959 w 16959"/>
                    <a:gd name="connsiteY33" fmla="*/ 101090 h 320118"/>
                    <a:gd name="connsiteX34" fmla="*/ 16959 w 16959"/>
                    <a:gd name="connsiteY34" fmla="*/ 117935 h 320118"/>
                    <a:gd name="connsiteX35" fmla="*/ 16959 w 16959"/>
                    <a:gd name="connsiteY35" fmla="*/ 84236 h 320118"/>
                    <a:gd name="connsiteX36" fmla="*/ 0 w 16959"/>
                    <a:gd name="connsiteY36" fmla="*/ 84236 h 320118"/>
                    <a:gd name="connsiteX37" fmla="*/ 0 w 16959"/>
                    <a:gd name="connsiteY37" fmla="*/ 67390 h 320118"/>
                    <a:gd name="connsiteX38" fmla="*/ 16959 w 16959"/>
                    <a:gd name="connsiteY38" fmla="*/ 67390 h 320118"/>
                    <a:gd name="connsiteX39" fmla="*/ 16959 w 16959"/>
                    <a:gd name="connsiteY39" fmla="*/ 84236 h 320118"/>
                    <a:gd name="connsiteX40" fmla="*/ 16959 w 16959"/>
                    <a:gd name="connsiteY40" fmla="*/ 50541 h 320118"/>
                    <a:gd name="connsiteX41" fmla="*/ 0 w 16959"/>
                    <a:gd name="connsiteY41" fmla="*/ 50541 h 320118"/>
                    <a:gd name="connsiteX42" fmla="*/ 0 w 16959"/>
                    <a:gd name="connsiteY42" fmla="*/ 33695 h 320118"/>
                    <a:gd name="connsiteX43" fmla="*/ 16959 w 16959"/>
                    <a:gd name="connsiteY43" fmla="*/ 33695 h 320118"/>
                    <a:gd name="connsiteX44" fmla="*/ 16959 w 16959"/>
                    <a:gd name="connsiteY44" fmla="*/ 50541 h 320118"/>
                    <a:gd name="connsiteX45" fmla="*/ 16959 w 16959"/>
                    <a:gd name="connsiteY45" fmla="*/ 16845 h 320118"/>
                    <a:gd name="connsiteX46" fmla="*/ 0 w 16959"/>
                    <a:gd name="connsiteY46" fmla="*/ 16845 h 320118"/>
                    <a:gd name="connsiteX47" fmla="*/ 0 w 16959"/>
                    <a:gd name="connsiteY47" fmla="*/ 0 h 320118"/>
                    <a:gd name="connsiteX48" fmla="*/ 16959 w 16959"/>
                    <a:gd name="connsiteY48" fmla="*/ 0 h 320118"/>
                    <a:gd name="connsiteX49" fmla="*/ 16959 w 16959"/>
                    <a:gd name="connsiteY49" fmla="*/ 16845 h 320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6959" h="320118">
                      <a:moveTo>
                        <a:pt x="16959" y="320119"/>
                      </a:moveTo>
                      <a:lnTo>
                        <a:pt x="0" y="320119"/>
                      </a:lnTo>
                      <a:lnTo>
                        <a:pt x="0" y="303265"/>
                      </a:lnTo>
                      <a:lnTo>
                        <a:pt x="16959" y="303265"/>
                      </a:lnTo>
                      <a:lnTo>
                        <a:pt x="16959" y="320119"/>
                      </a:lnTo>
                      <a:close/>
                      <a:moveTo>
                        <a:pt x="16959" y="286419"/>
                      </a:moveTo>
                      <a:lnTo>
                        <a:pt x="0" y="286419"/>
                      </a:lnTo>
                      <a:lnTo>
                        <a:pt x="0" y="269574"/>
                      </a:lnTo>
                      <a:lnTo>
                        <a:pt x="16959" y="269574"/>
                      </a:lnTo>
                      <a:lnTo>
                        <a:pt x="16959" y="286419"/>
                      </a:lnTo>
                      <a:close/>
                      <a:moveTo>
                        <a:pt x="16959" y="252724"/>
                      </a:moveTo>
                      <a:lnTo>
                        <a:pt x="0" y="252724"/>
                      </a:lnTo>
                      <a:lnTo>
                        <a:pt x="0" y="235875"/>
                      </a:lnTo>
                      <a:lnTo>
                        <a:pt x="16959" y="235875"/>
                      </a:lnTo>
                      <a:lnTo>
                        <a:pt x="16959" y="252724"/>
                      </a:lnTo>
                      <a:close/>
                      <a:moveTo>
                        <a:pt x="16959" y="219025"/>
                      </a:moveTo>
                      <a:lnTo>
                        <a:pt x="0" y="219025"/>
                      </a:lnTo>
                      <a:lnTo>
                        <a:pt x="0" y="202179"/>
                      </a:lnTo>
                      <a:lnTo>
                        <a:pt x="16959" y="202179"/>
                      </a:lnTo>
                      <a:lnTo>
                        <a:pt x="16959" y="219025"/>
                      </a:lnTo>
                      <a:close/>
                      <a:moveTo>
                        <a:pt x="16959" y="185325"/>
                      </a:moveTo>
                      <a:lnTo>
                        <a:pt x="0" y="185325"/>
                      </a:lnTo>
                      <a:lnTo>
                        <a:pt x="0" y="168480"/>
                      </a:lnTo>
                      <a:lnTo>
                        <a:pt x="16959" y="168480"/>
                      </a:lnTo>
                      <a:lnTo>
                        <a:pt x="16959" y="185325"/>
                      </a:lnTo>
                      <a:close/>
                      <a:moveTo>
                        <a:pt x="16959" y="151635"/>
                      </a:moveTo>
                      <a:lnTo>
                        <a:pt x="0" y="151635"/>
                      </a:lnTo>
                      <a:lnTo>
                        <a:pt x="0" y="134785"/>
                      </a:lnTo>
                      <a:lnTo>
                        <a:pt x="16959" y="134785"/>
                      </a:lnTo>
                      <a:lnTo>
                        <a:pt x="16959" y="151635"/>
                      </a:lnTo>
                      <a:close/>
                      <a:moveTo>
                        <a:pt x="16959" y="117935"/>
                      </a:moveTo>
                      <a:lnTo>
                        <a:pt x="0" y="117935"/>
                      </a:lnTo>
                      <a:lnTo>
                        <a:pt x="0" y="101090"/>
                      </a:lnTo>
                      <a:lnTo>
                        <a:pt x="16959" y="101090"/>
                      </a:lnTo>
                      <a:lnTo>
                        <a:pt x="16959" y="117935"/>
                      </a:lnTo>
                      <a:close/>
                      <a:moveTo>
                        <a:pt x="16959" y="84236"/>
                      </a:moveTo>
                      <a:lnTo>
                        <a:pt x="0" y="84236"/>
                      </a:lnTo>
                      <a:lnTo>
                        <a:pt x="0" y="67390"/>
                      </a:lnTo>
                      <a:lnTo>
                        <a:pt x="16959" y="67390"/>
                      </a:lnTo>
                      <a:lnTo>
                        <a:pt x="16959" y="84236"/>
                      </a:lnTo>
                      <a:close/>
                      <a:moveTo>
                        <a:pt x="16959" y="50541"/>
                      </a:moveTo>
                      <a:lnTo>
                        <a:pt x="0" y="50541"/>
                      </a:lnTo>
                      <a:lnTo>
                        <a:pt x="0" y="33695"/>
                      </a:lnTo>
                      <a:lnTo>
                        <a:pt x="16959" y="33695"/>
                      </a:lnTo>
                      <a:lnTo>
                        <a:pt x="16959" y="50541"/>
                      </a:lnTo>
                      <a:close/>
                      <a:moveTo>
                        <a:pt x="16959" y="16845"/>
                      </a:moveTo>
                      <a:lnTo>
                        <a:pt x="0" y="16845"/>
                      </a:lnTo>
                      <a:lnTo>
                        <a:pt x="0" y="0"/>
                      </a:lnTo>
                      <a:lnTo>
                        <a:pt x="16959" y="0"/>
                      </a:lnTo>
                      <a:lnTo>
                        <a:pt x="16959" y="16845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  <p:sp>
              <p:nvSpPr>
                <p:cNvPr id="178" name="자유형: 도형 177">
                  <a:extLst>
                    <a:ext uri="{FF2B5EF4-FFF2-40B4-BE49-F238E27FC236}">
                      <a16:creationId xmlns:a16="http://schemas.microsoft.com/office/drawing/2014/main" id="{2204BF49-DE12-49DB-BF4D-129958A0FEAC}"/>
                    </a:ext>
                  </a:extLst>
                </p:cNvPr>
                <p:cNvSpPr/>
                <p:nvPr/>
              </p:nvSpPr>
              <p:spPr>
                <a:xfrm>
                  <a:off x="8383429" y="6527971"/>
                  <a:ext cx="16959" cy="8294"/>
                </a:xfrm>
                <a:custGeom>
                  <a:avLst/>
                  <a:gdLst>
                    <a:gd name="connsiteX0" fmla="*/ 0 w 16959"/>
                    <a:gd name="connsiteY0" fmla="*/ 0 h 8294"/>
                    <a:gd name="connsiteX1" fmla="*/ 16959 w 16959"/>
                    <a:gd name="connsiteY1" fmla="*/ 0 h 8294"/>
                    <a:gd name="connsiteX2" fmla="*/ 16959 w 16959"/>
                    <a:gd name="connsiteY2" fmla="*/ 8294 h 8294"/>
                    <a:gd name="connsiteX3" fmla="*/ 0 w 16959"/>
                    <a:gd name="connsiteY3" fmla="*/ 8294 h 8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59" h="8294">
                      <a:moveTo>
                        <a:pt x="0" y="0"/>
                      </a:moveTo>
                      <a:lnTo>
                        <a:pt x="16959" y="0"/>
                      </a:lnTo>
                      <a:lnTo>
                        <a:pt x="16959" y="8294"/>
                      </a:lnTo>
                      <a:lnTo>
                        <a:pt x="0" y="8294"/>
                      </a:lnTo>
                      <a:close/>
                    </a:path>
                  </a:pathLst>
                </a:custGeom>
                <a:grpFill/>
                <a:ln w="79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tx1">
                        <a:lumMod val="85000"/>
                        <a:lumOff val="15000"/>
                      </a:schemeClr>
                    </a:solidFill>
                  </a:endParaRPr>
                </a:p>
              </p:txBody>
            </p:sp>
          </p:grpSp>
        </p:grpSp>
        <p:grpSp>
          <p:nvGrpSpPr>
            <p:cNvPr id="166" name="그래픽 342">
              <a:extLst>
                <a:ext uri="{FF2B5EF4-FFF2-40B4-BE49-F238E27FC236}">
                  <a16:creationId xmlns:a16="http://schemas.microsoft.com/office/drawing/2014/main" id="{212856F0-4308-49F0-8CA5-8F58BFCDFB12}"/>
                </a:ext>
              </a:extLst>
            </p:cNvPr>
            <p:cNvGrpSpPr/>
            <p:nvPr/>
          </p:nvGrpSpPr>
          <p:grpSpPr>
            <a:xfrm>
              <a:off x="7906850" y="6292324"/>
              <a:ext cx="299366" cy="302505"/>
              <a:chOff x="7906850" y="6292325"/>
              <a:chExt cx="299366" cy="302507"/>
            </a:xfrm>
            <a:grpFill/>
          </p:grpSpPr>
          <p:sp>
            <p:nvSpPr>
              <p:cNvPr id="167" name="자유형: 도형 166">
                <a:extLst>
                  <a:ext uri="{FF2B5EF4-FFF2-40B4-BE49-F238E27FC236}">
                    <a16:creationId xmlns:a16="http://schemas.microsoft.com/office/drawing/2014/main" id="{D85719C0-FCEF-4C85-95B2-C1BE90BFBE68}"/>
                  </a:ext>
                </a:extLst>
              </p:cNvPr>
              <p:cNvSpPr/>
              <p:nvPr/>
            </p:nvSpPr>
            <p:spPr>
              <a:xfrm>
                <a:off x="7906850" y="6292325"/>
                <a:ext cx="299366" cy="302505"/>
              </a:xfrm>
              <a:custGeom>
                <a:avLst/>
                <a:gdLst>
                  <a:gd name="connsiteX0" fmla="*/ 149685 w 299366"/>
                  <a:gd name="connsiteY0" fmla="*/ 302505 h 302505"/>
                  <a:gd name="connsiteX1" fmla="*/ 0 w 299366"/>
                  <a:gd name="connsiteY1" fmla="*/ 151251 h 302505"/>
                  <a:gd name="connsiteX2" fmla="*/ 149685 w 299366"/>
                  <a:gd name="connsiteY2" fmla="*/ 0 h 302505"/>
                  <a:gd name="connsiteX3" fmla="*/ 299367 w 299366"/>
                  <a:gd name="connsiteY3" fmla="*/ 151251 h 302505"/>
                  <a:gd name="connsiteX4" fmla="*/ 149685 w 299366"/>
                  <a:gd name="connsiteY4" fmla="*/ 302505 h 302505"/>
                  <a:gd name="connsiteX5" fmla="*/ 149685 w 299366"/>
                  <a:gd name="connsiteY5" fmla="*/ 16955 h 302505"/>
                  <a:gd name="connsiteX6" fmla="*/ 16955 w 299366"/>
                  <a:gd name="connsiteY6" fmla="*/ 151251 h 302505"/>
                  <a:gd name="connsiteX7" fmla="*/ 149685 w 299366"/>
                  <a:gd name="connsiteY7" fmla="*/ 285550 h 302505"/>
                  <a:gd name="connsiteX8" fmla="*/ 282407 w 299366"/>
                  <a:gd name="connsiteY8" fmla="*/ 151251 h 302505"/>
                  <a:gd name="connsiteX9" fmla="*/ 149685 w 299366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9366" h="302505">
                    <a:moveTo>
                      <a:pt x="149685" y="302505"/>
                    </a:moveTo>
                    <a:cubicBezTo>
                      <a:pt x="67150" y="302505"/>
                      <a:pt x="0" y="234655"/>
                      <a:pt x="0" y="151251"/>
                    </a:cubicBezTo>
                    <a:cubicBezTo>
                      <a:pt x="0" y="67850"/>
                      <a:pt x="67150" y="0"/>
                      <a:pt x="149685" y="0"/>
                    </a:cubicBezTo>
                    <a:cubicBezTo>
                      <a:pt x="232217" y="4"/>
                      <a:pt x="299367" y="67854"/>
                      <a:pt x="299367" y="151251"/>
                    </a:cubicBezTo>
                    <a:cubicBezTo>
                      <a:pt x="299367" y="234655"/>
                      <a:pt x="232217" y="302505"/>
                      <a:pt x="149685" y="302505"/>
                    </a:cubicBezTo>
                    <a:close/>
                    <a:moveTo>
                      <a:pt x="149685" y="16955"/>
                    </a:moveTo>
                    <a:cubicBezTo>
                      <a:pt x="76499" y="16955"/>
                      <a:pt x="16955" y="77199"/>
                      <a:pt x="16955" y="151251"/>
                    </a:cubicBezTo>
                    <a:cubicBezTo>
                      <a:pt x="16955" y="225307"/>
                      <a:pt x="76499" y="285550"/>
                      <a:pt x="149685" y="285550"/>
                    </a:cubicBezTo>
                    <a:cubicBezTo>
                      <a:pt x="222868" y="285550"/>
                      <a:pt x="282407" y="225307"/>
                      <a:pt x="282407" y="151251"/>
                    </a:cubicBezTo>
                    <a:cubicBezTo>
                      <a:pt x="282407" y="77203"/>
                      <a:pt x="222868" y="16959"/>
                      <a:pt x="149685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68" name="자유형: 도형 167">
                <a:extLst>
                  <a:ext uri="{FF2B5EF4-FFF2-40B4-BE49-F238E27FC236}">
                    <a16:creationId xmlns:a16="http://schemas.microsoft.com/office/drawing/2014/main" id="{71BBD41B-387D-4B7E-95FF-DA03728033F6}"/>
                  </a:ext>
                </a:extLst>
              </p:cNvPr>
              <p:cNvSpPr/>
              <p:nvPr/>
            </p:nvSpPr>
            <p:spPr>
              <a:xfrm>
                <a:off x="7966368" y="6292326"/>
                <a:ext cx="180292" cy="302505"/>
              </a:xfrm>
              <a:custGeom>
                <a:avLst/>
                <a:gdLst>
                  <a:gd name="connsiteX0" fmla="*/ 90167 w 180292"/>
                  <a:gd name="connsiteY0" fmla="*/ 302505 h 302505"/>
                  <a:gd name="connsiteX1" fmla="*/ 0 w 180292"/>
                  <a:gd name="connsiteY1" fmla="*/ 151251 h 302505"/>
                  <a:gd name="connsiteX2" fmla="*/ 90167 w 180292"/>
                  <a:gd name="connsiteY2" fmla="*/ 0 h 302505"/>
                  <a:gd name="connsiteX3" fmla="*/ 180293 w 180292"/>
                  <a:gd name="connsiteY3" fmla="*/ 151251 h 302505"/>
                  <a:gd name="connsiteX4" fmla="*/ 90167 w 180292"/>
                  <a:gd name="connsiteY4" fmla="*/ 302505 h 302505"/>
                  <a:gd name="connsiteX5" fmla="*/ 90167 w 180292"/>
                  <a:gd name="connsiteY5" fmla="*/ 16955 h 302505"/>
                  <a:gd name="connsiteX6" fmla="*/ 16955 w 180292"/>
                  <a:gd name="connsiteY6" fmla="*/ 151251 h 302505"/>
                  <a:gd name="connsiteX7" fmla="*/ 90167 w 180292"/>
                  <a:gd name="connsiteY7" fmla="*/ 285550 h 302505"/>
                  <a:gd name="connsiteX8" fmla="*/ 163337 w 180292"/>
                  <a:gd name="connsiteY8" fmla="*/ 151251 h 302505"/>
                  <a:gd name="connsiteX9" fmla="*/ 90167 w 180292"/>
                  <a:gd name="connsiteY9" fmla="*/ 16955 h 302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0292" h="302505">
                    <a:moveTo>
                      <a:pt x="90167" y="302505"/>
                    </a:moveTo>
                    <a:cubicBezTo>
                      <a:pt x="39610" y="302505"/>
                      <a:pt x="0" y="236069"/>
                      <a:pt x="0" y="151251"/>
                    </a:cubicBezTo>
                    <a:cubicBezTo>
                      <a:pt x="0" y="66433"/>
                      <a:pt x="39606" y="0"/>
                      <a:pt x="90167" y="0"/>
                    </a:cubicBezTo>
                    <a:cubicBezTo>
                      <a:pt x="140704" y="8"/>
                      <a:pt x="180293" y="66441"/>
                      <a:pt x="180293" y="151251"/>
                    </a:cubicBezTo>
                    <a:cubicBezTo>
                      <a:pt x="180293" y="236069"/>
                      <a:pt x="140704" y="302505"/>
                      <a:pt x="90167" y="302505"/>
                    </a:cubicBezTo>
                    <a:close/>
                    <a:moveTo>
                      <a:pt x="90167" y="16955"/>
                    </a:moveTo>
                    <a:cubicBezTo>
                      <a:pt x="50482" y="16955"/>
                      <a:pt x="16955" y="78456"/>
                      <a:pt x="16955" y="151251"/>
                    </a:cubicBezTo>
                    <a:cubicBezTo>
                      <a:pt x="16955" y="224049"/>
                      <a:pt x="50482" y="285550"/>
                      <a:pt x="90167" y="285550"/>
                    </a:cubicBezTo>
                    <a:cubicBezTo>
                      <a:pt x="129828" y="285550"/>
                      <a:pt x="163337" y="224049"/>
                      <a:pt x="163337" y="151251"/>
                    </a:cubicBezTo>
                    <a:cubicBezTo>
                      <a:pt x="163337" y="78456"/>
                      <a:pt x="129828" y="16959"/>
                      <a:pt x="90167" y="1695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69" name="자유형: 도형 168">
                <a:extLst>
                  <a:ext uri="{FF2B5EF4-FFF2-40B4-BE49-F238E27FC236}">
                    <a16:creationId xmlns:a16="http://schemas.microsoft.com/office/drawing/2014/main" id="{D5110774-FD91-42E6-90CE-7ABFD88A8CE0}"/>
                  </a:ext>
                </a:extLst>
              </p:cNvPr>
              <p:cNvSpPr/>
              <p:nvPr/>
            </p:nvSpPr>
            <p:spPr>
              <a:xfrm>
                <a:off x="8048056" y="6292331"/>
                <a:ext cx="158160" cy="302501"/>
              </a:xfrm>
              <a:custGeom>
                <a:avLst/>
                <a:gdLst>
                  <a:gd name="connsiteX0" fmla="*/ 8480 w 158160"/>
                  <a:gd name="connsiteY0" fmla="*/ 302501 h 302501"/>
                  <a:gd name="connsiteX1" fmla="*/ 0 w 158160"/>
                  <a:gd name="connsiteY1" fmla="*/ 302501 h 302501"/>
                  <a:gd name="connsiteX2" fmla="*/ 0 w 158160"/>
                  <a:gd name="connsiteY2" fmla="*/ 0 h 302501"/>
                  <a:gd name="connsiteX3" fmla="*/ 8480 w 158160"/>
                  <a:gd name="connsiteY3" fmla="*/ 0 h 302501"/>
                  <a:gd name="connsiteX4" fmla="*/ 158161 w 158160"/>
                  <a:gd name="connsiteY4" fmla="*/ 151251 h 302501"/>
                  <a:gd name="connsiteX5" fmla="*/ 8480 w 158160"/>
                  <a:gd name="connsiteY5" fmla="*/ 302501 h 302501"/>
                  <a:gd name="connsiteX6" fmla="*/ 16955 w 158160"/>
                  <a:gd name="connsiteY6" fmla="*/ 17225 h 302501"/>
                  <a:gd name="connsiteX7" fmla="*/ 16955 w 158160"/>
                  <a:gd name="connsiteY7" fmla="*/ 285280 h 302501"/>
                  <a:gd name="connsiteX8" fmla="*/ 141202 w 158160"/>
                  <a:gd name="connsiteY8" fmla="*/ 151246 h 302501"/>
                  <a:gd name="connsiteX9" fmla="*/ 16955 w 158160"/>
                  <a:gd name="connsiteY9" fmla="*/ 17225 h 302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8160" h="302501">
                    <a:moveTo>
                      <a:pt x="8480" y="302501"/>
                    </a:moveTo>
                    <a:lnTo>
                      <a:pt x="0" y="302501"/>
                    </a:lnTo>
                    <a:lnTo>
                      <a:pt x="0" y="0"/>
                    </a:lnTo>
                    <a:lnTo>
                      <a:pt x="8480" y="0"/>
                    </a:lnTo>
                    <a:cubicBezTo>
                      <a:pt x="91011" y="0"/>
                      <a:pt x="158161" y="67850"/>
                      <a:pt x="158161" y="151251"/>
                    </a:cubicBezTo>
                    <a:cubicBezTo>
                      <a:pt x="158161" y="234651"/>
                      <a:pt x="91011" y="302501"/>
                      <a:pt x="8480" y="302501"/>
                    </a:cubicBezTo>
                    <a:close/>
                    <a:moveTo>
                      <a:pt x="16955" y="17225"/>
                    </a:moveTo>
                    <a:lnTo>
                      <a:pt x="16955" y="285280"/>
                    </a:lnTo>
                    <a:cubicBezTo>
                      <a:pt x="86210" y="280842"/>
                      <a:pt x="141202" y="222425"/>
                      <a:pt x="141202" y="151246"/>
                    </a:cubicBezTo>
                    <a:cubicBezTo>
                      <a:pt x="141202" y="80076"/>
                      <a:pt x="86210" y="21655"/>
                      <a:pt x="16955" y="17225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70" name="자유형: 도형 169">
                <a:extLst>
                  <a:ext uri="{FF2B5EF4-FFF2-40B4-BE49-F238E27FC236}">
                    <a16:creationId xmlns:a16="http://schemas.microsoft.com/office/drawing/2014/main" id="{71ADD531-AD3D-4130-8131-5C87E7BF74C3}"/>
                  </a:ext>
                </a:extLst>
              </p:cNvPr>
              <p:cNvSpPr/>
              <p:nvPr/>
            </p:nvSpPr>
            <p:spPr>
              <a:xfrm>
                <a:off x="7906850" y="6384766"/>
                <a:ext cx="299362" cy="117618"/>
              </a:xfrm>
              <a:custGeom>
                <a:avLst/>
                <a:gdLst>
                  <a:gd name="connsiteX0" fmla="*/ 287567 w 299362"/>
                  <a:gd name="connsiteY0" fmla="*/ 117619 h 117618"/>
                  <a:gd name="connsiteX1" fmla="*/ 11753 w 299362"/>
                  <a:gd name="connsiteY1" fmla="*/ 117619 h 117618"/>
                  <a:gd name="connsiteX2" fmla="*/ 9699 w 299362"/>
                  <a:gd name="connsiteY2" fmla="*/ 112092 h 117618"/>
                  <a:gd name="connsiteX3" fmla="*/ 0 w 299362"/>
                  <a:gd name="connsiteY3" fmla="*/ 58809 h 117618"/>
                  <a:gd name="connsiteX4" fmla="*/ 9716 w 299362"/>
                  <a:gd name="connsiteY4" fmla="*/ 5514 h 117618"/>
                  <a:gd name="connsiteX5" fmla="*/ 11770 w 299362"/>
                  <a:gd name="connsiteY5" fmla="*/ 0 h 117618"/>
                  <a:gd name="connsiteX6" fmla="*/ 287567 w 299362"/>
                  <a:gd name="connsiteY6" fmla="*/ 0 h 117618"/>
                  <a:gd name="connsiteX7" fmla="*/ 289621 w 299362"/>
                  <a:gd name="connsiteY7" fmla="*/ 5510 h 117618"/>
                  <a:gd name="connsiteX8" fmla="*/ 299363 w 299362"/>
                  <a:gd name="connsiteY8" fmla="*/ 58814 h 117618"/>
                  <a:gd name="connsiteX9" fmla="*/ 289621 w 299362"/>
                  <a:gd name="connsiteY9" fmla="*/ 112109 h 117618"/>
                  <a:gd name="connsiteX10" fmla="*/ 287567 w 299362"/>
                  <a:gd name="connsiteY10" fmla="*/ 117619 h 117618"/>
                  <a:gd name="connsiteX11" fmla="*/ 23667 w 299362"/>
                  <a:gd name="connsiteY11" fmla="*/ 100659 h 117618"/>
                  <a:gd name="connsiteX12" fmla="*/ 275674 w 299362"/>
                  <a:gd name="connsiteY12" fmla="*/ 100659 h 117618"/>
                  <a:gd name="connsiteX13" fmla="*/ 282407 w 299362"/>
                  <a:gd name="connsiteY13" fmla="*/ 58809 h 117618"/>
                  <a:gd name="connsiteX14" fmla="*/ 275674 w 299362"/>
                  <a:gd name="connsiteY14" fmla="*/ 16951 h 117618"/>
                  <a:gd name="connsiteX15" fmla="*/ 23676 w 299362"/>
                  <a:gd name="connsiteY15" fmla="*/ 16951 h 117618"/>
                  <a:gd name="connsiteX16" fmla="*/ 16955 w 299362"/>
                  <a:gd name="connsiteY16" fmla="*/ 58809 h 117618"/>
                  <a:gd name="connsiteX17" fmla="*/ 23667 w 299362"/>
                  <a:gd name="connsiteY17" fmla="*/ 100659 h 11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99362" h="117618">
                    <a:moveTo>
                      <a:pt x="287567" y="117619"/>
                    </a:moveTo>
                    <a:lnTo>
                      <a:pt x="11753" y="117619"/>
                    </a:lnTo>
                    <a:lnTo>
                      <a:pt x="9699" y="112092"/>
                    </a:lnTo>
                    <a:cubicBezTo>
                      <a:pt x="3261" y="94783"/>
                      <a:pt x="0" y="76857"/>
                      <a:pt x="0" y="58809"/>
                    </a:cubicBezTo>
                    <a:cubicBezTo>
                      <a:pt x="0" y="40745"/>
                      <a:pt x="3265" y="22811"/>
                      <a:pt x="9716" y="5514"/>
                    </a:cubicBezTo>
                    <a:lnTo>
                      <a:pt x="11770" y="0"/>
                    </a:lnTo>
                    <a:lnTo>
                      <a:pt x="287567" y="0"/>
                    </a:lnTo>
                    <a:lnTo>
                      <a:pt x="289621" y="5510"/>
                    </a:lnTo>
                    <a:cubicBezTo>
                      <a:pt x="296085" y="22794"/>
                      <a:pt x="299363" y="40732"/>
                      <a:pt x="299363" y="58814"/>
                    </a:cubicBezTo>
                    <a:cubicBezTo>
                      <a:pt x="299363" y="76891"/>
                      <a:pt x="296089" y="94825"/>
                      <a:pt x="289621" y="112109"/>
                    </a:cubicBezTo>
                    <a:lnTo>
                      <a:pt x="287567" y="117619"/>
                    </a:lnTo>
                    <a:close/>
                    <a:moveTo>
                      <a:pt x="23667" y="100659"/>
                    </a:moveTo>
                    <a:lnTo>
                      <a:pt x="275674" y="100659"/>
                    </a:lnTo>
                    <a:cubicBezTo>
                      <a:pt x="280150" y="86999"/>
                      <a:pt x="282407" y="72951"/>
                      <a:pt x="282407" y="58809"/>
                    </a:cubicBezTo>
                    <a:cubicBezTo>
                      <a:pt x="282407" y="44664"/>
                      <a:pt x="280146" y="30611"/>
                      <a:pt x="275674" y="16951"/>
                    </a:cubicBezTo>
                    <a:lnTo>
                      <a:pt x="23676" y="16951"/>
                    </a:lnTo>
                    <a:cubicBezTo>
                      <a:pt x="19212" y="30624"/>
                      <a:pt x="16955" y="44677"/>
                      <a:pt x="16955" y="58809"/>
                    </a:cubicBezTo>
                    <a:cubicBezTo>
                      <a:pt x="16955" y="72930"/>
                      <a:pt x="19212" y="86978"/>
                      <a:pt x="23667" y="100659"/>
                    </a:cubicBezTo>
                    <a:close/>
                  </a:path>
                </a:pathLst>
              </a:custGeom>
              <a:grpFill/>
              <a:ln w="7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grpSp>
        <p:nvGrpSpPr>
          <p:cNvPr id="179" name="그래픽 39">
            <a:extLst>
              <a:ext uri="{FF2B5EF4-FFF2-40B4-BE49-F238E27FC236}">
                <a16:creationId xmlns:a16="http://schemas.microsoft.com/office/drawing/2014/main" id="{3988D6D5-25CD-458E-90E8-98A2DBEDBE3E}"/>
              </a:ext>
            </a:extLst>
          </p:cNvPr>
          <p:cNvGrpSpPr/>
          <p:nvPr/>
        </p:nvGrpSpPr>
        <p:grpSpPr>
          <a:xfrm>
            <a:off x="4952627" y="2880540"/>
            <a:ext cx="374683" cy="370929"/>
            <a:chOff x="7270914" y="4323490"/>
            <a:chExt cx="540000" cy="534579"/>
          </a:xfrm>
          <a:solidFill>
            <a:schemeClr val="accent2"/>
          </a:solidFill>
        </p:grpSpPr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6B4B7072-7D48-40DA-B958-CC1CE5C6AE71}"/>
                </a:ext>
              </a:extLst>
            </p:cNvPr>
            <p:cNvSpPr/>
            <p:nvPr/>
          </p:nvSpPr>
          <p:spPr>
            <a:xfrm>
              <a:off x="7470370" y="4499239"/>
              <a:ext cx="16875" cy="36195"/>
            </a:xfrm>
            <a:custGeom>
              <a:avLst/>
              <a:gdLst>
                <a:gd name="connsiteX0" fmla="*/ 0 w 16875"/>
                <a:gd name="connsiteY0" fmla="*/ 0 h 36196"/>
                <a:gd name="connsiteX1" fmla="*/ 16875 w 16875"/>
                <a:gd name="connsiteY1" fmla="*/ 0 h 36196"/>
                <a:gd name="connsiteX2" fmla="*/ 16875 w 16875"/>
                <a:gd name="connsiteY2" fmla="*/ 36197 h 36196"/>
                <a:gd name="connsiteX3" fmla="*/ 0 w 16875"/>
                <a:gd name="connsiteY3" fmla="*/ 36197 h 3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6196">
                  <a:moveTo>
                    <a:pt x="0" y="0"/>
                  </a:moveTo>
                  <a:lnTo>
                    <a:pt x="16875" y="0"/>
                  </a:lnTo>
                  <a:lnTo>
                    <a:pt x="16875" y="36197"/>
                  </a:lnTo>
                  <a:lnTo>
                    <a:pt x="0" y="36197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8B52B8FA-77F4-4675-94EC-EFF600FF2D6F}"/>
                </a:ext>
              </a:extLst>
            </p:cNvPr>
            <p:cNvSpPr/>
            <p:nvPr/>
          </p:nvSpPr>
          <p:spPr>
            <a:xfrm>
              <a:off x="7467982" y="4323490"/>
              <a:ext cx="173032" cy="106091"/>
            </a:xfrm>
            <a:custGeom>
              <a:avLst/>
              <a:gdLst>
                <a:gd name="connsiteX0" fmla="*/ 173032 w 173032"/>
                <a:gd name="connsiteY0" fmla="*/ 106093 h 106093"/>
                <a:gd name="connsiteX1" fmla="*/ 156157 w 173032"/>
                <a:gd name="connsiteY1" fmla="*/ 106093 h 106093"/>
                <a:gd name="connsiteX2" fmla="*/ 156157 w 173032"/>
                <a:gd name="connsiteY2" fmla="*/ 16875 h 106093"/>
                <a:gd name="connsiteX3" fmla="*/ 0 w 173032"/>
                <a:gd name="connsiteY3" fmla="*/ 16875 h 106093"/>
                <a:gd name="connsiteX4" fmla="*/ 0 w 173032"/>
                <a:gd name="connsiteY4" fmla="*/ 0 h 106093"/>
                <a:gd name="connsiteX5" fmla="*/ 173032 w 173032"/>
                <a:gd name="connsiteY5" fmla="*/ 0 h 106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32" h="106093">
                  <a:moveTo>
                    <a:pt x="173032" y="106093"/>
                  </a:moveTo>
                  <a:lnTo>
                    <a:pt x="156157" y="106093"/>
                  </a:lnTo>
                  <a:lnTo>
                    <a:pt x="156157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173032" y="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82" name="자유형: 도형 181">
              <a:extLst>
                <a:ext uri="{FF2B5EF4-FFF2-40B4-BE49-F238E27FC236}">
                  <a16:creationId xmlns:a16="http://schemas.microsoft.com/office/drawing/2014/main" id="{AB068ABB-F41F-47F4-B76E-ABA751C8B65D}"/>
                </a:ext>
              </a:extLst>
            </p:cNvPr>
            <p:cNvSpPr/>
            <p:nvPr/>
          </p:nvSpPr>
          <p:spPr>
            <a:xfrm>
              <a:off x="7376685" y="4529162"/>
              <a:ext cx="166370" cy="328907"/>
            </a:xfrm>
            <a:custGeom>
              <a:avLst/>
              <a:gdLst>
                <a:gd name="connsiteX0" fmla="*/ 166371 w 166370"/>
                <a:gd name="connsiteY0" fmla="*/ 328915 h 328914"/>
                <a:gd name="connsiteX1" fmla="*/ 0 w 166370"/>
                <a:gd name="connsiteY1" fmla="*/ 328915 h 328914"/>
                <a:gd name="connsiteX2" fmla="*/ 0 w 166370"/>
                <a:gd name="connsiteY2" fmla="*/ 0 h 328914"/>
                <a:gd name="connsiteX3" fmla="*/ 166371 w 166370"/>
                <a:gd name="connsiteY3" fmla="*/ 0 h 328914"/>
                <a:gd name="connsiteX4" fmla="*/ 166371 w 166370"/>
                <a:gd name="connsiteY4" fmla="*/ 328915 h 328914"/>
                <a:gd name="connsiteX5" fmla="*/ 16875 w 166370"/>
                <a:gd name="connsiteY5" fmla="*/ 312040 h 328914"/>
                <a:gd name="connsiteX6" fmla="*/ 149496 w 166370"/>
                <a:gd name="connsiteY6" fmla="*/ 312040 h 328914"/>
                <a:gd name="connsiteX7" fmla="*/ 149496 w 166370"/>
                <a:gd name="connsiteY7" fmla="*/ 16875 h 328914"/>
                <a:gd name="connsiteX8" fmla="*/ 16875 w 166370"/>
                <a:gd name="connsiteY8" fmla="*/ 16875 h 328914"/>
                <a:gd name="connsiteX9" fmla="*/ 16875 w 166370"/>
                <a:gd name="connsiteY9" fmla="*/ 312040 h 32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370" h="328914">
                  <a:moveTo>
                    <a:pt x="166371" y="328915"/>
                  </a:moveTo>
                  <a:lnTo>
                    <a:pt x="0" y="328915"/>
                  </a:lnTo>
                  <a:lnTo>
                    <a:pt x="0" y="0"/>
                  </a:lnTo>
                  <a:lnTo>
                    <a:pt x="166371" y="0"/>
                  </a:lnTo>
                  <a:lnTo>
                    <a:pt x="166371" y="328915"/>
                  </a:lnTo>
                  <a:close/>
                  <a:moveTo>
                    <a:pt x="16875" y="312040"/>
                  </a:moveTo>
                  <a:lnTo>
                    <a:pt x="149496" y="312040"/>
                  </a:lnTo>
                  <a:lnTo>
                    <a:pt x="149496" y="16875"/>
                  </a:lnTo>
                  <a:lnTo>
                    <a:pt x="16875" y="16875"/>
                  </a:lnTo>
                  <a:lnTo>
                    <a:pt x="16875" y="312040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grpSp>
          <p:nvGrpSpPr>
            <p:cNvPr id="183" name="그래픽 39">
              <a:extLst>
                <a:ext uri="{FF2B5EF4-FFF2-40B4-BE49-F238E27FC236}">
                  <a16:creationId xmlns:a16="http://schemas.microsoft.com/office/drawing/2014/main" id="{F84B557C-7D7B-4A7A-82D2-85759C80379B}"/>
                </a:ext>
              </a:extLst>
            </p:cNvPr>
            <p:cNvGrpSpPr/>
            <p:nvPr/>
          </p:nvGrpSpPr>
          <p:grpSpPr>
            <a:xfrm>
              <a:off x="7409511" y="4610524"/>
              <a:ext cx="100094" cy="16875"/>
              <a:chOff x="7409523" y="4610622"/>
              <a:chExt cx="100094" cy="16875"/>
            </a:xfrm>
            <a:grpFill/>
          </p:grpSpPr>
          <p:sp>
            <p:nvSpPr>
              <p:cNvPr id="223" name="자유형: 도형 222">
                <a:extLst>
                  <a:ext uri="{FF2B5EF4-FFF2-40B4-BE49-F238E27FC236}">
                    <a16:creationId xmlns:a16="http://schemas.microsoft.com/office/drawing/2014/main" id="{4BE460EA-50F5-4AD4-A760-1F2C71EC1A76}"/>
                  </a:ext>
                </a:extLst>
              </p:cNvPr>
              <p:cNvSpPr/>
              <p:nvPr/>
            </p:nvSpPr>
            <p:spPr>
              <a:xfrm>
                <a:off x="7409523" y="461062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4" name="자유형: 도형 223">
                <a:extLst>
                  <a:ext uri="{FF2B5EF4-FFF2-40B4-BE49-F238E27FC236}">
                    <a16:creationId xmlns:a16="http://schemas.microsoft.com/office/drawing/2014/main" id="{58B873AC-127E-465D-8B53-905D8AA7EAF2}"/>
                  </a:ext>
                </a:extLst>
              </p:cNvPr>
              <p:cNvSpPr/>
              <p:nvPr/>
            </p:nvSpPr>
            <p:spPr>
              <a:xfrm>
                <a:off x="7449542" y="461062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5" name="자유형: 도형 224">
                <a:extLst>
                  <a:ext uri="{FF2B5EF4-FFF2-40B4-BE49-F238E27FC236}">
                    <a16:creationId xmlns:a16="http://schemas.microsoft.com/office/drawing/2014/main" id="{9F5FE763-AA68-4401-8F83-F83104860372}"/>
                  </a:ext>
                </a:extLst>
              </p:cNvPr>
              <p:cNvSpPr/>
              <p:nvPr/>
            </p:nvSpPr>
            <p:spPr>
              <a:xfrm>
                <a:off x="7489569" y="461062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4" name="그래픽 39">
              <a:extLst>
                <a:ext uri="{FF2B5EF4-FFF2-40B4-BE49-F238E27FC236}">
                  <a16:creationId xmlns:a16="http://schemas.microsoft.com/office/drawing/2014/main" id="{7B2E2930-B11F-4FAF-8554-01AB199E3222}"/>
                </a:ext>
              </a:extLst>
            </p:cNvPr>
            <p:cNvGrpSpPr/>
            <p:nvPr/>
          </p:nvGrpSpPr>
          <p:grpSpPr>
            <a:xfrm>
              <a:off x="7409511" y="4648765"/>
              <a:ext cx="100094" cy="16875"/>
              <a:chOff x="7409523" y="4648865"/>
              <a:chExt cx="100094" cy="16875"/>
            </a:xfrm>
            <a:grpFill/>
          </p:grpSpPr>
          <p:sp>
            <p:nvSpPr>
              <p:cNvPr id="220" name="자유형: 도형 219">
                <a:extLst>
                  <a:ext uri="{FF2B5EF4-FFF2-40B4-BE49-F238E27FC236}">
                    <a16:creationId xmlns:a16="http://schemas.microsoft.com/office/drawing/2014/main" id="{95027F52-4FBC-415D-AC97-51BD1EAC8E9F}"/>
                  </a:ext>
                </a:extLst>
              </p:cNvPr>
              <p:cNvSpPr/>
              <p:nvPr/>
            </p:nvSpPr>
            <p:spPr>
              <a:xfrm>
                <a:off x="7409523" y="464886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1" name="자유형: 도형 220">
                <a:extLst>
                  <a:ext uri="{FF2B5EF4-FFF2-40B4-BE49-F238E27FC236}">
                    <a16:creationId xmlns:a16="http://schemas.microsoft.com/office/drawing/2014/main" id="{950AAEE6-09C8-484A-A320-0F99C1C1C0C0}"/>
                  </a:ext>
                </a:extLst>
              </p:cNvPr>
              <p:cNvSpPr/>
              <p:nvPr/>
            </p:nvSpPr>
            <p:spPr>
              <a:xfrm>
                <a:off x="7449542" y="464886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2" name="자유형: 도형 221">
                <a:extLst>
                  <a:ext uri="{FF2B5EF4-FFF2-40B4-BE49-F238E27FC236}">
                    <a16:creationId xmlns:a16="http://schemas.microsoft.com/office/drawing/2014/main" id="{5513D9BE-1756-435C-81A2-219C12E3EEE8}"/>
                  </a:ext>
                </a:extLst>
              </p:cNvPr>
              <p:cNvSpPr/>
              <p:nvPr/>
            </p:nvSpPr>
            <p:spPr>
              <a:xfrm>
                <a:off x="7489569" y="464886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5" name="그래픽 39">
              <a:extLst>
                <a:ext uri="{FF2B5EF4-FFF2-40B4-BE49-F238E27FC236}">
                  <a16:creationId xmlns:a16="http://schemas.microsoft.com/office/drawing/2014/main" id="{2BF502E1-2B81-4C3B-99CE-D8714E06A5E5}"/>
                </a:ext>
              </a:extLst>
            </p:cNvPr>
            <p:cNvGrpSpPr/>
            <p:nvPr/>
          </p:nvGrpSpPr>
          <p:grpSpPr>
            <a:xfrm>
              <a:off x="7409511" y="4687011"/>
              <a:ext cx="100094" cy="16875"/>
              <a:chOff x="7409523" y="4687112"/>
              <a:chExt cx="100094" cy="16875"/>
            </a:xfrm>
            <a:grpFill/>
          </p:grpSpPr>
          <p:sp>
            <p:nvSpPr>
              <p:cNvPr id="217" name="자유형: 도형 216">
                <a:extLst>
                  <a:ext uri="{FF2B5EF4-FFF2-40B4-BE49-F238E27FC236}">
                    <a16:creationId xmlns:a16="http://schemas.microsoft.com/office/drawing/2014/main" id="{889C0D5A-F8E1-4E8B-9AD9-30D94BE753E8}"/>
                  </a:ext>
                </a:extLst>
              </p:cNvPr>
              <p:cNvSpPr/>
              <p:nvPr/>
            </p:nvSpPr>
            <p:spPr>
              <a:xfrm>
                <a:off x="7409523" y="4687112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8" name="자유형: 도형 217">
                <a:extLst>
                  <a:ext uri="{FF2B5EF4-FFF2-40B4-BE49-F238E27FC236}">
                    <a16:creationId xmlns:a16="http://schemas.microsoft.com/office/drawing/2014/main" id="{F619E72B-8522-4227-B115-F3284C186946}"/>
                  </a:ext>
                </a:extLst>
              </p:cNvPr>
              <p:cNvSpPr/>
              <p:nvPr/>
            </p:nvSpPr>
            <p:spPr>
              <a:xfrm>
                <a:off x="7449542" y="4687112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9" name="자유형: 도형 218">
                <a:extLst>
                  <a:ext uri="{FF2B5EF4-FFF2-40B4-BE49-F238E27FC236}">
                    <a16:creationId xmlns:a16="http://schemas.microsoft.com/office/drawing/2014/main" id="{2896245F-984B-4B39-BF85-DCBC40E81701}"/>
                  </a:ext>
                </a:extLst>
              </p:cNvPr>
              <p:cNvSpPr/>
              <p:nvPr/>
            </p:nvSpPr>
            <p:spPr>
              <a:xfrm>
                <a:off x="7489569" y="4687112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6" name="그래픽 39">
              <a:extLst>
                <a:ext uri="{FF2B5EF4-FFF2-40B4-BE49-F238E27FC236}">
                  <a16:creationId xmlns:a16="http://schemas.microsoft.com/office/drawing/2014/main" id="{9EA0AA26-F7D7-44D7-A9DE-CE25C192F8E1}"/>
                </a:ext>
              </a:extLst>
            </p:cNvPr>
            <p:cNvGrpSpPr/>
            <p:nvPr/>
          </p:nvGrpSpPr>
          <p:grpSpPr>
            <a:xfrm>
              <a:off x="7409511" y="4725254"/>
              <a:ext cx="100094" cy="16875"/>
              <a:chOff x="7409523" y="4725355"/>
              <a:chExt cx="100094" cy="16875"/>
            </a:xfrm>
            <a:grpFill/>
          </p:grpSpPr>
          <p:sp>
            <p:nvSpPr>
              <p:cNvPr id="214" name="자유형: 도형 213">
                <a:extLst>
                  <a:ext uri="{FF2B5EF4-FFF2-40B4-BE49-F238E27FC236}">
                    <a16:creationId xmlns:a16="http://schemas.microsoft.com/office/drawing/2014/main" id="{6BB8A850-A843-4197-9E3D-47C82DB8B853}"/>
                  </a:ext>
                </a:extLst>
              </p:cNvPr>
              <p:cNvSpPr/>
              <p:nvPr/>
            </p:nvSpPr>
            <p:spPr>
              <a:xfrm>
                <a:off x="7409523" y="4725355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5" name="자유형: 도형 214">
                <a:extLst>
                  <a:ext uri="{FF2B5EF4-FFF2-40B4-BE49-F238E27FC236}">
                    <a16:creationId xmlns:a16="http://schemas.microsoft.com/office/drawing/2014/main" id="{A46625D2-BDFD-4C22-A5A4-E449607EC7DA}"/>
                  </a:ext>
                </a:extLst>
              </p:cNvPr>
              <p:cNvSpPr/>
              <p:nvPr/>
            </p:nvSpPr>
            <p:spPr>
              <a:xfrm>
                <a:off x="7449542" y="4725355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6" name="자유형: 도형 215">
                <a:extLst>
                  <a:ext uri="{FF2B5EF4-FFF2-40B4-BE49-F238E27FC236}">
                    <a16:creationId xmlns:a16="http://schemas.microsoft.com/office/drawing/2014/main" id="{12D33064-C5D6-4D96-9758-8ADB6ED8C539}"/>
                  </a:ext>
                </a:extLst>
              </p:cNvPr>
              <p:cNvSpPr/>
              <p:nvPr/>
            </p:nvSpPr>
            <p:spPr>
              <a:xfrm>
                <a:off x="7489569" y="4725355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7" name="그래픽 39">
              <a:extLst>
                <a:ext uri="{FF2B5EF4-FFF2-40B4-BE49-F238E27FC236}">
                  <a16:creationId xmlns:a16="http://schemas.microsoft.com/office/drawing/2014/main" id="{2EBD650B-6D94-4653-8779-E6C52C7BD8E6}"/>
                </a:ext>
              </a:extLst>
            </p:cNvPr>
            <p:cNvGrpSpPr/>
            <p:nvPr/>
          </p:nvGrpSpPr>
          <p:grpSpPr>
            <a:xfrm>
              <a:off x="7409511" y="4763496"/>
              <a:ext cx="100094" cy="16875"/>
              <a:chOff x="7409523" y="4763598"/>
              <a:chExt cx="100094" cy="16875"/>
            </a:xfrm>
            <a:grpFill/>
          </p:grpSpPr>
          <p:sp>
            <p:nvSpPr>
              <p:cNvPr id="211" name="자유형: 도형 210">
                <a:extLst>
                  <a:ext uri="{FF2B5EF4-FFF2-40B4-BE49-F238E27FC236}">
                    <a16:creationId xmlns:a16="http://schemas.microsoft.com/office/drawing/2014/main" id="{7FE6D68A-05B1-47FA-BCBC-1C187109C4EA}"/>
                  </a:ext>
                </a:extLst>
              </p:cNvPr>
              <p:cNvSpPr/>
              <p:nvPr/>
            </p:nvSpPr>
            <p:spPr>
              <a:xfrm>
                <a:off x="7409523" y="4763598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2" name="자유형: 도형 211">
                <a:extLst>
                  <a:ext uri="{FF2B5EF4-FFF2-40B4-BE49-F238E27FC236}">
                    <a16:creationId xmlns:a16="http://schemas.microsoft.com/office/drawing/2014/main" id="{05EF1AD7-4136-4C27-826D-49548DD7546A}"/>
                  </a:ext>
                </a:extLst>
              </p:cNvPr>
              <p:cNvSpPr/>
              <p:nvPr/>
            </p:nvSpPr>
            <p:spPr>
              <a:xfrm>
                <a:off x="7449542" y="4763598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3" name="자유형: 도형 212">
                <a:extLst>
                  <a:ext uri="{FF2B5EF4-FFF2-40B4-BE49-F238E27FC236}">
                    <a16:creationId xmlns:a16="http://schemas.microsoft.com/office/drawing/2014/main" id="{5BC6FFD2-4FCB-423E-81DE-A340082F628C}"/>
                  </a:ext>
                </a:extLst>
              </p:cNvPr>
              <p:cNvSpPr/>
              <p:nvPr/>
            </p:nvSpPr>
            <p:spPr>
              <a:xfrm>
                <a:off x="7489569" y="4763598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8" name="그래픽 39">
              <a:extLst>
                <a:ext uri="{FF2B5EF4-FFF2-40B4-BE49-F238E27FC236}">
                  <a16:creationId xmlns:a16="http://schemas.microsoft.com/office/drawing/2014/main" id="{D0FCBB68-8F48-45A0-9C5E-353F9DB2F0F2}"/>
                </a:ext>
              </a:extLst>
            </p:cNvPr>
            <p:cNvGrpSpPr/>
            <p:nvPr/>
          </p:nvGrpSpPr>
          <p:grpSpPr>
            <a:xfrm>
              <a:off x="7409511" y="4801743"/>
              <a:ext cx="100094" cy="16875"/>
              <a:chOff x="7409523" y="4801846"/>
              <a:chExt cx="100094" cy="16875"/>
            </a:xfrm>
            <a:grpFill/>
          </p:grpSpPr>
          <p:sp>
            <p:nvSpPr>
              <p:cNvPr id="208" name="자유형: 도형 207">
                <a:extLst>
                  <a:ext uri="{FF2B5EF4-FFF2-40B4-BE49-F238E27FC236}">
                    <a16:creationId xmlns:a16="http://schemas.microsoft.com/office/drawing/2014/main" id="{E0C9CB40-736B-4975-93A6-FCE6341C7D3C}"/>
                  </a:ext>
                </a:extLst>
              </p:cNvPr>
              <p:cNvSpPr/>
              <p:nvPr/>
            </p:nvSpPr>
            <p:spPr>
              <a:xfrm>
                <a:off x="7409523" y="4801846"/>
                <a:ext cx="20030" cy="16875"/>
              </a:xfrm>
              <a:custGeom>
                <a:avLst/>
                <a:gdLst>
                  <a:gd name="connsiteX0" fmla="*/ 0 w 20030"/>
                  <a:gd name="connsiteY0" fmla="*/ 0 h 16875"/>
                  <a:gd name="connsiteX1" fmla="*/ 20031 w 20030"/>
                  <a:gd name="connsiteY1" fmla="*/ 0 h 16875"/>
                  <a:gd name="connsiteX2" fmla="*/ 20031 w 20030"/>
                  <a:gd name="connsiteY2" fmla="*/ 16875 h 16875"/>
                  <a:gd name="connsiteX3" fmla="*/ 0 w 2003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0" h="16875">
                    <a:moveTo>
                      <a:pt x="0" y="0"/>
                    </a:moveTo>
                    <a:lnTo>
                      <a:pt x="20031" y="0"/>
                    </a:lnTo>
                    <a:lnTo>
                      <a:pt x="20031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9" name="자유형: 도형 208">
                <a:extLst>
                  <a:ext uri="{FF2B5EF4-FFF2-40B4-BE49-F238E27FC236}">
                    <a16:creationId xmlns:a16="http://schemas.microsoft.com/office/drawing/2014/main" id="{E2EDF914-0495-49A2-8195-E5C9AC8FB558}"/>
                  </a:ext>
                </a:extLst>
              </p:cNvPr>
              <p:cNvSpPr/>
              <p:nvPr/>
            </p:nvSpPr>
            <p:spPr>
              <a:xfrm>
                <a:off x="7449542" y="4801846"/>
                <a:ext cx="20039" cy="16875"/>
              </a:xfrm>
              <a:custGeom>
                <a:avLst/>
                <a:gdLst>
                  <a:gd name="connsiteX0" fmla="*/ 0 w 20039"/>
                  <a:gd name="connsiteY0" fmla="*/ 0 h 16875"/>
                  <a:gd name="connsiteX1" fmla="*/ 20039 w 20039"/>
                  <a:gd name="connsiteY1" fmla="*/ 0 h 16875"/>
                  <a:gd name="connsiteX2" fmla="*/ 20039 w 20039"/>
                  <a:gd name="connsiteY2" fmla="*/ 16875 h 16875"/>
                  <a:gd name="connsiteX3" fmla="*/ 0 w 2003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39" h="16875">
                    <a:moveTo>
                      <a:pt x="0" y="0"/>
                    </a:moveTo>
                    <a:lnTo>
                      <a:pt x="20039" y="0"/>
                    </a:lnTo>
                    <a:lnTo>
                      <a:pt x="2003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10" name="자유형: 도형 209">
                <a:extLst>
                  <a:ext uri="{FF2B5EF4-FFF2-40B4-BE49-F238E27FC236}">
                    <a16:creationId xmlns:a16="http://schemas.microsoft.com/office/drawing/2014/main" id="{FF872834-1148-4946-B8AC-D6E110FB9456}"/>
                  </a:ext>
                </a:extLst>
              </p:cNvPr>
              <p:cNvSpPr/>
              <p:nvPr/>
            </p:nvSpPr>
            <p:spPr>
              <a:xfrm>
                <a:off x="7489569" y="4801846"/>
                <a:ext cx="20047" cy="16875"/>
              </a:xfrm>
              <a:custGeom>
                <a:avLst/>
                <a:gdLst>
                  <a:gd name="connsiteX0" fmla="*/ 0 w 20047"/>
                  <a:gd name="connsiteY0" fmla="*/ 0 h 16875"/>
                  <a:gd name="connsiteX1" fmla="*/ 20047 w 20047"/>
                  <a:gd name="connsiteY1" fmla="*/ 0 h 16875"/>
                  <a:gd name="connsiteX2" fmla="*/ 20047 w 20047"/>
                  <a:gd name="connsiteY2" fmla="*/ 16875 h 16875"/>
                  <a:gd name="connsiteX3" fmla="*/ 0 w 20047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47" h="16875">
                    <a:moveTo>
                      <a:pt x="0" y="0"/>
                    </a:moveTo>
                    <a:lnTo>
                      <a:pt x="20047" y="0"/>
                    </a:lnTo>
                    <a:lnTo>
                      <a:pt x="2004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89" name="그래픽 39">
              <a:extLst>
                <a:ext uri="{FF2B5EF4-FFF2-40B4-BE49-F238E27FC236}">
                  <a16:creationId xmlns:a16="http://schemas.microsoft.com/office/drawing/2014/main" id="{10A3480C-7B1C-4689-BDB6-2FACA712453E}"/>
                </a:ext>
              </a:extLst>
            </p:cNvPr>
            <p:cNvGrpSpPr/>
            <p:nvPr/>
          </p:nvGrpSpPr>
          <p:grpSpPr>
            <a:xfrm>
              <a:off x="7604910" y="4413179"/>
              <a:ext cx="155549" cy="444890"/>
              <a:chOff x="7604923" y="4413273"/>
              <a:chExt cx="155549" cy="444900"/>
            </a:xfrm>
            <a:grpFill/>
          </p:grpSpPr>
          <p:sp>
            <p:nvSpPr>
              <p:cNvPr id="198" name="자유형: 도형 197">
                <a:extLst>
                  <a:ext uri="{FF2B5EF4-FFF2-40B4-BE49-F238E27FC236}">
                    <a16:creationId xmlns:a16="http://schemas.microsoft.com/office/drawing/2014/main" id="{B1173BF6-EB28-40BF-8E78-F2D3D5962500}"/>
                  </a:ext>
                </a:extLst>
              </p:cNvPr>
              <p:cNvSpPr/>
              <p:nvPr/>
            </p:nvSpPr>
            <p:spPr>
              <a:xfrm>
                <a:off x="7604923" y="4496041"/>
                <a:ext cx="155549" cy="362133"/>
              </a:xfrm>
              <a:custGeom>
                <a:avLst/>
                <a:gdLst>
                  <a:gd name="connsiteX0" fmla="*/ 155550 w 155549"/>
                  <a:gd name="connsiteY0" fmla="*/ 362133 h 362133"/>
                  <a:gd name="connsiteX1" fmla="*/ 0 w 155549"/>
                  <a:gd name="connsiteY1" fmla="*/ 362133 h 362133"/>
                  <a:gd name="connsiteX2" fmla="*/ 0 w 155549"/>
                  <a:gd name="connsiteY2" fmla="*/ 0 h 362133"/>
                  <a:gd name="connsiteX3" fmla="*/ 155550 w 155549"/>
                  <a:gd name="connsiteY3" fmla="*/ 0 h 362133"/>
                  <a:gd name="connsiteX4" fmla="*/ 155550 w 155549"/>
                  <a:gd name="connsiteY4" fmla="*/ 362133 h 362133"/>
                  <a:gd name="connsiteX5" fmla="*/ 16875 w 155549"/>
                  <a:gd name="connsiteY5" fmla="*/ 345258 h 362133"/>
                  <a:gd name="connsiteX6" fmla="*/ 138675 w 155549"/>
                  <a:gd name="connsiteY6" fmla="*/ 345258 h 362133"/>
                  <a:gd name="connsiteX7" fmla="*/ 138675 w 155549"/>
                  <a:gd name="connsiteY7" fmla="*/ 16875 h 362133"/>
                  <a:gd name="connsiteX8" fmla="*/ 16875 w 155549"/>
                  <a:gd name="connsiteY8" fmla="*/ 16875 h 362133"/>
                  <a:gd name="connsiteX9" fmla="*/ 16875 w 155549"/>
                  <a:gd name="connsiteY9" fmla="*/ 345258 h 36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5549" h="362133">
                    <a:moveTo>
                      <a:pt x="155550" y="362133"/>
                    </a:moveTo>
                    <a:lnTo>
                      <a:pt x="0" y="362133"/>
                    </a:lnTo>
                    <a:lnTo>
                      <a:pt x="0" y="0"/>
                    </a:lnTo>
                    <a:lnTo>
                      <a:pt x="155550" y="0"/>
                    </a:lnTo>
                    <a:lnTo>
                      <a:pt x="155550" y="362133"/>
                    </a:lnTo>
                    <a:close/>
                    <a:moveTo>
                      <a:pt x="16875" y="345258"/>
                    </a:moveTo>
                    <a:lnTo>
                      <a:pt x="138675" y="345258"/>
                    </a:lnTo>
                    <a:lnTo>
                      <a:pt x="138675" y="16875"/>
                    </a:lnTo>
                    <a:lnTo>
                      <a:pt x="16875" y="16875"/>
                    </a:lnTo>
                    <a:lnTo>
                      <a:pt x="16875" y="345258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99" name="자유형: 도형 198">
                <a:extLst>
                  <a:ext uri="{FF2B5EF4-FFF2-40B4-BE49-F238E27FC236}">
                    <a16:creationId xmlns:a16="http://schemas.microsoft.com/office/drawing/2014/main" id="{D3BC285A-C669-408A-ACD0-93E586ABBED6}"/>
                  </a:ext>
                </a:extLst>
              </p:cNvPr>
              <p:cNvSpPr/>
              <p:nvPr/>
            </p:nvSpPr>
            <p:spPr>
              <a:xfrm>
                <a:off x="7624105" y="4460692"/>
                <a:ext cx="117179" cy="52105"/>
              </a:xfrm>
              <a:custGeom>
                <a:avLst/>
                <a:gdLst>
                  <a:gd name="connsiteX0" fmla="*/ 117180 w 117179"/>
                  <a:gd name="connsiteY0" fmla="*/ 52106 h 52105"/>
                  <a:gd name="connsiteX1" fmla="*/ 0 w 117179"/>
                  <a:gd name="connsiteY1" fmla="*/ 52106 h 52105"/>
                  <a:gd name="connsiteX2" fmla="*/ 0 w 117179"/>
                  <a:gd name="connsiteY2" fmla="*/ 0 h 52105"/>
                  <a:gd name="connsiteX3" fmla="*/ 117180 w 117179"/>
                  <a:gd name="connsiteY3" fmla="*/ 0 h 52105"/>
                  <a:gd name="connsiteX4" fmla="*/ 117180 w 117179"/>
                  <a:gd name="connsiteY4" fmla="*/ 52106 h 52105"/>
                  <a:gd name="connsiteX5" fmla="*/ 16875 w 117179"/>
                  <a:gd name="connsiteY5" fmla="*/ 35231 h 52105"/>
                  <a:gd name="connsiteX6" fmla="*/ 100305 w 117179"/>
                  <a:gd name="connsiteY6" fmla="*/ 35231 h 52105"/>
                  <a:gd name="connsiteX7" fmla="*/ 100305 w 117179"/>
                  <a:gd name="connsiteY7" fmla="*/ 16871 h 52105"/>
                  <a:gd name="connsiteX8" fmla="*/ 16875 w 117179"/>
                  <a:gd name="connsiteY8" fmla="*/ 16871 h 52105"/>
                  <a:gd name="connsiteX9" fmla="*/ 16875 w 117179"/>
                  <a:gd name="connsiteY9" fmla="*/ 35231 h 52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7179" h="52105">
                    <a:moveTo>
                      <a:pt x="117180" y="52106"/>
                    </a:moveTo>
                    <a:lnTo>
                      <a:pt x="0" y="52106"/>
                    </a:lnTo>
                    <a:lnTo>
                      <a:pt x="0" y="0"/>
                    </a:lnTo>
                    <a:lnTo>
                      <a:pt x="117180" y="0"/>
                    </a:lnTo>
                    <a:lnTo>
                      <a:pt x="117180" y="52106"/>
                    </a:lnTo>
                    <a:close/>
                    <a:moveTo>
                      <a:pt x="16875" y="35231"/>
                    </a:moveTo>
                    <a:lnTo>
                      <a:pt x="100305" y="35231"/>
                    </a:lnTo>
                    <a:lnTo>
                      <a:pt x="100305" y="16871"/>
                    </a:lnTo>
                    <a:lnTo>
                      <a:pt x="16875" y="16871"/>
                    </a:lnTo>
                    <a:lnTo>
                      <a:pt x="16875" y="35231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0" name="자유형: 도형 199">
                <a:extLst>
                  <a:ext uri="{FF2B5EF4-FFF2-40B4-BE49-F238E27FC236}">
                    <a16:creationId xmlns:a16="http://schemas.microsoft.com/office/drawing/2014/main" id="{25231CD2-1E92-4BC5-980D-F23C441CE38F}"/>
                  </a:ext>
                </a:extLst>
              </p:cNvPr>
              <p:cNvSpPr/>
              <p:nvPr/>
            </p:nvSpPr>
            <p:spPr>
              <a:xfrm>
                <a:off x="7642238" y="453708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1" name="자유형: 도형 200">
                <a:extLst>
                  <a:ext uri="{FF2B5EF4-FFF2-40B4-BE49-F238E27FC236}">
                    <a16:creationId xmlns:a16="http://schemas.microsoft.com/office/drawing/2014/main" id="{DBBCFF05-1D5A-4CDD-8990-B505A52D509B}"/>
                  </a:ext>
                </a:extLst>
              </p:cNvPr>
              <p:cNvSpPr/>
              <p:nvPr/>
            </p:nvSpPr>
            <p:spPr>
              <a:xfrm>
                <a:off x="7642238" y="4580188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2" name="자유형: 도형 201">
                <a:extLst>
                  <a:ext uri="{FF2B5EF4-FFF2-40B4-BE49-F238E27FC236}">
                    <a16:creationId xmlns:a16="http://schemas.microsoft.com/office/drawing/2014/main" id="{9E542E11-C1FC-484F-A1CD-EB8B78948065}"/>
                  </a:ext>
                </a:extLst>
              </p:cNvPr>
              <p:cNvSpPr/>
              <p:nvPr/>
            </p:nvSpPr>
            <p:spPr>
              <a:xfrm>
                <a:off x="7642238" y="4623295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3" name="자유형: 도형 202">
                <a:extLst>
                  <a:ext uri="{FF2B5EF4-FFF2-40B4-BE49-F238E27FC236}">
                    <a16:creationId xmlns:a16="http://schemas.microsoft.com/office/drawing/2014/main" id="{5A052278-086D-423E-9BF8-D500BB42A1E8}"/>
                  </a:ext>
                </a:extLst>
              </p:cNvPr>
              <p:cNvSpPr/>
              <p:nvPr/>
            </p:nvSpPr>
            <p:spPr>
              <a:xfrm>
                <a:off x="7642238" y="4666394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4" name="자유형: 도형 203">
                <a:extLst>
                  <a:ext uri="{FF2B5EF4-FFF2-40B4-BE49-F238E27FC236}">
                    <a16:creationId xmlns:a16="http://schemas.microsoft.com/office/drawing/2014/main" id="{EBB821D2-FFA8-43E6-9986-D813AADB32B4}"/>
                  </a:ext>
                </a:extLst>
              </p:cNvPr>
              <p:cNvSpPr/>
              <p:nvPr/>
            </p:nvSpPr>
            <p:spPr>
              <a:xfrm>
                <a:off x="7642238" y="4709493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5" name="자유형: 도형 204">
                <a:extLst>
                  <a:ext uri="{FF2B5EF4-FFF2-40B4-BE49-F238E27FC236}">
                    <a16:creationId xmlns:a16="http://schemas.microsoft.com/office/drawing/2014/main" id="{BDFF1E69-FF25-40A9-A920-109BF36325F7}"/>
                  </a:ext>
                </a:extLst>
              </p:cNvPr>
              <p:cNvSpPr/>
              <p:nvPr/>
            </p:nvSpPr>
            <p:spPr>
              <a:xfrm>
                <a:off x="7642238" y="4752600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6" name="자유형: 도형 205">
                <a:extLst>
                  <a:ext uri="{FF2B5EF4-FFF2-40B4-BE49-F238E27FC236}">
                    <a16:creationId xmlns:a16="http://schemas.microsoft.com/office/drawing/2014/main" id="{D5FC0AB7-B207-4D54-83E3-D5E90CD09BEC}"/>
                  </a:ext>
                </a:extLst>
              </p:cNvPr>
              <p:cNvSpPr/>
              <p:nvPr/>
            </p:nvSpPr>
            <p:spPr>
              <a:xfrm>
                <a:off x="7642238" y="4795699"/>
                <a:ext cx="80924" cy="16875"/>
              </a:xfrm>
              <a:custGeom>
                <a:avLst/>
                <a:gdLst>
                  <a:gd name="connsiteX0" fmla="*/ 0 w 80924"/>
                  <a:gd name="connsiteY0" fmla="*/ 0 h 16875"/>
                  <a:gd name="connsiteX1" fmla="*/ 80924 w 80924"/>
                  <a:gd name="connsiteY1" fmla="*/ 0 h 16875"/>
                  <a:gd name="connsiteX2" fmla="*/ 80924 w 80924"/>
                  <a:gd name="connsiteY2" fmla="*/ 16875 h 16875"/>
                  <a:gd name="connsiteX3" fmla="*/ 0 w 80924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924" h="16875">
                    <a:moveTo>
                      <a:pt x="0" y="0"/>
                    </a:moveTo>
                    <a:lnTo>
                      <a:pt x="80924" y="0"/>
                    </a:lnTo>
                    <a:lnTo>
                      <a:pt x="8092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07" name="자유형: 도형 206">
                <a:extLst>
                  <a:ext uri="{FF2B5EF4-FFF2-40B4-BE49-F238E27FC236}">
                    <a16:creationId xmlns:a16="http://schemas.microsoft.com/office/drawing/2014/main" id="{EC0BEC9F-C79C-4A44-B5D8-C497DF175722}"/>
                  </a:ext>
                </a:extLst>
              </p:cNvPr>
              <p:cNvSpPr/>
              <p:nvPr/>
            </p:nvSpPr>
            <p:spPr>
              <a:xfrm>
                <a:off x="7674258" y="4413273"/>
                <a:ext cx="16875" cy="50979"/>
              </a:xfrm>
              <a:custGeom>
                <a:avLst/>
                <a:gdLst>
                  <a:gd name="connsiteX0" fmla="*/ 0 w 16875"/>
                  <a:gd name="connsiteY0" fmla="*/ 0 h 50979"/>
                  <a:gd name="connsiteX1" fmla="*/ 16875 w 16875"/>
                  <a:gd name="connsiteY1" fmla="*/ 0 h 50979"/>
                  <a:gd name="connsiteX2" fmla="*/ 16875 w 16875"/>
                  <a:gd name="connsiteY2" fmla="*/ 50979 h 50979"/>
                  <a:gd name="connsiteX3" fmla="*/ 0 w 16875"/>
                  <a:gd name="connsiteY3" fmla="*/ 50979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50979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50979"/>
                    </a:lnTo>
                    <a:lnTo>
                      <a:pt x="0" y="50979"/>
                    </a:lnTo>
                    <a:close/>
                  </a:path>
                </a:pathLst>
              </a:custGeom>
              <a:grpFill/>
              <a:ln>
                <a:noFill/>
              </a:ln>
              <a:effectLst>
                <a:outerShdw blurRad="127000" dist="63500" dir="2700000" algn="tl" rotWithShape="0">
                  <a:prstClr val="black">
                    <a:alpha val="13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190" name="자유형: 도형 189">
              <a:extLst>
                <a:ext uri="{FF2B5EF4-FFF2-40B4-BE49-F238E27FC236}">
                  <a16:creationId xmlns:a16="http://schemas.microsoft.com/office/drawing/2014/main" id="{89E8EC73-1D8E-4D6F-9CA0-1BCF53061088}"/>
                </a:ext>
              </a:extLst>
            </p:cNvPr>
            <p:cNvSpPr/>
            <p:nvPr/>
          </p:nvSpPr>
          <p:spPr>
            <a:xfrm>
              <a:off x="7314201" y="4485373"/>
              <a:ext cx="54101" cy="16875"/>
            </a:xfrm>
            <a:custGeom>
              <a:avLst/>
              <a:gdLst>
                <a:gd name="connsiteX0" fmla="*/ 0 w 54101"/>
                <a:gd name="connsiteY0" fmla="*/ 0 h 16875"/>
                <a:gd name="connsiteX1" fmla="*/ 54101 w 54101"/>
                <a:gd name="connsiteY1" fmla="*/ 0 h 16875"/>
                <a:gd name="connsiteX2" fmla="*/ 54101 w 54101"/>
                <a:gd name="connsiteY2" fmla="*/ 16875 h 16875"/>
                <a:gd name="connsiteX3" fmla="*/ 0 w 5410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01" h="16875">
                  <a:moveTo>
                    <a:pt x="0" y="0"/>
                  </a:moveTo>
                  <a:lnTo>
                    <a:pt x="54101" y="0"/>
                  </a:lnTo>
                  <a:lnTo>
                    <a:pt x="5410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1" name="자유형: 도형 190">
              <a:extLst>
                <a:ext uri="{FF2B5EF4-FFF2-40B4-BE49-F238E27FC236}">
                  <a16:creationId xmlns:a16="http://schemas.microsoft.com/office/drawing/2014/main" id="{179D783F-807C-4362-BF77-1708D158680C}"/>
                </a:ext>
              </a:extLst>
            </p:cNvPr>
            <p:cNvSpPr/>
            <p:nvPr/>
          </p:nvSpPr>
          <p:spPr>
            <a:xfrm>
              <a:off x="7270914" y="4485373"/>
              <a:ext cx="21975" cy="16875"/>
            </a:xfrm>
            <a:custGeom>
              <a:avLst/>
              <a:gdLst>
                <a:gd name="connsiteX0" fmla="*/ 0 w 21975"/>
                <a:gd name="connsiteY0" fmla="*/ 0 h 16875"/>
                <a:gd name="connsiteX1" fmla="*/ 21975 w 21975"/>
                <a:gd name="connsiteY1" fmla="*/ 0 h 16875"/>
                <a:gd name="connsiteX2" fmla="*/ 21975 w 21975"/>
                <a:gd name="connsiteY2" fmla="*/ 16875 h 16875"/>
                <a:gd name="connsiteX3" fmla="*/ 0 w 2197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5" h="16875">
                  <a:moveTo>
                    <a:pt x="0" y="0"/>
                  </a:moveTo>
                  <a:lnTo>
                    <a:pt x="21975" y="0"/>
                  </a:lnTo>
                  <a:lnTo>
                    <a:pt x="21975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2" name="자유형: 도형 191">
              <a:extLst>
                <a:ext uri="{FF2B5EF4-FFF2-40B4-BE49-F238E27FC236}">
                  <a16:creationId xmlns:a16="http://schemas.microsoft.com/office/drawing/2014/main" id="{5DF1AE56-05DE-4230-8FFB-8B14E787637F}"/>
                </a:ext>
              </a:extLst>
            </p:cNvPr>
            <p:cNvSpPr/>
            <p:nvPr/>
          </p:nvSpPr>
          <p:spPr>
            <a:xfrm>
              <a:off x="7580615" y="4362851"/>
              <a:ext cx="21979" cy="16875"/>
            </a:xfrm>
            <a:custGeom>
              <a:avLst/>
              <a:gdLst>
                <a:gd name="connsiteX0" fmla="*/ 0 w 21979"/>
                <a:gd name="connsiteY0" fmla="*/ 0 h 16875"/>
                <a:gd name="connsiteX1" fmla="*/ 21980 w 21979"/>
                <a:gd name="connsiteY1" fmla="*/ 0 h 16875"/>
                <a:gd name="connsiteX2" fmla="*/ 21980 w 21979"/>
                <a:gd name="connsiteY2" fmla="*/ 16875 h 16875"/>
                <a:gd name="connsiteX3" fmla="*/ 0 w 2197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79" h="16875">
                  <a:moveTo>
                    <a:pt x="0" y="0"/>
                  </a:moveTo>
                  <a:lnTo>
                    <a:pt x="21980" y="0"/>
                  </a:lnTo>
                  <a:lnTo>
                    <a:pt x="21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3" name="자유형: 도형 192">
              <a:extLst>
                <a:ext uri="{FF2B5EF4-FFF2-40B4-BE49-F238E27FC236}">
                  <a16:creationId xmlns:a16="http://schemas.microsoft.com/office/drawing/2014/main" id="{500E46AC-964F-4E24-B8FC-2A64D7BE04BC}"/>
                </a:ext>
              </a:extLst>
            </p:cNvPr>
            <p:cNvSpPr/>
            <p:nvPr/>
          </p:nvSpPr>
          <p:spPr>
            <a:xfrm>
              <a:off x="7325418" y="4841194"/>
              <a:ext cx="485496" cy="16875"/>
            </a:xfrm>
            <a:custGeom>
              <a:avLst/>
              <a:gdLst>
                <a:gd name="connsiteX0" fmla="*/ 0 w 485497"/>
                <a:gd name="connsiteY0" fmla="*/ 0 h 16875"/>
                <a:gd name="connsiteX1" fmla="*/ 485498 w 485497"/>
                <a:gd name="connsiteY1" fmla="*/ 0 h 16875"/>
                <a:gd name="connsiteX2" fmla="*/ 485498 w 485497"/>
                <a:gd name="connsiteY2" fmla="*/ 16875 h 16875"/>
                <a:gd name="connsiteX3" fmla="*/ 0 w 485497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497" h="16875">
                  <a:moveTo>
                    <a:pt x="0" y="0"/>
                  </a:moveTo>
                  <a:lnTo>
                    <a:pt x="485498" y="0"/>
                  </a:lnTo>
                  <a:lnTo>
                    <a:pt x="485498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4" name="자유형: 도형 193">
              <a:extLst>
                <a:ext uri="{FF2B5EF4-FFF2-40B4-BE49-F238E27FC236}">
                  <a16:creationId xmlns:a16="http://schemas.microsoft.com/office/drawing/2014/main" id="{915589F0-522C-4E26-8E07-E671715A776E}"/>
                </a:ext>
              </a:extLst>
            </p:cNvPr>
            <p:cNvSpPr/>
            <p:nvPr/>
          </p:nvSpPr>
          <p:spPr>
            <a:xfrm>
              <a:off x="7369284" y="4392895"/>
              <a:ext cx="66085" cy="74244"/>
            </a:xfrm>
            <a:custGeom>
              <a:avLst/>
              <a:gdLst>
                <a:gd name="connsiteX0" fmla="*/ 36842 w 66086"/>
                <a:gd name="connsiteY0" fmla="*/ 74246 h 74245"/>
                <a:gd name="connsiteX1" fmla="*/ 0 w 66086"/>
                <a:gd name="connsiteY1" fmla="*/ 37121 h 74245"/>
                <a:gd name="connsiteX2" fmla="*/ 36842 w 66086"/>
                <a:gd name="connsiteY2" fmla="*/ 0 h 74245"/>
                <a:gd name="connsiteX3" fmla="*/ 59134 w 66086"/>
                <a:gd name="connsiteY3" fmla="*/ 7568 h 74245"/>
                <a:gd name="connsiteX4" fmla="*/ 48870 w 66086"/>
                <a:gd name="connsiteY4" fmla="*/ 20963 h 74245"/>
                <a:gd name="connsiteX5" fmla="*/ 36842 w 66086"/>
                <a:gd name="connsiteY5" fmla="*/ 16875 h 74245"/>
                <a:gd name="connsiteX6" fmla="*/ 16875 w 66086"/>
                <a:gd name="connsiteY6" fmla="*/ 37121 h 74245"/>
                <a:gd name="connsiteX7" fmla="*/ 36842 w 66086"/>
                <a:gd name="connsiteY7" fmla="*/ 57371 h 74245"/>
                <a:gd name="connsiteX8" fmla="*/ 52663 w 66086"/>
                <a:gd name="connsiteY8" fmla="*/ 49477 h 74245"/>
                <a:gd name="connsiteX9" fmla="*/ 66087 w 66086"/>
                <a:gd name="connsiteY9" fmla="*/ 59704 h 74245"/>
                <a:gd name="connsiteX10" fmla="*/ 36842 w 66086"/>
                <a:gd name="connsiteY10" fmla="*/ 74246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086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44963" y="0"/>
                    <a:pt x="52671" y="2616"/>
                    <a:pt x="59134" y="7568"/>
                  </a:cubicBezTo>
                  <a:lnTo>
                    <a:pt x="48870" y="20963"/>
                  </a:lnTo>
                  <a:cubicBezTo>
                    <a:pt x="45377" y="18288"/>
                    <a:pt x="41221" y="16875"/>
                    <a:pt x="36842" y="16875"/>
                  </a:cubicBezTo>
                  <a:cubicBezTo>
                    <a:pt x="25831" y="16875"/>
                    <a:pt x="16875" y="25954"/>
                    <a:pt x="16875" y="37121"/>
                  </a:cubicBezTo>
                  <a:cubicBezTo>
                    <a:pt x="16875" y="48288"/>
                    <a:pt x="25831" y="57371"/>
                    <a:pt x="36842" y="57371"/>
                  </a:cubicBezTo>
                  <a:cubicBezTo>
                    <a:pt x="43073" y="57371"/>
                    <a:pt x="48840" y="54494"/>
                    <a:pt x="52663" y="49477"/>
                  </a:cubicBezTo>
                  <a:lnTo>
                    <a:pt x="66087" y="59704"/>
                  </a:lnTo>
                  <a:cubicBezTo>
                    <a:pt x="59041" y="68947"/>
                    <a:pt x="48385" y="74246"/>
                    <a:pt x="36842" y="74246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5" name="자유형: 도형 194">
              <a:extLst>
                <a:ext uri="{FF2B5EF4-FFF2-40B4-BE49-F238E27FC236}">
                  <a16:creationId xmlns:a16="http://schemas.microsoft.com/office/drawing/2014/main" id="{E26A410D-82BD-4A45-A66E-EA8DE5FA1C86}"/>
                </a:ext>
              </a:extLst>
            </p:cNvPr>
            <p:cNvSpPr/>
            <p:nvPr/>
          </p:nvSpPr>
          <p:spPr>
            <a:xfrm>
              <a:off x="7412564" y="4362842"/>
              <a:ext cx="107552" cy="111114"/>
            </a:xfrm>
            <a:custGeom>
              <a:avLst/>
              <a:gdLst>
                <a:gd name="connsiteX0" fmla="*/ 55105 w 107552"/>
                <a:gd name="connsiteY0" fmla="*/ 111118 h 111117"/>
                <a:gd name="connsiteX1" fmla="*/ 0 w 107552"/>
                <a:gd name="connsiteY1" fmla="*/ 55557 h 111117"/>
                <a:gd name="connsiteX2" fmla="*/ 55105 w 107552"/>
                <a:gd name="connsiteY2" fmla="*/ 0 h 111117"/>
                <a:gd name="connsiteX3" fmla="*/ 107553 w 107552"/>
                <a:gd name="connsiteY3" fmla="*/ 38471 h 111117"/>
                <a:gd name="connsiteX4" fmla="*/ 91479 w 107552"/>
                <a:gd name="connsiteY4" fmla="*/ 43622 h 111117"/>
                <a:gd name="connsiteX5" fmla="*/ 55105 w 107552"/>
                <a:gd name="connsiteY5" fmla="*/ 16875 h 111117"/>
                <a:gd name="connsiteX6" fmla="*/ 16875 w 107552"/>
                <a:gd name="connsiteY6" fmla="*/ 55557 h 111117"/>
                <a:gd name="connsiteX7" fmla="*/ 55105 w 107552"/>
                <a:gd name="connsiteY7" fmla="*/ 94243 h 111117"/>
                <a:gd name="connsiteX8" fmla="*/ 83561 w 107552"/>
                <a:gd name="connsiteY8" fmla="*/ 81392 h 111117"/>
                <a:gd name="connsiteX9" fmla="*/ 96183 w 107552"/>
                <a:gd name="connsiteY9" fmla="*/ 92589 h 111117"/>
                <a:gd name="connsiteX10" fmla="*/ 55105 w 107552"/>
                <a:gd name="connsiteY10" fmla="*/ 111118 h 11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552" h="111117">
                  <a:moveTo>
                    <a:pt x="55105" y="111118"/>
                  </a:moveTo>
                  <a:cubicBezTo>
                    <a:pt x="24718" y="111118"/>
                    <a:pt x="0" y="86193"/>
                    <a:pt x="0" y="55557"/>
                  </a:cubicBezTo>
                  <a:cubicBezTo>
                    <a:pt x="0" y="24920"/>
                    <a:pt x="24722" y="0"/>
                    <a:pt x="55105" y="0"/>
                  </a:cubicBezTo>
                  <a:cubicBezTo>
                    <a:pt x="79102" y="0"/>
                    <a:pt x="100178" y="15462"/>
                    <a:pt x="107553" y="38471"/>
                  </a:cubicBezTo>
                  <a:lnTo>
                    <a:pt x="91479" y="43622"/>
                  </a:lnTo>
                  <a:cubicBezTo>
                    <a:pt x="86354" y="27624"/>
                    <a:pt x="71736" y="16875"/>
                    <a:pt x="55105" y="16875"/>
                  </a:cubicBezTo>
                  <a:cubicBezTo>
                    <a:pt x="34024" y="16875"/>
                    <a:pt x="16875" y="34227"/>
                    <a:pt x="16875" y="55557"/>
                  </a:cubicBezTo>
                  <a:cubicBezTo>
                    <a:pt x="16875" y="76887"/>
                    <a:pt x="34024" y="94243"/>
                    <a:pt x="55105" y="94243"/>
                  </a:cubicBezTo>
                  <a:cubicBezTo>
                    <a:pt x="65943" y="94243"/>
                    <a:pt x="76313" y="89560"/>
                    <a:pt x="83561" y="81392"/>
                  </a:cubicBezTo>
                  <a:lnTo>
                    <a:pt x="96183" y="92589"/>
                  </a:lnTo>
                  <a:cubicBezTo>
                    <a:pt x="85738" y="104363"/>
                    <a:pt x="70765" y="111118"/>
                    <a:pt x="55105" y="111118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6" name="자유형: 도형 195">
              <a:extLst>
                <a:ext uri="{FF2B5EF4-FFF2-40B4-BE49-F238E27FC236}">
                  <a16:creationId xmlns:a16="http://schemas.microsoft.com/office/drawing/2014/main" id="{841BA04F-E663-4E1B-893F-B43B2310A8E0}"/>
                </a:ext>
              </a:extLst>
            </p:cNvPr>
            <p:cNvSpPr/>
            <p:nvPr/>
          </p:nvSpPr>
          <p:spPr>
            <a:xfrm>
              <a:off x="7486959" y="4392879"/>
              <a:ext cx="73693" cy="74243"/>
            </a:xfrm>
            <a:custGeom>
              <a:avLst/>
              <a:gdLst>
                <a:gd name="connsiteX0" fmla="*/ 36842 w 73693"/>
                <a:gd name="connsiteY0" fmla="*/ 74246 h 74245"/>
                <a:gd name="connsiteX1" fmla="*/ 0 w 73693"/>
                <a:gd name="connsiteY1" fmla="*/ 37121 h 74245"/>
                <a:gd name="connsiteX2" fmla="*/ 36842 w 73693"/>
                <a:gd name="connsiteY2" fmla="*/ 0 h 74245"/>
                <a:gd name="connsiteX3" fmla="*/ 73693 w 73693"/>
                <a:gd name="connsiteY3" fmla="*/ 37121 h 74245"/>
                <a:gd name="connsiteX4" fmla="*/ 36842 w 73693"/>
                <a:gd name="connsiteY4" fmla="*/ 74246 h 74245"/>
                <a:gd name="connsiteX5" fmla="*/ 36842 w 73693"/>
                <a:gd name="connsiteY5" fmla="*/ 16879 h 74245"/>
                <a:gd name="connsiteX6" fmla="*/ 16875 w 73693"/>
                <a:gd name="connsiteY6" fmla="*/ 37125 h 74245"/>
                <a:gd name="connsiteX7" fmla="*/ 36842 w 73693"/>
                <a:gd name="connsiteY7" fmla="*/ 57375 h 74245"/>
                <a:gd name="connsiteX8" fmla="*/ 56818 w 73693"/>
                <a:gd name="connsiteY8" fmla="*/ 37125 h 74245"/>
                <a:gd name="connsiteX9" fmla="*/ 36842 w 73693"/>
                <a:gd name="connsiteY9" fmla="*/ 16879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93" h="74245">
                  <a:moveTo>
                    <a:pt x="36842" y="74246"/>
                  </a:moveTo>
                  <a:cubicBezTo>
                    <a:pt x="16529" y="74246"/>
                    <a:pt x="0" y="57590"/>
                    <a:pt x="0" y="37121"/>
                  </a:cubicBezTo>
                  <a:cubicBezTo>
                    <a:pt x="0" y="16651"/>
                    <a:pt x="16525" y="0"/>
                    <a:pt x="36842" y="0"/>
                  </a:cubicBezTo>
                  <a:cubicBezTo>
                    <a:pt x="57164" y="0"/>
                    <a:pt x="73693" y="16651"/>
                    <a:pt x="73693" y="37121"/>
                  </a:cubicBezTo>
                  <a:cubicBezTo>
                    <a:pt x="73693" y="57590"/>
                    <a:pt x="57164" y="74246"/>
                    <a:pt x="36842" y="74246"/>
                  </a:cubicBezTo>
                  <a:close/>
                  <a:moveTo>
                    <a:pt x="36842" y="16879"/>
                  </a:moveTo>
                  <a:cubicBezTo>
                    <a:pt x="25831" y="16879"/>
                    <a:pt x="16875" y="25958"/>
                    <a:pt x="16875" y="37125"/>
                  </a:cubicBezTo>
                  <a:cubicBezTo>
                    <a:pt x="16875" y="48292"/>
                    <a:pt x="25831" y="57375"/>
                    <a:pt x="36842" y="57375"/>
                  </a:cubicBezTo>
                  <a:cubicBezTo>
                    <a:pt x="47857" y="57375"/>
                    <a:pt x="56818" y="48292"/>
                    <a:pt x="56818" y="37125"/>
                  </a:cubicBezTo>
                  <a:cubicBezTo>
                    <a:pt x="56818" y="25958"/>
                    <a:pt x="47857" y="16879"/>
                    <a:pt x="36842" y="16879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197" name="자유형: 도형 196">
              <a:extLst>
                <a:ext uri="{FF2B5EF4-FFF2-40B4-BE49-F238E27FC236}">
                  <a16:creationId xmlns:a16="http://schemas.microsoft.com/office/drawing/2014/main" id="{7DD8283C-1AA5-4FC3-828D-DF4B9E348D03}"/>
                </a:ext>
              </a:extLst>
            </p:cNvPr>
            <p:cNvSpPr/>
            <p:nvPr/>
          </p:nvSpPr>
          <p:spPr>
            <a:xfrm>
              <a:off x="7383502" y="4571531"/>
              <a:ext cx="84763" cy="16875"/>
            </a:xfrm>
            <a:custGeom>
              <a:avLst/>
              <a:gdLst>
                <a:gd name="connsiteX0" fmla="*/ 0 w 84763"/>
                <a:gd name="connsiteY0" fmla="*/ 0 h 16875"/>
                <a:gd name="connsiteX1" fmla="*/ 84763 w 84763"/>
                <a:gd name="connsiteY1" fmla="*/ 0 h 16875"/>
                <a:gd name="connsiteX2" fmla="*/ 84763 w 84763"/>
                <a:gd name="connsiteY2" fmla="*/ 16875 h 16875"/>
                <a:gd name="connsiteX3" fmla="*/ 0 w 84763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63" h="16875">
                  <a:moveTo>
                    <a:pt x="0" y="0"/>
                  </a:moveTo>
                  <a:lnTo>
                    <a:pt x="84763" y="0"/>
                  </a:lnTo>
                  <a:lnTo>
                    <a:pt x="847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" dist="63500" dir="2700000" algn="tl" rotWithShape="0">
                <a:prstClr val="black">
                  <a:alpha val="13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grpSp>
        <p:nvGrpSpPr>
          <p:cNvPr id="226" name="그래픽 160">
            <a:extLst>
              <a:ext uri="{FF2B5EF4-FFF2-40B4-BE49-F238E27FC236}">
                <a16:creationId xmlns:a16="http://schemas.microsoft.com/office/drawing/2014/main" id="{DBA71D04-2C20-48A0-872E-A648F04F79D0}"/>
              </a:ext>
            </a:extLst>
          </p:cNvPr>
          <p:cNvGrpSpPr>
            <a:grpSpLocks noChangeAspect="1"/>
          </p:cNvGrpSpPr>
          <p:nvPr/>
        </p:nvGrpSpPr>
        <p:grpSpPr>
          <a:xfrm>
            <a:off x="6862896" y="2892372"/>
            <a:ext cx="373512" cy="347263"/>
            <a:chOff x="9571522" y="5243155"/>
            <a:chExt cx="540000" cy="502048"/>
          </a:xfrm>
          <a:solidFill>
            <a:schemeClr val="accent1"/>
          </a:solidFill>
        </p:grpSpPr>
        <p:grpSp>
          <p:nvGrpSpPr>
            <p:cNvPr id="227" name="그래픽 160">
              <a:extLst>
                <a:ext uri="{FF2B5EF4-FFF2-40B4-BE49-F238E27FC236}">
                  <a16:creationId xmlns:a16="http://schemas.microsoft.com/office/drawing/2014/main" id="{E8776AA4-E499-489E-A71A-5934FA72787A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231" name="자유형: 도형 230">
                <a:extLst>
                  <a:ext uri="{FF2B5EF4-FFF2-40B4-BE49-F238E27FC236}">
                    <a16:creationId xmlns:a16="http://schemas.microsoft.com/office/drawing/2014/main" id="{1D3A5481-3910-4460-8B35-653C27C33027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2" name="자유형: 도형 231">
                <a:extLst>
                  <a:ext uri="{FF2B5EF4-FFF2-40B4-BE49-F238E27FC236}">
                    <a16:creationId xmlns:a16="http://schemas.microsoft.com/office/drawing/2014/main" id="{4DBE440F-C259-45DA-A40E-8E209B9AD1B5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3" name="자유형: 도형 232">
                <a:extLst>
                  <a:ext uri="{FF2B5EF4-FFF2-40B4-BE49-F238E27FC236}">
                    <a16:creationId xmlns:a16="http://schemas.microsoft.com/office/drawing/2014/main" id="{1775779A-3F43-454C-AB8D-62B69F65C87C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4" name="자유형: 도형 233">
                <a:extLst>
                  <a:ext uri="{FF2B5EF4-FFF2-40B4-BE49-F238E27FC236}">
                    <a16:creationId xmlns:a16="http://schemas.microsoft.com/office/drawing/2014/main" id="{F372A5F7-F58F-4648-A59A-674BEA0DBD9F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5" name="자유형: 도형 234">
                <a:extLst>
                  <a:ext uri="{FF2B5EF4-FFF2-40B4-BE49-F238E27FC236}">
                    <a16:creationId xmlns:a16="http://schemas.microsoft.com/office/drawing/2014/main" id="{04F47E1A-C8F5-4FB9-8623-E8E2CA8A902E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28" name="자유형: 도형 227">
              <a:extLst>
                <a:ext uri="{FF2B5EF4-FFF2-40B4-BE49-F238E27FC236}">
                  <a16:creationId xmlns:a16="http://schemas.microsoft.com/office/drawing/2014/main" id="{39FE4F1D-5C02-4417-B85A-57F993C6B5E9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9" name="자유형: 도형 228">
              <a:extLst>
                <a:ext uri="{FF2B5EF4-FFF2-40B4-BE49-F238E27FC236}">
                  <a16:creationId xmlns:a16="http://schemas.microsoft.com/office/drawing/2014/main" id="{2E9C4842-504D-4751-8174-1225C2CE0FA4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0" name="자유형: 도형 229">
              <a:extLst>
                <a:ext uri="{FF2B5EF4-FFF2-40B4-BE49-F238E27FC236}">
                  <a16:creationId xmlns:a16="http://schemas.microsoft.com/office/drawing/2014/main" id="{03EE5037-1D42-47B4-8870-38252202CF78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36" name="그래픽 162">
            <a:extLst>
              <a:ext uri="{FF2B5EF4-FFF2-40B4-BE49-F238E27FC236}">
                <a16:creationId xmlns:a16="http://schemas.microsoft.com/office/drawing/2014/main" id="{5D23FF68-FDD0-46B7-9E95-216F0FBB5638}"/>
              </a:ext>
            </a:extLst>
          </p:cNvPr>
          <p:cNvGrpSpPr>
            <a:grpSpLocks noChangeAspect="1"/>
          </p:cNvGrpSpPr>
          <p:nvPr/>
        </p:nvGrpSpPr>
        <p:grpSpPr>
          <a:xfrm>
            <a:off x="6862896" y="4206145"/>
            <a:ext cx="373512" cy="356467"/>
            <a:chOff x="8739183" y="5236498"/>
            <a:chExt cx="540000" cy="515358"/>
          </a:xfrm>
          <a:solidFill>
            <a:schemeClr val="accent1"/>
          </a:solidFill>
        </p:grpSpPr>
        <p:sp>
          <p:nvSpPr>
            <p:cNvPr id="237" name="자유형: 도형 236">
              <a:extLst>
                <a:ext uri="{FF2B5EF4-FFF2-40B4-BE49-F238E27FC236}">
                  <a16:creationId xmlns:a16="http://schemas.microsoft.com/office/drawing/2014/main" id="{804C715B-6776-420C-AC06-DDB04BB8DEF9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8" name="자유형: 도형 237">
              <a:extLst>
                <a:ext uri="{FF2B5EF4-FFF2-40B4-BE49-F238E27FC236}">
                  <a16:creationId xmlns:a16="http://schemas.microsoft.com/office/drawing/2014/main" id="{6A328FB9-6129-491B-8A47-41D482D13352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9" name="자유형: 도형 238">
              <a:extLst>
                <a:ext uri="{FF2B5EF4-FFF2-40B4-BE49-F238E27FC236}">
                  <a16:creationId xmlns:a16="http://schemas.microsoft.com/office/drawing/2014/main" id="{56C0404B-804E-4B33-A2A7-A7F32BA3105D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0" name="자유형: 도형 239">
              <a:extLst>
                <a:ext uri="{FF2B5EF4-FFF2-40B4-BE49-F238E27FC236}">
                  <a16:creationId xmlns:a16="http://schemas.microsoft.com/office/drawing/2014/main" id="{16DB098C-B06D-4694-BBFA-00C3454D2832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1" name="자유형: 도형 240">
              <a:extLst>
                <a:ext uri="{FF2B5EF4-FFF2-40B4-BE49-F238E27FC236}">
                  <a16:creationId xmlns:a16="http://schemas.microsoft.com/office/drawing/2014/main" id="{4F169015-63B7-4F21-8780-EBEAE595D0E4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42" name="그래픽 164">
            <a:extLst>
              <a:ext uri="{FF2B5EF4-FFF2-40B4-BE49-F238E27FC236}">
                <a16:creationId xmlns:a16="http://schemas.microsoft.com/office/drawing/2014/main" id="{843F7F35-3A3D-4358-B71E-C7C1BB5C5A31}"/>
              </a:ext>
            </a:extLst>
          </p:cNvPr>
          <p:cNvGrpSpPr>
            <a:grpSpLocks noChangeAspect="1"/>
          </p:cNvGrpSpPr>
          <p:nvPr/>
        </p:nvGrpSpPr>
        <p:grpSpPr>
          <a:xfrm>
            <a:off x="6862899" y="5530358"/>
            <a:ext cx="373513" cy="345189"/>
            <a:chOff x="7906850" y="5244653"/>
            <a:chExt cx="540000" cy="499052"/>
          </a:xfrm>
          <a:solidFill>
            <a:schemeClr val="accent1"/>
          </a:solidFill>
        </p:grpSpPr>
        <p:grpSp>
          <p:nvGrpSpPr>
            <p:cNvPr id="243" name="그래픽 164">
              <a:extLst>
                <a:ext uri="{FF2B5EF4-FFF2-40B4-BE49-F238E27FC236}">
                  <a16:creationId xmlns:a16="http://schemas.microsoft.com/office/drawing/2014/main" id="{287D0718-1286-46E0-90FC-79824C8356CB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247" name="자유형: 도형 246">
                <a:extLst>
                  <a:ext uri="{FF2B5EF4-FFF2-40B4-BE49-F238E27FC236}">
                    <a16:creationId xmlns:a16="http://schemas.microsoft.com/office/drawing/2014/main" id="{61996386-F46C-4235-8529-6D2AD6CB478B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8" name="자유형: 도형 247">
                <a:extLst>
                  <a:ext uri="{FF2B5EF4-FFF2-40B4-BE49-F238E27FC236}">
                    <a16:creationId xmlns:a16="http://schemas.microsoft.com/office/drawing/2014/main" id="{60EF2D94-4C15-4AC5-BC71-E998976B636E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9" name="자유형: 도형 248">
                <a:extLst>
                  <a:ext uri="{FF2B5EF4-FFF2-40B4-BE49-F238E27FC236}">
                    <a16:creationId xmlns:a16="http://schemas.microsoft.com/office/drawing/2014/main" id="{6518CCB0-CEEC-47EE-AE2B-FCDF6D79A032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44" name="그래픽 164">
              <a:extLst>
                <a:ext uri="{FF2B5EF4-FFF2-40B4-BE49-F238E27FC236}">
                  <a16:creationId xmlns:a16="http://schemas.microsoft.com/office/drawing/2014/main" id="{A99E0BB3-0638-43D0-8033-A3D4EF3BE0BE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245" name="자유형: 도형 244">
                <a:extLst>
                  <a:ext uri="{FF2B5EF4-FFF2-40B4-BE49-F238E27FC236}">
                    <a16:creationId xmlns:a16="http://schemas.microsoft.com/office/drawing/2014/main" id="{F697E430-2C86-42E0-AA39-EFA29DDD70DA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6" name="자유형: 도형 245">
                <a:extLst>
                  <a:ext uri="{FF2B5EF4-FFF2-40B4-BE49-F238E27FC236}">
                    <a16:creationId xmlns:a16="http://schemas.microsoft.com/office/drawing/2014/main" id="{D5064E2D-9DD3-42F5-AB2F-F94045658067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pic>
        <p:nvPicPr>
          <p:cNvPr id="250" name="그래픽 249">
            <a:extLst>
              <a:ext uri="{FF2B5EF4-FFF2-40B4-BE49-F238E27FC236}">
                <a16:creationId xmlns:a16="http://schemas.microsoft.com/office/drawing/2014/main" id="{0C17660D-0C1C-4AA8-AD78-401A6E7CA91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77451" y="549277"/>
            <a:ext cx="1419224" cy="19472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B2F88632-DAC2-6993-2B02-BD645FA40BD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F939F90-9CA9-DF40-A5B8-C7D11B8B435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30779082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Oval 3">
            <a:extLst>
              <a:ext uri="{FF2B5EF4-FFF2-40B4-BE49-F238E27FC236}">
                <a16:creationId xmlns:a16="http://schemas.microsoft.com/office/drawing/2014/main" id="{C0AE5712-096C-4174-A017-26667473120E}"/>
              </a:ext>
            </a:extLst>
          </p:cNvPr>
          <p:cNvSpPr/>
          <p:nvPr/>
        </p:nvSpPr>
        <p:spPr>
          <a:xfrm>
            <a:off x="5975181" y="3530031"/>
            <a:ext cx="2748428" cy="274842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7">
            <a:extLst>
              <a:ext uri="{FF2B5EF4-FFF2-40B4-BE49-F238E27FC236}">
                <a16:creationId xmlns:a16="http://schemas.microsoft.com/office/drawing/2014/main" id="{F60D04B0-FF61-4D26-B23C-E51504E58304}"/>
              </a:ext>
            </a:extLst>
          </p:cNvPr>
          <p:cNvSpPr/>
          <p:nvPr/>
        </p:nvSpPr>
        <p:spPr>
          <a:xfrm>
            <a:off x="5975181" y="611595"/>
            <a:ext cx="2748428" cy="274842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11">
            <a:extLst>
              <a:ext uri="{FF2B5EF4-FFF2-40B4-BE49-F238E27FC236}">
                <a16:creationId xmlns:a16="http://schemas.microsoft.com/office/drawing/2014/main" id="{A9C6A480-F45B-41BC-92E1-75C537B76E05}"/>
              </a:ext>
            </a:extLst>
          </p:cNvPr>
          <p:cNvSpPr/>
          <p:nvPr/>
        </p:nvSpPr>
        <p:spPr>
          <a:xfrm>
            <a:off x="8493303" y="2130351"/>
            <a:ext cx="2748428" cy="274842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950272" y="1578769"/>
            <a:ext cx="3672672" cy="221599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안녕하세요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피피티입니다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.</a:t>
            </a: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템플릿 구매해 주셔서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정말 감사합니다 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:)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0744E16B-E798-420C-961D-E6219A1295D1}"/>
              </a:ext>
            </a:extLst>
          </p:cNvPr>
          <p:cNvSpPr/>
          <p:nvPr/>
        </p:nvSpPr>
        <p:spPr>
          <a:xfrm>
            <a:off x="947888" y="4551522"/>
            <a:ext cx="39338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B3BBC26-6A42-4D7A-BC97-AAECC3D974CB}"/>
              </a:ext>
            </a:extLst>
          </p:cNvPr>
          <p:cNvSpPr txBox="1"/>
          <p:nvPr/>
        </p:nvSpPr>
        <p:spPr>
          <a:xfrm>
            <a:off x="6469089" y="1367648"/>
            <a:ext cx="1760610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pc="-51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₩</a:t>
            </a:r>
            <a:r>
              <a:rPr lang="en-US" altLang="ko-KR" spc="-51"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87,293,920</a:t>
            </a:r>
            <a:endParaRPr lang="ko-KR" altLang="en-US" spc="-51"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7" name="Rectangle 5">
            <a:extLst>
              <a:ext uri="{FF2B5EF4-FFF2-40B4-BE49-F238E27FC236}">
                <a16:creationId xmlns:a16="http://schemas.microsoft.com/office/drawing/2014/main" id="{7BE50E10-D9FE-4DB3-A0BC-40C764D3A76F}"/>
              </a:ext>
            </a:extLst>
          </p:cNvPr>
          <p:cNvSpPr/>
          <p:nvPr/>
        </p:nvSpPr>
        <p:spPr>
          <a:xfrm>
            <a:off x="6293790" y="1906988"/>
            <a:ext cx="2111206" cy="69698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BA51280-9863-41F1-8867-8F58F2AC3DFA}"/>
              </a:ext>
            </a:extLst>
          </p:cNvPr>
          <p:cNvSpPr txBox="1"/>
          <p:nvPr/>
        </p:nvSpPr>
        <p:spPr>
          <a:xfrm>
            <a:off x="9422558" y="2886401"/>
            <a:ext cx="889924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en-US" altLang="ko-KR" spc="-51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+273%</a:t>
            </a:r>
            <a:endParaRPr lang="ko-KR" altLang="en-US" spc="-51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D9585585-8CFA-4B57-A126-7046E0A27802}"/>
              </a:ext>
            </a:extLst>
          </p:cNvPr>
          <p:cNvSpPr/>
          <p:nvPr/>
        </p:nvSpPr>
        <p:spPr>
          <a:xfrm>
            <a:off x="8811916" y="3425742"/>
            <a:ext cx="211120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461E34A-3C49-42AE-BDE5-AA6FA19EDB71}"/>
              </a:ext>
            </a:extLst>
          </p:cNvPr>
          <p:cNvSpPr txBox="1"/>
          <p:nvPr/>
        </p:nvSpPr>
        <p:spPr>
          <a:xfrm>
            <a:off x="6469092" y="4286081"/>
            <a:ext cx="1760610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 spc="-51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₩</a:t>
            </a:r>
            <a:r>
              <a:rPr lang="en-US" altLang="ko-KR" spc="-51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87,293,920</a:t>
            </a:r>
            <a:endParaRPr lang="ko-KR" altLang="en-US" spc="-51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2" name="Rectangle 5">
            <a:extLst>
              <a:ext uri="{FF2B5EF4-FFF2-40B4-BE49-F238E27FC236}">
                <a16:creationId xmlns:a16="http://schemas.microsoft.com/office/drawing/2014/main" id="{A74BDCFD-3DBB-4A37-BB1D-82C4EA7A6886}"/>
              </a:ext>
            </a:extLst>
          </p:cNvPr>
          <p:cNvSpPr/>
          <p:nvPr/>
        </p:nvSpPr>
        <p:spPr>
          <a:xfrm>
            <a:off x="6293793" y="4825422"/>
            <a:ext cx="211120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58019970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27">
            <a:extLst>
              <a:ext uri="{FF2B5EF4-FFF2-40B4-BE49-F238E27FC236}">
                <a16:creationId xmlns:a16="http://schemas.microsoft.com/office/drawing/2014/main" id="{04407198-45BB-4344-8E35-61304F627BEE}"/>
              </a:ext>
            </a:extLst>
          </p:cNvPr>
          <p:cNvSpPr/>
          <p:nvPr/>
        </p:nvSpPr>
        <p:spPr>
          <a:xfrm>
            <a:off x="0" y="0"/>
            <a:ext cx="12192000" cy="395278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28" name="자유형: 도형 127">
            <a:extLst>
              <a:ext uri="{FF2B5EF4-FFF2-40B4-BE49-F238E27FC236}">
                <a16:creationId xmlns:a16="http://schemas.microsoft.com/office/drawing/2014/main" id="{046377E2-AB48-44B9-9574-C9BA181183B6}"/>
              </a:ext>
            </a:extLst>
          </p:cNvPr>
          <p:cNvSpPr/>
          <p:nvPr/>
        </p:nvSpPr>
        <p:spPr>
          <a:xfrm flipH="1">
            <a:off x="5913775" y="4"/>
            <a:ext cx="6278227" cy="6857999"/>
          </a:xfrm>
          <a:custGeom>
            <a:avLst/>
            <a:gdLst>
              <a:gd name="connsiteX0" fmla="*/ 6278226 w 6278226"/>
              <a:gd name="connsiteY0" fmla="*/ 0 h 6857999"/>
              <a:gd name="connsiteX1" fmla="*/ 0 w 6278226"/>
              <a:gd name="connsiteY1" fmla="*/ 0 h 6857999"/>
              <a:gd name="connsiteX2" fmla="*/ 0 w 6278226"/>
              <a:gd name="connsiteY2" fmla="*/ 6857999 h 6857999"/>
              <a:gd name="connsiteX3" fmla="*/ 3298700 w 6278226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8226" h="6857999">
                <a:moveTo>
                  <a:pt x="6278226" y="0"/>
                </a:moveTo>
                <a:lnTo>
                  <a:pt x="0" y="0"/>
                </a:lnTo>
                <a:lnTo>
                  <a:pt x="0" y="6857999"/>
                </a:lnTo>
                <a:lnTo>
                  <a:pt x="3298700" y="6857999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45" name="사각형: 둥근 모서리 44">
            <a:extLst>
              <a:ext uri="{FF2B5EF4-FFF2-40B4-BE49-F238E27FC236}">
                <a16:creationId xmlns:a16="http://schemas.microsoft.com/office/drawing/2014/main" id="{B6734649-2553-4569-8E80-7DFC46837D87}"/>
              </a:ext>
            </a:extLst>
          </p:cNvPr>
          <p:cNvSpPr/>
          <p:nvPr/>
        </p:nvSpPr>
        <p:spPr>
          <a:xfrm>
            <a:off x="1" y="3952784"/>
            <a:ext cx="9953625" cy="18288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55654654-2AA4-4D2C-988D-ECDD28FEBDB7}"/>
              </a:ext>
            </a:extLst>
          </p:cNvPr>
          <p:cNvSpPr txBox="1"/>
          <p:nvPr/>
        </p:nvSpPr>
        <p:spPr>
          <a:xfrm>
            <a:off x="968414" y="917611"/>
            <a:ext cx="3672672" cy="221599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안녕하세요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피피티입니다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.</a:t>
            </a: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템플릿 구매해 주셔서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정말 감사합니다 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:)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53" name="그래픽 160">
            <a:extLst>
              <a:ext uri="{FF2B5EF4-FFF2-40B4-BE49-F238E27FC236}">
                <a16:creationId xmlns:a16="http://schemas.microsoft.com/office/drawing/2014/main" id="{1C83EC1C-828E-43A2-99B4-E7537AA4062B}"/>
              </a:ext>
            </a:extLst>
          </p:cNvPr>
          <p:cNvGrpSpPr>
            <a:grpSpLocks noChangeAspect="1"/>
          </p:cNvGrpSpPr>
          <p:nvPr/>
        </p:nvGrpSpPr>
        <p:grpSpPr>
          <a:xfrm>
            <a:off x="1099145" y="4453774"/>
            <a:ext cx="421415" cy="391797"/>
            <a:chOff x="9571522" y="5243155"/>
            <a:chExt cx="540000" cy="502048"/>
          </a:xfrm>
          <a:solidFill>
            <a:schemeClr val="accent2"/>
          </a:solidFill>
        </p:grpSpPr>
        <p:grpSp>
          <p:nvGrpSpPr>
            <p:cNvPr id="54" name="그래픽 160">
              <a:extLst>
                <a:ext uri="{FF2B5EF4-FFF2-40B4-BE49-F238E27FC236}">
                  <a16:creationId xmlns:a16="http://schemas.microsoft.com/office/drawing/2014/main" id="{A53A3041-6F0C-4F9F-BEE9-F9700213D8B2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CD70179E-C5F9-472B-BF03-5B213163F6E5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69884042-AA94-4098-BE1A-9CD8A241AC86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0" name="자유형: 도형 59">
                <a:extLst>
                  <a:ext uri="{FF2B5EF4-FFF2-40B4-BE49-F238E27FC236}">
                    <a16:creationId xmlns:a16="http://schemas.microsoft.com/office/drawing/2014/main" id="{9834F90B-8911-4287-A946-776D083E6C86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91BD9645-6550-47AD-B151-8B794330F669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46BDB867-6ED2-4F17-AB99-4B779EA4AAF9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79758547-9B3E-4FDC-B4D9-C434D52463E4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C95547D2-A53F-481D-909E-64FA83B5B9A2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525DA797-4946-402D-A2CE-C18399D56D63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656310D1-15DE-4366-92C1-63D7F6AFF454}"/>
              </a:ext>
            </a:extLst>
          </p:cNvPr>
          <p:cNvSpPr txBox="1"/>
          <p:nvPr/>
        </p:nvSpPr>
        <p:spPr>
          <a:xfrm>
            <a:off x="999864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63" name="그래픽 162">
            <a:extLst>
              <a:ext uri="{FF2B5EF4-FFF2-40B4-BE49-F238E27FC236}">
                <a16:creationId xmlns:a16="http://schemas.microsoft.com/office/drawing/2014/main" id="{696E32BE-6166-43E4-BAAC-0221D0BF9F8C}"/>
              </a:ext>
            </a:extLst>
          </p:cNvPr>
          <p:cNvGrpSpPr>
            <a:grpSpLocks noChangeAspect="1"/>
          </p:cNvGrpSpPr>
          <p:nvPr/>
        </p:nvGrpSpPr>
        <p:grpSpPr>
          <a:xfrm>
            <a:off x="2542436" y="4443391"/>
            <a:ext cx="421415" cy="402183"/>
            <a:chOff x="8739183" y="5236498"/>
            <a:chExt cx="540000" cy="515358"/>
          </a:xfrm>
          <a:solidFill>
            <a:schemeClr val="accent2"/>
          </a:solidFill>
        </p:grpSpPr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A9D1F3B2-7D8E-44C2-8385-FF45DFD332B5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030B35A5-4E03-441B-8C08-E6F24B3B6ADE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BB41F783-E77D-4AE1-AFF5-1A5739F0A461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8168B992-FAAE-4235-8FBE-C8A6776947A3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23E26011-DD42-478B-BFFC-5FA9FE67D302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ACD80390-6C69-49CA-BEAC-FCA661572256}"/>
              </a:ext>
            </a:extLst>
          </p:cNvPr>
          <p:cNvSpPr txBox="1"/>
          <p:nvPr/>
        </p:nvSpPr>
        <p:spPr>
          <a:xfrm>
            <a:off x="2443153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69" name="그래픽 164">
            <a:extLst>
              <a:ext uri="{FF2B5EF4-FFF2-40B4-BE49-F238E27FC236}">
                <a16:creationId xmlns:a16="http://schemas.microsoft.com/office/drawing/2014/main" id="{E80CD0CB-FA5E-4A97-AB40-B4FFCE277452}"/>
              </a:ext>
            </a:extLst>
          </p:cNvPr>
          <p:cNvGrpSpPr>
            <a:grpSpLocks noChangeAspect="1"/>
          </p:cNvGrpSpPr>
          <p:nvPr/>
        </p:nvGrpSpPr>
        <p:grpSpPr>
          <a:xfrm>
            <a:off x="3985723" y="4456114"/>
            <a:ext cx="421415" cy="389459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70" name="그래픽 164">
              <a:extLst>
                <a:ext uri="{FF2B5EF4-FFF2-40B4-BE49-F238E27FC236}">
                  <a16:creationId xmlns:a16="http://schemas.microsoft.com/office/drawing/2014/main" id="{2AC0A74D-D7DA-4A02-B0B4-1AA8CC53F525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1C3738CD-9B65-4456-AF41-74FCE96103CE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65ECD084-0399-4EB6-A07A-CC62F0BD8DE5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2C4C78C8-D84D-4060-AD13-26FB5664A186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71" name="그래픽 164">
              <a:extLst>
                <a:ext uri="{FF2B5EF4-FFF2-40B4-BE49-F238E27FC236}">
                  <a16:creationId xmlns:a16="http://schemas.microsoft.com/office/drawing/2014/main" id="{88C1A386-8318-4335-B25B-2D5884E86F8E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C7A65480-AE58-4F48-8FA4-13572D149629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EC0E6254-3B73-45E1-BBEB-C3070CD39796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79" name="TextBox 78">
            <a:extLst>
              <a:ext uri="{FF2B5EF4-FFF2-40B4-BE49-F238E27FC236}">
                <a16:creationId xmlns:a16="http://schemas.microsoft.com/office/drawing/2014/main" id="{55B31FD2-58A9-4299-A348-B9777875C9BC}"/>
              </a:ext>
            </a:extLst>
          </p:cNvPr>
          <p:cNvSpPr txBox="1"/>
          <p:nvPr/>
        </p:nvSpPr>
        <p:spPr>
          <a:xfrm>
            <a:off x="3886441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89" name="그래픽 164">
            <a:extLst>
              <a:ext uri="{FF2B5EF4-FFF2-40B4-BE49-F238E27FC236}">
                <a16:creationId xmlns:a16="http://schemas.microsoft.com/office/drawing/2014/main" id="{21AC2654-596A-499C-BAD2-D626E18B0CFB}"/>
              </a:ext>
            </a:extLst>
          </p:cNvPr>
          <p:cNvGrpSpPr>
            <a:grpSpLocks noChangeAspect="1"/>
          </p:cNvGrpSpPr>
          <p:nvPr/>
        </p:nvGrpSpPr>
        <p:grpSpPr>
          <a:xfrm>
            <a:off x="5429009" y="4456114"/>
            <a:ext cx="421415" cy="389459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91" name="그래픽 164">
              <a:extLst>
                <a:ext uri="{FF2B5EF4-FFF2-40B4-BE49-F238E27FC236}">
                  <a16:creationId xmlns:a16="http://schemas.microsoft.com/office/drawing/2014/main" id="{E3C279CD-D9FB-4B92-A962-6C5D07C0F85B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4C56DF9B-F125-4951-92A7-267CC79B2345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25B058C0-E473-4590-B475-D3AAE3BFA05C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F9F0A6FF-8CB6-46D6-A22E-0C69ECD22ADA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92" name="그래픽 164">
              <a:extLst>
                <a:ext uri="{FF2B5EF4-FFF2-40B4-BE49-F238E27FC236}">
                  <a16:creationId xmlns:a16="http://schemas.microsoft.com/office/drawing/2014/main" id="{6D1980A4-C07C-4ADE-A433-13FE64A07B6D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93" name="자유형: 도형 92">
                <a:extLst>
                  <a:ext uri="{FF2B5EF4-FFF2-40B4-BE49-F238E27FC236}">
                    <a16:creationId xmlns:a16="http://schemas.microsoft.com/office/drawing/2014/main" id="{5F7A2526-A488-4FFC-8CFB-363D98A67C01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1BDC6152-CE56-4E70-A0A5-6C48F8FB807B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88B0016D-B2B5-4625-A004-04E12056A18A}"/>
              </a:ext>
            </a:extLst>
          </p:cNvPr>
          <p:cNvSpPr txBox="1"/>
          <p:nvPr/>
        </p:nvSpPr>
        <p:spPr>
          <a:xfrm>
            <a:off x="5329727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99" name="그래픽 164">
            <a:extLst>
              <a:ext uri="{FF2B5EF4-FFF2-40B4-BE49-F238E27FC236}">
                <a16:creationId xmlns:a16="http://schemas.microsoft.com/office/drawing/2014/main" id="{BA725DA4-784A-43A1-B987-DEA36E631A3F}"/>
              </a:ext>
            </a:extLst>
          </p:cNvPr>
          <p:cNvGrpSpPr>
            <a:grpSpLocks noChangeAspect="1"/>
          </p:cNvGrpSpPr>
          <p:nvPr/>
        </p:nvGrpSpPr>
        <p:grpSpPr>
          <a:xfrm>
            <a:off x="6872296" y="4456114"/>
            <a:ext cx="421415" cy="389459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101" name="그래픽 164">
              <a:extLst>
                <a:ext uri="{FF2B5EF4-FFF2-40B4-BE49-F238E27FC236}">
                  <a16:creationId xmlns:a16="http://schemas.microsoft.com/office/drawing/2014/main" id="{01D9BD8C-644D-4133-AEF4-F9277FF875CF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105" name="자유형: 도형 104">
                <a:extLst>
                  <a:ext uri="{FF2B5EF4-FFF2-40B4-BE49-F238E27FC236}">
                    <a16:creationId xmlns:a16="http://schemas.microsoft.com/office/drawing/2014/main" id="{411445B8-9258-4FC6-9689-ADD64EB0F80B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6" name="자유형: 도형 105">
                <a:extLst>
                  <a:ext uri="{FF2B5EF4-FFF2-40B4-BE49-F238E27FC236}">
                    <a16:creationId xmlns:a16="http://schemas.microsoft.com/office/drawing/2014/main" id="{BE412DAC-CB21-4F6D-BD62-F8B1F0AD5CDF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7" name="자유형: 도형 106">
                <a:extLst>
                  <a:ext uri="{FF2B5EF4-FFF2-40B4-BE49-F238E27FC236}">
                    <a16:creationId xmlns:a16="http://schemas.microsoft.com/office/drawing/2014/main" id="{A04B5B9E-F005-47E2-AF94-5E4EE929D3FA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02" name="그래픽 164">
              <a:extLst>
                <a:ext uri="{FF2B5EF4-FFF2-40B4-BE49-F238E27FC236}">
                  <a16:creationId xmlns:a16="http://schemas.microsoft.com/office/drawing/2014/main" id="{13B29CD5-8884-4CC1-91B9-9040B4851E07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03" name="자유형: 도형 102">
                <a:extLst>
                  <a:ext uri="{FF2B5EF4-FFF2-40B4-BE49-F238E27FC236}">
                    <a16:creationId xmlns:a16="http://schemas.microsoft.com/office/drawing/2014/main" id="{2188769D-19B2-4111-B447-DFA78B6CBD99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04" name="자유형: 도형 103">
                <a:extLst>
                  <a:ext uri="{FF2B5EF4-FFF2-40B4-BE49-F238E27FC236}">
                    <a16:creationId xmlns:a16="http://schemas.microsoft.com/office/drawing/2014/main" id="{752EE5AB-7A20-429C-AE33-AB4CDFA52552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68D98EC2-FBCE-4DF4-9FC0-93CCF20819C6}"/>
              </a:ext>
            </a:extLst>
          </p:cNvPr>
          <p:cNvSpPr txBox="1"/>
          <p:nvPr/>
        </p:nvSpPr>
        <p:spPr>
          <a:xfrm>
            <a:off x="6773014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109" name="그래픽 164">
            <a:extLst>
              <a:ext uri="{FF2B5EF4-FFF2-40B4-BE49-F238E27FC236}">
                <a16:creationId xmlns:a16="http://schemas.microsoft.com/office/drawing/2014/main" id="{FAAEBF34-E4CD-4804-BBB3-A1A497DC338D}"/>
              </a:ext>
            </a:extLst>
          </p:cNvPr>
          <p:cNvGrpSpPr>
            <a:grpSpLocks noChangeAspect="1"/>
          </p:cNvGrpSpPr>
          <p:nvPr/>
        </p:nvGrpSpPr>
        <p:grpSpPr>
          <a:xfrm>
            <a:off x="8315581" y="4456114"/>
            <a:ext cx="421415" cy="389459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111" name="그래픽 164">
              <a:extLst>
                <a:ext uri="{FF2B5EF4-FFF2-40B4-BE49-F238E27FC236}">
                  <a16:creationId xmlns:a16="http://schemas.microsoft.com/office/drawing/2014/main" id="{5C520505-3529-477C-919B-59DD33C23FB3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115" name="자유형: 도형 114">
                <a:extLst>
                  <a:ext uri="{FF2B5EF4-FFF2-40B4-BE49-F238E27FC236}">
                    <a16:creationId xmlns:a16="http://schemas.microsoft.com/office/drawing/2014/main" id="{B2435DB6-C1AF-4BAE-B6A5-08FFF4D5D1EA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6" name="자유형: 도형 115">
                <a:extLst>
                  <a:ext uri="{FF2B5EF4-FFF2-40B4-BE49-F238E27FC236}">
                    <a16:creationId xmlns:a16="http://schemas.microsoft.com/office/drawing/2014/main" id="{3294E944-FF4E-4D0E-8375-FE0BF6EC9161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7" name="자유형: 도형 116">
                <a:extLst>
                  <a:ext uri="{FF2B5EF4-FFF2-40B4-BE49-F238E27FC236}">
                    <a16:creationId xmlns:a16="http://schemas.microsoft.com/office/drawing/2014/main" id="{4590C0C7-2022-428D-AC30-E46C32D85F94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grpSp>
          <p:nvGrpSpPr>
            <p:cNvPr id="112" name="그래픽 164">
              <a:extLst>
                <a:ext uri="{FF2B5EF4-FFF2-40B4-BE49-F238E27FC236}">
                  <a16:creationId xmlns:a16="http://schemas.microsoft.com/office/drawing/2014/main" id="{BAF1E01E-159F-4D82-B0D4-33CC38088A37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113" name="자유형: 도형 112">
                <a:extLst>
                  <a:ext uri="{FF2B5EF4-FFF2-40B4-BE49-F238E27FC236}">
                    <a16:creationId xmlns:a16="http://schemas.microsoft.com/office/drawing/2014/main" id="{8A10D951-1D5D-460B-B602-482F4FE18B0E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114" name="자유형: 도형 113">
                <a:extLst>
                  <a:ext uri="{FF2B5EF4-FFF2-40B4-BE49-F238E27FC236}">
                    <a16:creationId xmlns:a16="http://schemas.microsoft.com/office/drawing/2014/main" id="{B086483D-F79C-4EAA-B14E-3A7A4521CDCA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47E0C04B-FA53-4EAA-9D1A-CEF2512BB8CB}"/>
              </a:ext>
            </a:extLst>
          </p:cNvPr>
          <p:cNvSpPr txBox="1"/>
          <p:nvPr/>
        </p:nvSpPr>
        <p:spPr>
          <a:xfrm>
            <a:off x="8216299" y="4961720"/>
            <a:ext cx="619978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01287910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자유형: 도형 50">
            <a:extLst>
              <a:ext uri="{FF2B5EF4-FFF2-40B4-BE49-F238E27FC236}">
                <a16:creationId xmlns:a16="http://schemas.microsoft.com/office/drawing/2014/main" id="{83BF27C0-6E2E-4DAE-AACC-9908F35E1509}"/>
              </a:ext>
            </a:extLst>
          </p:cNvPr>
          <p:cNvSpPr/>
          <p:nvPr/>
        </p:nvSpPr>
        <p:spPr>
          <a:xfrm>
            <a:off x="6756423" y="4"/>
            <a:ext cx="5435579" cy="6857999"/>
          </a:xfrm>
          <a:custGeom>
            <a:avLst/>
            <a:gdLst>
              <a:gd name="connsiteX0" fmla="*/ 1207527 w 5435579"/>
              <a:gd name="connsiteY0" fmla="*/ 0 h 6857998"/>
              <a:gd name="connsiteX1" fmla="*/ 5435579 w 5435579"/>
              <a:gd name="connsiteY1" fmla="*/ 0 h 6857998"/>
              <a:gd name="connsiteX2" fmla="*/ 5435579 w 5435579"/>
              <a:gd name="connsiteY2" fmla="*/ 6857998 h 6857998"/>
              <a:gd name="connsiteX3" fmla="*/ 0 w 5435579"/>
              <a:gd name="connsiteY3" fmla="*/ 6857998 h 6857998"/>
              <a:gd name="connsiteX4" fmla="*/ 0 w 5435579"/>
              <a:gd name="connsiteY4" fmla="*/ 685798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35579" h="6857998">
                <a:moveTo>
                  <a:pt x="1207527" y="0"/>
                </a:moveTo>
                <a:lnTo>
                  <a:pt x="5435579" y="0"/>
                </a:lnTo>
                <a:lnTo>
                  <a:pt x="5435579" y="6857998"/>
                </a:lnTo>
                <a:lnTo>
                  <a:pt x="0" y="6857998"/>
                </a:lnTo>
                <a:lnTo>
                  <a:pt x="0" y="6857988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48" name="Rectangle: Rounded Corners 32">
            <a:extLst>
              <a:ext uri="{FF2B5EF4-FFF2-40B4-BE49-F238E27FC236}">
                <a16:creationId xmlns:a16="http://schemas.microsoft.com/office/drawing/2014/main" id="{6AE0788E-E461-4DF4-9EA1-3CC5D8F46C54}"/>
              </a:ext>
            </a:extLst>
          </p:cNvPr>
          <p:cNvSpPr/>
          <p:nvPr/>
        </p:nvSpPr>
        <p:spPr>
          <a:xfrm>
            <a:off x="6016641" y="1268726"/>
            <a:ext cx="5477655" cy="4233869"/>
          </a:xfrm>
          <a:prstGeom prst="roundRect">
            <a:avLst>
              <a:gd name="adj" fmla="val 4119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54" name="Rectangle: Rounded Corners 4">
            <a:extLst>
              <a:ext uri="{FF2B5EF4-FFF2-40B4-BE49-F238E27FC236}">
                <a16:creationId xmlns:a16="http://schemas.microsoft.com/office/drawing/2014/main" id="{26DD6D1A-9BDC-40F5-8616-D313B4B1A95E}"/>
              </a:ext>
            </a:extLst>
          </p:cNvPr>
          <p:cNvSpPr/>
          <p:nvPr/>
        </p:nvSpPr>
        <p:spPr>
          <a:xfrm>
            <a:off x="5913403" y="4057652"/>
            <a:ext cx="5719801" cy="712159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>
            <a:outerShdw blurRad="88900" dist="101600" dir="2700000" algn="tl" rotWithShape="0">
              <a:prstClr val="black">
                <a:alpha val="2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GB">
              <a:solidFill>
                <a:srgbClr val="FFFFFF"/>
              </a:solidFill>
              <a:latin typeface="Arial"/>
              <a:ea typeface="Roboto Light" pitchFamily="2" charset="0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EB9C663B-71EE-44C5-AD0D-9B8E77C49D43}"/>
              </a:ext>
            </a:extLst>
          </p:cNvPr>
          <p:cNvSpPr txBox="1"/>
          <p:nvPr/>
        </p:nvSpPr>
        <p:spPr>
          <a:xfrm>
            <a:off x="697706" y="1515889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2B16A05F-29E0-4EE6-9815-370763DB1AAA}"/>
              </a:ext>
            </a:extLst>
          </p:cNvPr>
          <p:cNvSpPr txBox="1"/>
          <p:nvPr/>
        </p:nvSpPr>
        <p:spPr>
          <a:xfrm>
            <a:off x="728662" y="1268725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6" name="Rectangle 5">
            <a:extLst>
              <a:ext uri="{FF2B5EF4-FFF2-40B4-BE49-F238E27FC236}">
                <a16:creationId xmlns:a16="http://schemas.microsoft.com/office/drawing/2014/main" id="{4332481C-D3AC-40ED-8B61-424ABAB4B3A5}"/>
              </a:ext>
            </a:extLst>
          </p:cNvPr>
          <p:cNvSpPr/>
          <p:nvPr/>
        </p:nvSpPr>
        <p:spPr>
          <a:xfrm>
            <a:off x="697708" y="2721331"/>
            <a:ext cx="3933769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137435A9-F2FE-4A25-AC3E-92CAA3E6ADE6}"/>
              </a:ext>
            </a:extLst>
          </p:cNvPr>
          <p:cNvSpPr txBox="1"/>
          <p:nvPr/>
        </p:nvSpPr>
        <p:spPr>
          <a:xfrm>
            <a:off x="697707" y="445071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9" name="Rectangle 5">
            <a:extLst>
              <a:ext uri="{FF2B5EF4-FFF2-40B4-BE49-F238E27FC236}">
                <a16:creationId xmlns:a16="http://schemas.microsoft.com/office/drawing/2014/main" id="{D1287CB6-7D7A-4228-ABA4-6E8726D2E3E0}"/>
              </a:ext>
            </a:extLst>
          </p:cNvPr>
          <p:cNvSpPr/>
          <p:nvPr/>
        </p:nvSpPr>
        <p:spPr>
          <a:xfrm>
            <a:off x="697707" y="4805606"/>
            <a:ext cx="393376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cxnSp>
        <p:nvCxnSpPr>
          <p:cNvPr id="49" name="Straight Connector 33">
            <a:extLst>
              <a:ext uri="{FF2B5EF4-FFF2-40B4-BE49-F238E27FC236}">
                <a16:creationId xmlns:a16="http://schemas.microsoft.com/office/drawing/2014/main" id="{68E54816-E74C-4F2D-B5A1-DBF1757AC4EA}"/>
              </a:ext>
            </a:extLst>
          </p:cNvPr>
          <p:cNvCxnSpPr>
            <a:cxnSpLocks/>
          </p:cNvCxnSpPr>
          <p:nvPr/>
        </p:nvCxnSpPr>
        <p:spPr>
          <a:xfrm>
            <a:off x="6016641" y="2033419"/>
            <a:ext cx="5477655" cy="0"/>
          </a:xfrm>
          <a:prstGeom prst="line">
            <a:avLst/>
          </a:prstGeom>
          <a:ln w="12700">
            <a:solidFill>
              <a:schemeClr val="accent1">
                <a:lumMod val="9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4" name="표 4">
            <a:extLst>
              <a:ext uri="{FF2B5EF4-FFF2-40B4-BE49-F238E27FC236}">
                <a16:creationId xmlns:a16="http://schemas.microsoft.com/office/drawing/2014/main" id="{B5B8EEBD-7413-40F2-9137-83B5A297FBDF}"/>
              </a:ext>
            </a:extLst>
          </p:cNvPr>
          <p:cNvGraphicFramePr>
            <a:graphicFrameLocks noGrp="1"/>
          </p:cNvGraphicFramePr>
          <p:nvPr/>
        </p:nvGraphicFramePr>
        <p:xfrm>
          <a:off x="6181998" y="2096919"/>
          <a:ext cx="5146940" cy="33166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86735">
                  <a:extLst>
                    <a:ext uri="{9D8B030D-6E8A-4147-A177-3AD203B41FA5}">
                      <a16:colId xmlns:a16="http://schemas.microsoft.com/office/drawing/2014/main" val="2100993330"/>
                    </a:ext>
                  </a:extLst>
                </a:gridCol>
                <a:gridCol w="1286735">
                  <a:extLst>
                    <a:ext uri="{9D8B030D-6E8A-4147-A177-3AD203B41FA5}">
                      <a16:colId xmlns:a16="http://schemas.microsoft.com/office/drawing/2014/main" val="1898556069"/>
                    </a:ext>
                  </a:extLst>
                </a:gridCol>
                <a:gridCol w="1286735">
                  <a:extLst>
                    <a:ext uri="{9D8B030D-6E8A-4147-A177-3AD203B41FA5}">
                      <a16:colId xmlns:a16="http://schemas.microsoft.com/office/drawing/2014/main" val="1857418280"/>
                    </a:ext>
                  </a:extLst>
                </a:gridCol>
                <a:gridCol w="1286735">
                  <a:extLst>
                    <a:ext uri="{9D8B030D-6E8A-4147-A177-3AD203B41FA5}">
                      <a16:colId xmlns:a16="http://schemas.microsoft.com/office/drawing/2014/main" val="2965487028"/>
                    </a:ext>
                  </a:extLst>
                </a:gridCol>
              </a:tblGrid>
              <a:tr h="66333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키워드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2,291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텍스트 </a:t>
                      </a:r>
                      <a:endParaRPr lang="en-US" altLang="ko-KR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입력하세요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3497052"/>
                  </a:ext>
                </a:extLst>
              </a:tr>
              <a:tr h="6633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키워드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356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35000"/>
                              <a:lumOff val="65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입력하세요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574355426"/>
                  </a:ext>
                </a:extLst>
              </a:tr>
              <a:tr h="6633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키워드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198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35000"/>
                              <a:lumOff val="65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입력하세요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217984712"/>
                  </a:ext>
                </a:extLst>
              </a:tr>
              <a:tr h="6633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키워드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3,564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35000"/>
                              <a:lumOff val="65000"/>
                              <a:alpha val="0"/>
                            </a:prstClr>
                          </a:solidFill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입력하세요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992577049"/>
                  </a:ext>
                </a:extLst>
              </a:tr>
              <a:tr h="663331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키워드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35000"/>
                                <a:lumOff val="6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1,567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35000"/>
                              <a:lumOff val="6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35000"/>
                              <a:lumOff val="65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35000"/>
                                <a:lumOff val="65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입력하세요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40880362"/>
                  </a:ext>
                </a:extLst>
              </a:tr>
            </a:tbl>
          </a:graphicData>
        </a:graphic>
      </p:graphicFrame>
      <p:sp>
        <p:nvSpPr>
          <p:cNvPr id="55" name="TextBox 54">
            <a:extLst>
              <a:ext uri="{FF2B5EF4-FFF2-40B4-BE49-F238E27FC236}">
                <a16:creationId xmlns:a16="http://schemas.microsoft.com/office/drawing/2014/main" id="{ABEE5DDC-843C-423F-BB3F-EC0ADDCE5C65}"/>
              </a:ext>
            </a:extLst>
          </p:cNvPr>
          <p:cNvSpPr txBox="1"/>
          <p:nvPr/>
        </p:nvSpPr>
        <p:spPr>
          <a:xfrm>
            <a:off x="7760286" y="1568684"/>
            <a:ext cx="628377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제목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D9ADA07-EF3F-4199-BA45-856B017AF9C8}"/>
              </a:ext>
            </a:extLst>
          </p:cNvPr>
          <p:cNvSpPr txBox="1"/>
          <p:nvPr/>
        </p:nvSpPr>
        <p:spPr>
          <a:xfrm>
            <a:off x="9139995" y="1568684"/>
            <a:ext cx="636393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제목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74FF9F7-BE7D-4467-91D4-D07925E1B01D}"/>
              </a:ext>
            </a:extLst>
          </p:cNvPr>
          <p:cNvSpPr txBox="1"/>
          <p:nvPr/>
        </p:nvSpPr>
        <p:spPr>
          <a:xfrm>
            <a:off x="10393489" y="1568684"/>
            <a:ext cx="637995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제목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7768659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직사각형 56">
            <a:extLst>
              <a:ext uri="{FF2B5EF4-FFF2-40B4-BE49-F238E27FC236}">
                <a16:creationId xmlns:a16="http://schemas.microsoft.com/office/drawing/2014/main" id="{53B3E585-2ADE-47DC-94B4-645F42EB6E15}"/>
              </a:ext>
            </a:extLst>
          </p:cNvPr>
          <p:cNvSpPr/>
          <p:nvPr/>
        </p:nvSpPr>
        <p:spPr>
          <a:xfrm>
            <a:off x="1" y="0"/>
            <a:ext cx="3928396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7" y="792004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pic>
        <p:nvPicPr>
          <p:cNvPr id="20" name="그래픽 19">
            <a:extLst>
              <a:ext uri="{FF2B5EF4-FFF2-40B4-BE49-F238E27FC236}">
                <a16:creationId xmlns:a16="http://schemas.microsoft.com/office/drawing/2014/main" id="{6DAB8072-C0E8-4E2E-8DAC-519B0D463BC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77451" y="549277"/>
            <a:ext cx="1419224" cy="194723"/>
          </a:xfrm>
          <a:prstGeom prst="rect">
            <a:avLst/>
          </a:prstGeom>
        </p:spPr>
      </p:pic>
      <p:sp>
        <p:nvSpPr>
          <p:cNvPr id="23" name="Rectangle 5">
            <a:extLst>
              <a:ext uri="{FF2B5EF4-FFF2-40B4-BE49-F238E27FC236}">
                <a16:creationId xmlns:a16="http://schemas.microsoft.com/office/drawing/2014/main" id="{8DE463E6-326C-45A2-A278-FD424B86FBD4}"/>
              </a:ext>
            </a:extLst>
          </p:cNvPr>
          <p:cNvSpPr/>
          <p:nvPr/>
        </p:nvSpPr>
        <p:spPr>
          <a:xfrm>
            <a:off x="6803839" y="1203016"/>
            <a:ext cx="4690456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pic>
        <p:nvPicPr>
          <p:cNvPr id="17" name="그림 개체 틀 1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1F6DB12B-992C-8C15-8644-BE54F3B82A3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graphicFrame>
        <p:nvGraphicFramePr>
          <p:cNvPr id="11" name="차트 10">
            <a:extLst>
              <a:ext uri="{FF2B5EF4-FFF2-40B4-BE49-F238E27FC236}">
                <a16:creationId xmlns:a16="http://schemas.microsoft.com/office/drawing/2014/main" id="{A1594374-C921-489F-B31B-C088EA97C4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2757371"/>
              </p:ext>
            </p:extLst>
          </p:nvPr>
        </p:nvGraphicFramePr>
        <p:xfrm>
          <a:off x="4649480" y="2546172"/>
          <a:ext cx="6742423" cy="3479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65CB2CC5-3C00-41B7-9516-23A0C3C33F87}"/>
              </a:ext>
            </a:extLst>
          </p:cNvPr>
          <p:cNvSpPr txBox="1"/>
          <p:nvPr/>
        </p:nvSpPr>
        <p:spPr>
          <a:xfrm>
            <a:off x="5230730" y="4376244"/>
            <a:ext cx="658450" cy="32925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53F4F4-51AF-4424-ADA5-3030F86C4E87}"/>
              </a:ext>
            </a:extLst>
          </p:cNvPr>
          <p:cNvSpPr txBox="1"/>
          <p:nvPr/>
        </p:nvSpPr>
        <p:spPr>
          <a:xfrm>
            <a:off x="6133231" y="3206640"/>
            <a:ext cx="658450" cy="32925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EDE0FE3-F7D0-49A0-A304-6317B75CF0C9}"/>
              </a:ext>
            </a:extLst>
          </p:cNvPr>
          <p:cNvSpPr txBox="1"/>
          <p:nvPr/>
        </p:nvSpPr>
        <p:spPr>
          <a:xfrm>
            <a:off x="6736382" y="4061317"/>
            <a:ext cx="658450" cy="32925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  <a:endParaRPr lang="en-US" altLang="ko-KR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AE7CDE8-735B-495D-A23A-520B5EA4D0CA}"/>
              </a:ext>
            </a:extLst>
          </p:cNvPr>
          <p:cNvSpPr txBox="1"/>
          <p:nvPr/>
        </p:nvSpPr>
        <p:spPr>
          <a:xfrm>
            <a:off x="9400878" y="4206602"/>
            <a:ext cx="523798" cy="263405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6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7A68042-829F-49AA-A770-26835B58ABD2}"/>
              </a:ext>
            </a:extLst>
          </p:cNvPr>
          <p:cNvSpPr txBox="1"/>
          <p:nvPr/>
        </p:nvSpPr>
        <p:spPr>
          <a:xfrm>
            <a:off x="10477026" y="3991136"/>
            <a:ext cx="523798" cy="263405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16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  <a:endParaRPr lang="en-US" altLang="ko-KR" sz="16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51967432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graphicFrame>
        <p:nvGraphicFramePr>
          <p:cNvPr id="20" name="차트 19">
            <a:extLst>
              <a:ext uri="{FF2B5EF4-FFF2-40B4-BE49-F238E27FC236}">
                <a16:creationId xmlns:a16="http://schemas.microsoft.com/office/drawing/2014/main" id="{A7493948-83D1-486C-87F2-F9976EF4A405}"/>
              </a:ext>
            </a:extLst>
          </p:cNvPr>
          <p:cNvGraphicFramePr/>
          <p:nvPr/>
        </p:nvGraphicFramePr>
        <p:xfrm>
          <a:off x="584202" y="2743200"/>
          <a:ext cx="5885780" cy="321041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Rectangle 4">
            <a:extLst>
              <a:ext uri="{FF2B5EF4-FFF2-40B4-BE49-F238E27FC236}">
                <a16:creationId xmlns:a16="http://schemas.microsoft.com/office/drawing/2014/main" id="{D511D866-32EE-4345-9680-3104DAB153CC}"/>
              </a:ext>
            </a:extLst>
          </p:cNvPr>
          <p:cNvSpPr/>
          <p:nvPr/>
        </p:nvSpPr>
        <p:spPr>
          <a:xfrm>
            <a:off x="7678058" y="-14288"/>
            <a:ext cx="4513943" cy="6872288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7494612-1328-4934-9A1F-573E63FC06F6}"/>
              </a:ext>
            </a:extLst>
          </p:cNvPr>
          <p:cNvSpPr txBox="1"/>
          <p:nvPr/>
        </p:nvSpPr>
        <p:spPr>
          <a:xfrm>
            <a:off x="8482809" y="2016447"/>
            <a:ext cx="37189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1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2400" spc="-1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3780B29-0E47-4AC1-817E-44EAAFFBFB52}"/>
              </a:ext>
            </a:extLst>
          </p:cNvPr>
          <p:cNvSpPr txBox="1"/>
          <p:nvPr/>
        </p:nvSpPr>
        <p:spPr>
          <a:xfrm>
            <a:off x="8997769" y="203696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6" name="Rectangle 5">
            <a:extLst>
              <a:ext uri="{FF2B5EF4-FFF2-40B4-BE49-F238E27FC236}">
                <a16:creationId xmlns:a16="http://schemas.microsoft.com/office/drawing/2014/main" id="{53404C14-93AC-4D63-ACBE-E67C801A6187}"/>
              </a:ext>
            </a:extLst>
          </p:cNvPr>
          <p:cNvSpPr/>
          <p:nvPr/>
        </p:nvSpPr>
        <p:spPr>
          <a:xfrm>
            <a:off x="8997772" y="2308029"/>
            <a:ext cx="241935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3B7FE61-87A9-438C-AD16-A791CA670CBF}"/>
              </a:ext>
            </a:extLst>
          </p:cNvPr>
          <p:cNvSpPr txBox="1"/>
          <p:nvPr/>
        </p:nvSpPr>
        <p:spPr>
          <a:xfrm>
            <a:off x="8482809" y="3491099"/>
            <a:ext cx="397545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24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B849A8B-B947-4A39-8FFA-6C75060AC397}"/>
              </a:ext>
            </a:extLst>
          </p:cNvPr>
          <p:cNvSpPr txBox="1"/>
          <p:nvPr/>
        </p:nvSpPr>
        <p:spPr>
          <a:xfrm>
            <a:off x="8997769" y="351161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0" name="Rectangle 5">
            <a:extLst>
              <a:ext uri="{FF2B5EF4-FFF2-40B4-BE49-F238E27FC236}">
                <a16:creationId xmlns:a16="http://schemas.microsoft.com/office/drawing/2014/main" id="{7674F6C1-28B0-4D50-BF55-4932CCB0C816}"/>
              </a:ext>
            </a:extLst>
          </p:cNvPr>
          <p:cNvSpPr/>
          <p:nvPr/>
        </p:nvSpPr>
        <p:spPr>
          <a:xfrm>
            <a:off x="8997772" y="3782681"/>
            <a:ext cx="241935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484EFF6-4F5E-4C36-9EAB-E5BCC2FA85CB}"/>
              </a:ext>
            </a:extLst>
          </p:cNvPr>
          <p:cNvSpPr txBox="1"/>
          <p:nvPr/>
        </p:nvSpPr>
        <p:spPr>
          <a:xfrm>
            <a:off x="8482809" y="4965752"/>
            <a:ext cx="397545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24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7DCF048-BF09-400B-979D-4A7546BB6028}"/>
              </a:ext>
            </a:extLst>
          </p:cNvPr>
          <p:cNvSpPr txBox="1"/>
          <p:nvPr/>
        </p:nvSpPr>
        <p:spPr>
          <a:xfrm>
            <a:off x="8997769" y="498626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1" name="Rectangle 5">
            <a:extLst>
              <a:ext uri="{FF2B5EF4-FFF2-40B4-BE49-F238E27FC236}">
                <a16:creationId xmlns:a16="http://schemas.microsoft.com/office/drawing/2014/main" id="{B94E2206-F663-4661-A01A-4A2770C8A314}"/>
              </a:ext>
            </a:extLst>
          </p:cNvPr>
          <p:cNvSpPr/>
          <p:nvPr/>
        </p:nvSpPr>
        <p:spPr>
          <a:xfrm>
            <a:off x="8997772" y="5257335"/>
            <a:ext cx="241935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46" name="그래픽 45">
            <a:extLst>
              <a:ext uri="{FF2B5EF4-FFF2-40B4-BE49-F238E27FC236}">
                <a16:creationId xmlns:a16="http://schemas.microsoft.com/office/drawing/2014/main" id="{44BF7BBE-2B48-4D5F-8D9F-457C5F1B79AA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077451" y="549277"/>
            <a:ext cx="1419224" cy="194723"/>
          </a:xfrm>
          <a:prstGeom prst="rect">
            <a:avLst/>
          </a:prstGeom>
        </p:spPr>
      </p:pic>
      <p:sp>
        <p:nvSpPr>
          <p:cNvPr id="47" name="Rectangle 5">
            <a:extLst>
              <a:ext uri="{FF2B5EF4-FFF2-40B4-BE49-F238E27FC236}">
                <a16:creationId xmlns:a16="http://schemas.microsoft.com/office/drawing/2014/main" id="{B98DB549-6211-41B8-9B37-DB82BC370DB0}"/>
              </a:ext>
            </a:extLst>
          </p:cNvPr>
          <p:cNvSpPr/>
          <p:nvPr/>
        </p:nvSpPr>
        <p:spPr>
          <a:xfrm>
            <a:off x="1024966" y="2007513"/>
            <a:ext cx="1572546" cy="5786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차트 타이틀을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latinLnBrk="0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멋지게 입력해주세요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16000560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차트 31">
            <a:extLst>
              <a:ext uri="{FF2B5EF4-FFF2-40B4-BE49-F238E27FC236}">
                <a16:creationId xmlns:a16="http://schemas.microsoft.com/office/drawing/2014/main" id="{BC4B253E-6429-4D59-9FB2-7AC1EB3AD8D4}"/>
              </a:ext>
            </a:extLst>
          </p:cNvPr>
          <p:cNvGraphicFramePr/>
          <p:nvPr/>
        </p:nvGraphicFramePr>
        <p:xfrm>
          <a:off x="773874" y="1857677"/>
          <a:ext cx="6524029" cy="27597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2" name="차트 41">
            <a:extLst>
              <a:ext uri="{FF2B5EF4-FFF2-40B4-BE49-F238E27FC236}">
                <a16:creationId xmlns:a16="http://schemas.microsoft.com/office/drawing/2014/main" id="{52D13949-BE29-4039-95E1-2D82AD2F09FF}"/>
              </a:ext>
            </a:extLst>
          </p:cNvPr>
          <p:cNvGraphicFramePr/>
          <p:nvPr/>
        </p:nvGraphicFramePr>
        <p:xfrm>
          <a:off x="8067511" y="2010299"/>
          <a:ext cx="2720977" cy="12804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43" name="차트 42">
            <a:extLst>
              <a:ext uri="{FF2B5EF4-FFF2-40B4-BE49-F238E27FC236}">
                <a16:creationId xmlns:a16="http://schemas.microsoft.com/office/drawing/2014/main" id="{7D2C33AA-27A3-493B-AE0A-1B86A10CCB4F}"/>
              </a:ext>
            </a:extLst>
          </p:cNvPr>
          <p:cNvGraphicFramePr/>
          <p:nvPr/>
        </p:nvGraphicFramePr>
        <p:xfrm>
          <a:off x="8067511" y="3448575"/>
          <a:ext cx="2720977" cy="12804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4B86A57B-1DA0-4D4F-8FC3-8BBACA8654FE}"/>
              </a:ext>
            </a:extLst>
          </p:cNvPr>
          <p:cNvSpPr/>
          <p:nvPr/>
        </p:nvSpPr>
        <p:spPr>
          <a:xfrm>
            <a:off x="7344593" y="5157872"/>
            <a:ext cx="3265860" cy="929695"/>
          </a:xfrm>
          <a:prstGeom prst="roundRect">
            <a:avLst>
              <a:gd name="adj" fmla="val 8427"/>
            </a:avLst>
          </a:prstGeom>
          <a:solidFill>
            <a:schemeClr val="accent3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87F84E0-AB3F-45EE-9A32-39827C9267CD}"/>
              </a:ext>
            </a:extLst>
          </p:cNvPr>
          <p:cNvSpPr txBox="1"/>
          <p:nvPr/>
        </p:nvSpPr>
        <p:spPr>
          <a:xfrm>
            <a:off x="7680467" y="5345720"/>
            <a:ext cx="910506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87</a:t>
            </a:r>
            <a:r>
              <a:rPr lang="en-US" altLang="ko-KR" sz="2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36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D4B83FC-9B36-46C3-A0E7-F0F7EC878D13}"/>
              </a:ext>
            </a:extLst>
          </p:cNvPr>
          <p:cNvSpPr txBox="1"/>
          <p:nvPr/>
        </p:nvSpPr>
        <p:spPr>
          <a:xfrm>
            <a:off x="9024405" y="5376500"/>
            <a:ext cx="1191480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입력을</a:t>
            </a:r>
            <a:endParaRPr lang="en-US" altLang="ko-KR" sz="1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멋지게 해주세요</a:t>
            </a:r>
            <a:r>
              <a:rPr lang="en-US" altLang="ko-KR" sz="1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95B65478-73EE-4BE4-84D1-27ED449DA4DF}"/>
              </a:ext>
            </a:extLst>
          </p:cNvPr>
          <p:cNvSpPr/>
          <p:nvPr/>
        </p:nvSpPr>
        <p:spPr>
          <a:xfrm>
            <a:off x="1139824" y="5631391"/>
            <a:ext cx="495617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7AAB860-D995-43FB-8E20-CD50290862B3}"/>
              </a:ext>
            </a:extLst>
          </p:cNvPr>
          <p:cNvSpPr txBox="1"/>
          <p:nvPr/>
        </p:nvSpPr>
        <p:spPr>
          <a:xfrm>
            <a:off x="1139824" y="526877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BF2020D-0878-BA3C-4E4E-79A62C21C660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82A13D3-A62E-A249-0BD8-7E9CE9B8E6ED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1537429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9127B2CE-84EE-4EFC-932B-268544D30584}"/>
              </a:ext>
            </a:extLst>
          </p:cNvPr>
          <p:cNvSpPr/>
          <p:nvPr/>
        </p:nvSpPr>
        <p:spPr>
          <a:xfrm>
            <a:off x="9643284" y="2052197"/>
            <a:ext cx="861928" cy="861928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27F14DE8-4976-466B-B673-F67E9F637CDB}"/>
              </a:ext>
            </a:extLst>
          </p:cNvPr>
          <p:cNvSpPr/>
          <p:nvPr/>
        </p:nvSpPr>
        <p:spPr>
          <a:xfrm>
            <a:off x="7579015" y="2052197"/>
            <a:ext cx="861928" cy="861928"/>
          </a:xfrm>
          <a:prstGeom prst="roundRect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grpSp>
        <p:nvGrpSpPr>
          <p:cNvPr id="89" name="그래픽 52">
            <a:extLst>
              <a:ext uri="{FF2B5EF4-FFF2-40B4-BE49-F238E27FC236}">
                <a16:creationId xmlns:a16="http://schemas.microsoft.com/office/drawing/2014/main" id="{4831EBD7-1A41-4B29-8BEC-3EDF7291B196}"/>
              </a:ext>
            </a:extLst>
          </p:cNvPr>
          <p:cNvGrpSpPr>
            <a:grpSpLocks noChangeAspect="1"/>
          </p:cNvGrpSpPr>
          <p:nvPr/>
        </p:nvGrpSpPr>
        <p:grpSpPr>
          <a:xfrm>
            <a:off x="7834550" y="2232831"/>
            <a:ext cx="350865" cy="323959"/>
            <a:chOff x="9258116" y="3184928"/>
            <a:chExt cx="848092" cy="783053"/>
          </a:xfrm>
          <a:solidFill>
            <a:schemeClr val="accent1"/>
          </a:solidFill>
        </p:grpSpPr>
        <p:grpSp>
          <p:nvGrpSpPr>
            <p:cNvPr id="90" name="그래픽 52">
              <a:extLst>
                <a:ext uri="{FF2B5EF4-FFF2-40B4-BE49-F238E27FC236}">
                  <a16:creationId xmlns:a16="http://schemas.microsoft.com/office/drawing/2014/main" id="{60BED274-43B8-450D-85ED-8604A501E594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03" name="그래픽 52">
                <a:extLst>
                  <a:ext uri="{FF2B5EF4-FFF2-40B4-BE49-F238E27FC236}">
                    <a16:creationId xmlns:a16="http://schemas.microsoft.com/office/drawing/2014/main" id="{F0AEBD40-963D-4D01-8041-BD49985CB4AF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10" name="자유형: 도형 109">
                  <a:extLst>
                    <a:ext uri="{FF2B5EF4-FFF2-40B4-BE49-F238E27FC236}">
                      <a16:creationId xmlns:a16="http://schemas.microsoft.com/office/drawing/2014/main" id="{B3D5108E-A441-4A51-A069-D92207FE4AA2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1" name="자유형: 도형 110">
                  <a:extLst>
                    <a:ext uri="{FF2B5EF4-FFF2-40B4-BE49-F238E27FC236}">
                      <a16:creationId xmlns:a16="http://schemas.microsoft.com/office/drawing/2014/main" id="{F9D18B51-5BE1-41A0-8F6D-5AFE57FC7449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2" name="자유형: 도형 111">
                  <a:extLst>
                    <a:ext uri="{FF2B5EF4-FFF2-40B4-BE49-F238E27FC236}">
                      <a16:creationId xmlns:a16="http://schemas.microsoft.com/office/drawing/2014/main" id="{DF5367A0-C821-466D-9CEB-FE5681D74CA2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3" name="자유형: 도형 112">
                  <a:extLst>
                    <a:ext uri="{FF2B5EF4-FFF2-40B4-BE49-F238E27FC236}">
                      <a16:creationId xmlns:a16="http://schemas.microsoft.com/office/drawing/2014/main" id="{D1FFF05A-C373-4AF5-9F57-79730868B5C1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4" name="그래픽 52">
                <a:extLst>
                  <a:ext uri="{FF2B5EF4-FFF2-40B4-BE49-F238E27FC236}">
                    <a16:creationId xmlns:a16="http://schemas.microsoft.com/office/drawing/2014/main" id="{841B2176-793B-4B14-A893-65D361836FC4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05" name="그래픽 52">
                  <a:extLst>
                    <a:ext uri="{FF2B5EF4-FFF2-40B4-BE49-F238E27FC236}">
                      <a16:creationId xmlns:a16="http://schemas.microsoft.com/office/drawing/2014/main" id="{C966841C-B347-4A5C-8352-346CC59C4D19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08" name="자유형: 도형 107">
                    <a:extLst>
                      <a:ext uri="{FF2B5EF4-FFF2-40B4-BE49-F238E27FC236}">
                        <a16:creationId xmlns:a16="http://schemas.microsoft.com/office/drawing/2014/main" id="{A16E33F8-8BA5-41E9-ADEC-F5278CAACF87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09" name="자유형: 도형 108">
                    <a:extLst>
                      <a:ext uri="{FF2B5EF4-FFF2-40B4-BE49-F238E27FC236}">
                        <a16:creationId xmlns:a16="http://schemas.microsoft.com/office/drawing/2014/main" id="{900FB18B-FE8F-48CE-97DD-362EE6A83C75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06" name="자유형: 도형 105">
                  <a:extLst>
                    <a:ext uri="{FF2B5EF4-FFF2-40B4-BE49-F238E27FC236}">
                      <a16:creationId xmlns:a16="http://schemas.microsoft.com/office/drawing/2014/main" id="{C9F3FED7-4B8B-48D8-92E4-FF05263EE0F6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7" name="자유형: 도형 106">
                  <a:extLst>
                    <a:ext uri="{FF2B5EF4-FFF2-40B4-BE49-F238E27FC236}">
                      <a16:creationId xmlns:a16="http://schemas.microsoft.com/office/drawing/2014/main" id="{9BAEE84A-C093-43C9-9EE2-EAEFBF4EB4F3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91" name="그래픽 52">
              <a:extLst>
                <a:ext uri="{FF2B5EF4-FFF2-40B4-BE49-F238E27FC236}">
                  <a16:creationId xmlns:a16="http://schemas.microsoft.com/office/drawing/2014/main" id="{C21A0E9C-38BB-41B4-9DA1-625B1474B52C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92" name="그래픽 52">
                <a:extLst>
                  <a:ext uri="{FF2B5EF4-FFF2-40B4-BE49-F238E27FC236}">
                    <a16:creationId xmlns:a16="http://schemas.microsoft.com/office/drawing/2014/main" id="{4E40EBBC-58D1-4E81-B00F-7714100B3C76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99" name="자유형: 도형 98">
                  <a:extLst>
                    <a:ext uri="{FF2B5EF4-FFF2-40B4-BE49-F238E27FC236}">
                      <a16:creationId xmlns:a16="http://schemas.microsoft.com/office/drawing/2014/main" id="{7EF5B973-495A-4DDF-A70B-5BA9C261B3B0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0" name="자유형: 도형 99">
                  <a:extLst>
                    <a:ext uri="{FF2B5EF4-FFF2-40B4-BE49-F238E27FC236}">
                      <a16:creationId xmlns:a16="http://schemas.microsoft.com/office/drawing/2014/main" id="{D2F2C06C-A833-488D-9DD3-534E78C29BC8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1" name="자유형: 도형 100">
                  <a:extLst>
                    <a:ext uri="{FF2B5EF4-FFF2-40B4-BE49-F238E27FC236}">
                      <a16:creationId xmlns:a16="http://schemas.microsoft.com/office/drawing/2014/main" id="{D39EB677-AF24-443F-8CE5-82090AEC336E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2" name="자유형: 도형 101">
                  <a:extLst>
                    <a:ext uri="{FF2B5EF4-FFF2-40B4-BE49-F238E27FC236}">
                      <a16:creationId xmlns:a16="http://schemas.microsoft.com/office/drawing/2014/main" id="{FA489F45-BDCC-4288-B78A-9A64403642B6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93" name="그래픽 52">
                <a:extLst>
                  <a:ext uri="{FF2B5EF4-FFF2-40B4-BE49-F238E27FC236}">
                    <a16:creationId xmlns:a16="http://schemas.microsoft.com/office/drawing/2014/main" id="{3D7ABDF3-4D84-4799-B4B6-55ADE53CC1F8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94" name="그래픽 52">
                  <a:extLst>
                    <a:ext uri="{FF2B5EF4-FFF2-40B4-BE49-F238E27FC236}">
                      <a16:creationId xmlns:a16="http://schemas.microsoft.com/office/drawing/2014/main" id="{8BB71A84-5282-46D4-BE0A-C33E235C56B8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97" name="자유형: 도형 96">
                    <a:extLst>
                      <a:ext uri="{FF2B5EF4-FFF2-40B4-BE49-F238E27FC236}">
                        <a16:creationId xmlns:a16="http://schemas.microsoft.com/office/drawing/2014/main" id="{22FFC1AF-6B07-4A46-B341-0905C0508775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98" name="자유형: 도형 97">
                    <a:extLst>
                      <a:ext uri="{FF2B5EF4-FFF2-40B4-BE49-F238E27FC236}">
                        <a16:creationId xmlns:a16="http://schemas.microsoft.com/office/drawing/2014/main" id="{B19286F1-21F7-46BB-8C96-6151EF26B276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95" name="자유형: 도형 94">
                  <a:extLst>
                    <a:ext uri="{FF2B5EF4-FFF2-40B4-BE49-F238E27FC236}">
                      <a16:creationId xmlns:a16="http://schemas.microsoft.com/office/drawing/2014/main" id="{23D14D95-EB80-426B-8BAE-1EA9AEBF34F8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96" name="자유형: 도형 95">
                  <a:extLst>
                    <a:ext uri="{FF2B5EF4-FFF2-40B4-BE49-F238E27FC236}">
                      <a16:creationId xmlns:a16="http://schemas.microsoft.com/office/drawing/2014/main" id="{C91A7039-C81E-44FF-BA42-3299C9E3A7DD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22E1AF68-8EB1-42F4-B46E-38E5F0720206}"/>
              </a:ext>
            </a:extLst>
          </p:cNvPr>
          <p:cNvSpPr/>
          <p:nvPr/>
        </p:nvSpPr>
        <p:spPr>
          <a:xfrm>
            <a:off x="3421899" y="2052197"/>
            <a:ext cx="861928" cy="861928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DB96D534-3FCC-49FD-8CCC-1F3C9A371388}"/>
              </a:ext>
            </a:extLst>
          </p:cNvPr>
          <p:cNvSpPr/>
          <p:nvPr/>
        </p:nvSpPr>
        <p:spPr>
          <a:xfrm>
            <a:off x="5476644" y="2052197"/>
            <a:ext cx="861928" cy="861928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C1839699-4E48-4397-9237-9B38B1A2B9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1412116"/>
              </p:ext>
            </p:extLst>
          </p:nvPr>
        </p:nvGraphicFramePr>
        <p:xfrm>
          <a:off x="1078432" y="2654443"/>
          <a:ext cx="10035138" cy="33323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70657">
                  <a:extLst>
                    <a:ext uri="{9D8B030D-6E8A-4147-A177-3AD203B41FA5}">
                      <a16:colId xmlns:a16="http://schemas.microsoft.com/office/drawing/2014/main" val="2215829413"/>
                    </a:ext>
                  </a:extLst>
                </a:gridCol>
                <a:gridCol w="2013527">
                  <a:extLst>
                    <a:ext uri="{9D8B030D-6E8A-4147-A177-3AD203B41FA5}">
                      <a16:colId xmlns:a16="http://schemas.microsoft.com/office/drawing/2014/main" val="2841099982"/>
                    </a:ext>
                  </a:extLst>
                </a:gridCol>
                <a:gridCol w="2104175">
                  <a:extLst>
                    <a:ext uri="{9D8B030D-6E8A-4147-A177-3AD203B41FA5}">
                      <a16:colId xmlns:a16="http://schemas.microsoft.com/office/drawing/2014/main" val="4125979733"/>
                    </a:ext>
                  </a:extLst>
                </a:gridCol>
                <a:gridCol w="2067915">
                  <a:extLst>
                    <a:ext uri="{9D8B030D-6E8A-4147-A177-3AD203B41FA5}">
                      <a16:colId xmlns:a16="http://schemas.microsoft.com/office/drawing/2014/main" val="2500830198"/>
                    </a:ext>
                  </a:extLst>
                </a:gridCol>
                <a:gridCol w="2078864">
                  <a:extLst>
                    <a:ext uri="{9D8B030D-6E8A-4147-A177-3AD203B41FA5}">
                      <a16:colId xmlns:a16="http://schemas.microsoft.com/office/drawing/2014/main" val="4113681684"/>
                    </a:ext>
                  </a:extLst>
                </a:gridCol>
              </a:tblGrid>
              <a:tr h="6664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</a:t>
                      </a:r>
                      <a:r>
                        <a:rPr kumimoji="0" lang="en-US" altLang="ko-KR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 </a:t>
                      </a: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입력</a:t>
                      </a:r>
                      <a:endParaRPr kumimoji="0" lang="en-US" altLang="ko-KR" sz="15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defRPr/>
                      </a:pPr>
                      <a:r>
                        <a:rPr lang="ko-KR" altLang="en-US" sz="1500" b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제목 입력</a:t>
                      </a:r>
                      <a:endParaRPr lang="en-US" altLang="ko-KR" sz="1500" b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defRPr/>
                      </a:pPr>
                      <a:r>
                        <a:rPr lang="ko-KR" altLang="en-US" sz="1500" b="0" kern="120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제목 입력</a:t>
                      </a:r>
                      <a:endParaRPr lang="en-US" altLang="ko-KR" sz="1500" b="0" kern="120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75000"/>
                        <a:lumOff val="2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defRPr/>
                      </a:pPr>
                      <a:r>
                        <a:rPr lang="ko-KR" altLang="en-US" sz="1500" b="0" kern="120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제목 입력</a:t>
                      </a:r>
                      <a:endParaRPr lang="en-US" altLang="ko-KR" sz="1500" b="0" kern="120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defRPr/>
                      </a:pPr>
                      <a:r>
                        <a:rPr lang="ko-KR" altLang="en-US" sz="1500" b="0" kern="120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제목 입력</a:t>
                      </a:r>
                      <a:endParaRPr lang="en-US" altLang="ko-KR" sz="1500" b="0" kern="120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1"/>
                        </a:solidFill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29315619"/>
                  </a:ext>
                </a:extLst>
              </a:tr>
              <a:tr h="6664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</a:t>
                      </a:r>
                      <a:r>
                        <a:rPr kumimoji="0" lang="en-US" altLang="ko-KR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 </a:t>
                      </a: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입력</a:t>
                      </a:r>
                      <a:endParaRPr kumimoji="0" lang="en-US" altLang="ko-KR" sz="15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875311"/>
                  </a:ext>
                </a:extLst>
              </a:tr>
              <a:tr h="6664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</a:t>
                      </a:r>
                      <a:r>
                        <a:rPr kumimoji="0" lang="en-US" altLang="ko-KR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 </a:t>
                      </a: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입력</a:t>
                      </a:r>
                      <a:endParaRPr kumimoji="0" lang="en-US" altLang="ko-KR" sz="15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485880"/>
                  </a:ext>
                </a:extLst>
              </a:tr>
              <a:tr h="6664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</a:t>
                      </a:r>
                      <a:r>
                        <a:rPr kumimoji="0" lang="en-US" altLang="ko-KR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 </a:t>
                      </a: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입력</a:t>
                      </a:r>
                      <a:endParaRPr kumimoji="0" lang="en-US" altLang="ko-KR" sz="15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5747157"/>
                  </a:ext>
                </a:extLst>
              </a:tr>
              <a:tr h="6664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텍스트</a:t>
                      </a:r>
                      <a:r>
                        <a:rPr kumimoji="0" lang="en-US" altLang="ko-KR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 </a:t>
                      </a:r>
                      <a:r>
                        <a:rPr kumimoji="0" lang="ko-KR" altLang="en-US" sz="15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8 ExtraBold" pitchFamily="2" charset="-127"/>
                          <a:ea typeface="페이퍼로지 8 ExtraBold" pitchFamily="2" charset="-127"/>
                          <a:cs typeface="+mn-cs"/>
                        </a:rPr>
                        <a:t>입력</a:t>
                      </a:r>
                      <a:endParaRPr kumimoji="0" lang="en-US" altLang="ko-KR" sz="15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8 ExtraBold" pitchFamily="2" charset="-127"/>
                        <a:ea typeface="페이퍼로지 8 ExtraBold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10000"/>
                        <a:lumOff val="9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3E4067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3E4067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9003257"/>
                  </a:ext>
                </a:extLst>
              </a:tr>
            </a:tbl>
          </a:graphicData>
        </a:graphic>
      </p:graphicFrame>
      <p:grpSp>
        <p:nvGrpSpPr>
          <p:cNvPr id="70" name="그래픽 33">
            <a:extLst>
              <a:ext uri="{FF2B5EF4-FFF2-40B4-BE49-F238E27FC236}">
                <a16:creationId xmlns:a16="http://schemas.microsoft.com/office/drawing/2014/main" id="{40544E27-A44D-4AA5-9B09-CB4C17444369}"/>
              </a:ext>
            </a:extLst>
          </p:cNvPr>
          <p:cNvGrpSpPr/>
          <p:nvPr/>
        </p:nvGrpSpPr>
        <p:grpSpPr>
          <a:xfrm>
            <a:off x="3675875" y="2232661"/>
            <a:ext cx="353983" cy="32471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B5C0117E-0356-4C6F-BC9E-C79FD5156AF7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3DF1C8B6-AAAC-42A0-B19A-897C437CEBD2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DB3454E3-484C-4E8A-AA92-A7891FCDE48F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4" name="그래픽 33">
            <a:extLst>
              <a:ext uri="{FF2B5EF4-FFF2-40B4-BE49-F238E27FC236}">
                <a16:creationId xmlns:a16="http://schemas.microsoft.com/office/drawing/2014/main" id="{D477C193-4B90-46E0-BE00-CF2D1BD6C4B6}"/>
              </a:ext>
            </a:extLst>
          </p:cNvPr>
          <p:cNvGrpSpPr/>
          <p:nvPr/>
        </p:nvGrpSpPr>
        <p:grpSpPr>
          <a:xfrm>
            <a:off x="9897260" y="2232661"/>
            <a:ext cx="353983" cy="32471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43D2994C-3294-4588-8775-241404E7B00A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528EDC4A-BD4E-427C-8A4D-0A397A41838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A0866574-D429-4EB8-B8A3-EEDC334FC8C9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8" name="그래픽 47">
            <a:extLst>
              <a:ext uri="{FF2B5EF4-FFF2-40B4-BE49-F238E27FC236}">
                <a16:creationId xmlns:a16="http://schemas.microsoft.com/office/drawing/2014/main" id="{383EA365-1F7A-4798-B410-B3FA81F7CE57}"/>
              </a:ext>
            </a:extLst>
          </p:cNvPr>
          <p:cNvGrpSpPr>
            <a:grpSpLocks noChangeAspect="1"/>
          </p:cNvGrpSpPr>
          <p:nvPr/>
        </p:nvGrpSpPr>
        <p:grpSpPr>
          <a:xfrm>
            <a:off x="5747207" y="2232831"/>
            <a:ext cx="320809" cy="323959"/>
            <a:chOff x="5676075" y="3152409"/>
            <a:chExt cx="839849" cy="848092"/>
          </a:xfrm>
          <a:solidFill>
            <a:schemeClr val="accent1"/>
          </a:solidFill>
        </p:grpSpPr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888C0AA2-6A3F-4AD4-AB5E-8F2748C574F7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8C58648D-A8E3-4021-B708-137E1777CBFD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B5C225EA-8B71-473F-9A30-33B531ED03DE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C1BC6065-E9AC-4761-94FB-E28AFB3248A4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83" name="그래픽 47">
              <a:extLst>
                <a:ext uri="{FF2B5EF4-FFF2-40B4-BE49-F238E27FC236}">
                  <a16:creationId xmlns:a16="http://schemas.microsoft.com/office/drawing/2014/main" id="{DD7E623D-E65B-4FB1-8505-61D1DF070ACA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696B6843-F7E8-448B-8C2C-5C641666E14E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6" name="자유형: 도형 85">
                <a:extLst>
                  <a:ext uri="{FF2B5EF4-FFF2-40B4-BE49-F238E27FC236}">
                    <a16:creationId xmlns:a16="http://schemas.microsoft.com/office/drawing/2014/main" id="{F507B063-9FC3-48C0-BDCF-E21FC2681EB6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7" name="자유형: 도형 86">
                <a:extLst>
                  <a:ext uri="{FF2B5EF4-FFF2-40B4-BE49-F238E27FC236}">
                    <a16:creationId xmlns:a16="http://schemas.microsoft.com/office/drawing/2014/main" id="{CD0DD435-B44E-4213-96FE-C09BAF2D6888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63B7F2DE-1F8F-4860-A1D3-F79C4E0A3F47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1A14DCFC-B7B0-48F2-A4CE-C71D3D7B93CE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5C406D8B-E19D-FEA7-11A7-4B4960745E8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C692F58-9FCC-499E-9DF8-F42B389C1343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85208173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D716AD9D-7C65-4E4D-8E3F-66E8148C6F20}"/>
              </a:ext>
            </a:extLst>
          </p:cNvPr>
          <p:cNvSpPr/>
          <p:nvPr/>
        </p:nvSpPr>
        <p:spPr>
          <a:xfrm>
            <a:off x="7137011" y="3997333"/>
            <a:ext cx="4359667" cy="8279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82AB593E-917A-452A-89FD-0C49EF6D1FDA}"/>
              </a:ext>
            </a:extLst>
          </p:cNvPr>
          <p:cNvSpPr/>
          <p:nvPr/>
        </p:nvSpPr>
        <p:spPr>
          <a:xfrm>
            <a:off x="7137011" y="5061719"/>
            <a:ext cx="4359667" cy="82793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12" name="차트 337">
            <a:extLst>
              <a:ext uri="{FF2B5EF4-FFF2-40B4-BE49-F238E27FC236}">
                <a16:creationId xmlns:a16="http://schemas.microsoft.com/office/drawing/2014/main" id="{46CF6458-8631-4600-9E3F-2CD943DD2D02}"/>
              </a:ext>
            </a:extLst>
          </p:cNvPr>
          <p:cNvGraphicFramePr/>
          <p:nvPr/>
        </p:nvGraphicFramePr>
        <p:xfrm>
          <a:off x="642488" y="2117558"/>
          <a:ext cx="5694813" cy="39260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1" name="Rectangle 5">
            <a:extLst>
              <a:ext uri="{FF2B5EF4-FFF2-40B4-BE49-F238E27FC236}">
                <a16:creationId xmlns:a16="http://schemas.microsoft.com/office/drawing/2014/main" id="{0E738797-C64B-4330-A10F-19464D861EDB}"/>
              </a:ext>
            </a:extLst>
          </p:cNvPr>
          <p:cNvSpPr/>
          <p:nvPr/>
        </p:nvSpPr>
        <p:spPr>
          <a:xfrm>
            <a:off x="7137011" y="2286003"/>
            <a:ext cx="1572546" cy="5786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차트 타이틀을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latinLnBrk="0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멋지게 입력해주세요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33" name="Rectangle 5">
            <a:extLst>
              <a:ext uri="{FF2B5EF4-FFF2-40B4-BE49-F238E27FC236}">
                <a16:creationId xmlns:a16="http://schemas.microsoft.com/office/drawing/2014/main" id="{0CC6BA83-6EA4-40C2-BD58-9BA0274A3C7F}"/>
              </a:ext>
            </a:extLst>
          </p:cNvPr>
          <p:cNvSpPr/>
          <p:nvPr/>
        </p:nvSpPr>
        <p:spPr>
          <a:xfrm>
            <a:off x="7137011" y="3119008"/>
            <a:ext cx="4359667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38" name="그래픽 33">
            <a:extLst>
              <a:ext uri="{FF2B5EF4-FFF2-40B4-BE49-F238E27FC236}">
                <a16:creationId xmlns:a16="http://schemas.microsoft.com/office/drawing/2014/main" id="{2989D24F-494B-448F-869B-726FEC051F36}"/>
              </a:ext>
            </a:extLst>
          </p:cNvPr>
          <p:cNvGrpSpPr/>
          <p:nvPr/>
        </p:nvGrpSpPr>
        <p:grpSpPr>
          <a:xfrm>
            <a:off x="7465297" y="5304387"/>
            <a:ext cx="373471" cy="342595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23B0986-03A6-4F1D-BE61-BE5ECACAB430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49011185-E7CA-47BB-9FD5-66658BAE9209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7ACE11D3-1248-4587-A706-E01E6D92C4BF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46" name="그래픽 47">
            <a:extLst>
              <a:ext uri="{FF2B5EF4-FFF2-40B4-BE49-F238E27FC236}">
                <a16:creationId xmlns:a16="http://schemas.microsoft.com/office/drawing/2014/main" id="{E08E1D0D-3BCE-41FA-99F3-5971BF4E5AE8}"/>
              </a:ext>
            </a:extLst>
          </p:cNvPr>
          <p:cNvGrpSpPr>
            <a:grpSpLocks noChangeAspect="1"/>
          </p:cNvGrpSpPr>
          <p:nvPr/>
        </p:nvGrpSpPr>
        <p:grpSpPr>
          <a:xfrm>
            <a:off x="7448922" y="4213343"/>
            <a:ext cx="392060" cy="395908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DD6B519D-3718-4AF7-A96A-7F1036517089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D2B57F0F-F3D2-4996-8695-507628808E0A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27CB589F-A18D-48FB-96DE-4B9230BFA557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44692564-4E4C-4F7A-8B66-7FCB7EB1B5E1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4" name="그래픽 47">
              <a:extLst>
                <a:ext uri="{FF2B5EF4-FFF2-40B4-BE49-F238E27FC236}">
                  <a16:creationId xmlns:a16="http://schemas.microsoft.com/office/drawing/2014/main" id="{AAAF20E3-2092-47D3-90C5-BC5BD47EE5C0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56" name="자유형: 도형 55">
                <a:extLst>
                  <a:ext uri="{FF2B5EF4-FFF2-40B4-BE49-F238E27FC236}">
                    <a16:creationId xmlns:a16="http://schemas.microsoft.com/office/drawing/2014/main" id="{D1DF3B39-FA06-4CC3-AA53-28FE7FF7AE17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663C2A1D-1779-4261-B573-11E31403C3E5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7169AB8B-9254-48BF-BA16-95DA10911E3F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4119A1BD-771C-46CC-8A9C-A8012CFD369E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4917FAAE-0A3B-4380-B063-3023599738E7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4" name="Rectangle 5">
            <a:extLst>
              <a:ext uri="{FF2B5EF4-FFF2-40B4-BE49-F238E27FC236}">
                <a16:creationId xmlns:a16="http://schemas.microsoft.com/office/drawing/2014/main" id="{40517D18-E76D-44E3-877C-23D21DA8CD92}"/>
              </a:ext>
            </a:extLst>
          </p:cNvPr>
          <p:cNvSpPr/>
          <p:nvPr/>
        </p:nvSpPr>
        <p:spPr>
          <a:xfrm>
            <a:off x="8179635" y="4152767"/>
            <a:ext cx="2913203" cy="4890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2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</a:t>
            </a: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B3E4CAA5-D70F-4FE1-A461-9220037C832D}"/>
              </a:ext>
            </a:extLst>
          </p:cNvPr>
          <p:cNvSpPr/>
          <p:nvPr/>
        </p:nvSpPr>
        <p:spPr>
          <a:xfrm>
            <a:off x="8179635" y="5217152"/>
            <a:ext cx="2913203" cy="4890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2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9F3E3B9-9D87-938D-2D38-D7B018FD2282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30BC22-01AA-29B6-147F-8F364488EA87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691317772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3613679"/>
            <a:ext cx="3571875" cy="117711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6308725"/>
            <a:ext cx="209500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6" name="차트 55">
            <a:extLst>
              <a:ext uri="{FF2B5EF4-FFF2-40B4-BE49-F238E27FC236}">
                <a16:creationId xmlns:a16="http://schemas.microsoft.com/office/drawing/2014/main" id="{19B1545D-D242-4110-8BCF-2DFA388352B6}"/>
              </a:ext>
            </a:extLst>
          </p:cNvPr>
          <p:cNvGraphicFramePr/>
          <p:nvPr/>
        </p:nvGraphicFramePr>
        <p:xfrm>
          <a:off x="5033843" y="1895479"/>
          <a:ext cx="3086103" cy="22940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7" name="차트 56">
            <a:extLst>
              <a:ext uri="{FF2B5EF4-FFF2-40B4-BE49-F238E27FC236}">
                <a16:creationId xmlns:a16="http://schemas.microsoft.com/office/drawing/2014/main" id="{8C2A41D8-1A0E-4C6D-9E51-A8D704B07E09}"/>
              </a:ext>
            </a:extLst>
          </p:cNvPr>
          <p:cNvGraphicFramePr/>
          <p:nvPr/>
        </p:nvGraphicFramePr>
        <p:xfrm>
          <a:off x="8096769" y="1895479"/>
          <a:ext cx="3086103" cy="22940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1" name="TextBox 60">
            <a:extLst>
              <a:ext uri="{FF2B5EF4-FFF2-40B4-BE49-F238E27FC236}">
                <a16:creationId xmlns:a16="http://schemas.microsoft.com/office/drawing/2014/main" id="{4A9B0191-10DC-4EA6-B22B-F374FF8CFF5D}"/>
              </a:ext>
            </a:extLst>
          </p:cNvPr>
          <p:cNvSpPr txBox="1"/>
          <p:nvPr/>
        </p:nvSpPr>
        <p:spPr>
          <a:xfrm>
            <a:off x="5894012" y="438948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2" name="Rectangle 5">
            <a:extLst>
              <a:ext uri="{FF2B5EF4-FFF2-40B4-BE49-F238E27FC236}">
                <a16:creationId xmlns:a16="http://schemas.microsoft.com/office/drawing/2014/main" id="{38FF57DF-F8DF-4002-AB39-B80046A2A919}"/>
              </a:ext>
            </a:extLst>
          </p:cNvPr>
          <p:cNvSpPr/>
          <p:nvPr/>
        </p:nvSpPr>
        <p:spPr>
          <a:xfrm>
            <a:off x="5548455" y="4706276"/>
            <a:ext cx="2056872" cy="117698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C08147E-48BD-45D7-B709-F31BC2FC0C22}"/>
              </a:ext>
            </a:extLst>
          </p:cNvPr>
          <p:cNvSpPr txBox="1"/>
          <p:nvPr/>
        </p:nvSpPr>
        <p:spPr>
          <a:xfrm>
            <a:off x="8956940" y="438948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65" name="Rectangle 5">
            <a:extLst>
              <a:ext uri="{FF2B5EF4-FFF2-40B4-BE49-F238E27FC236}">
                <a16:creationId xmlns:a16="http://schemas.microsoft.com/office/drawing/2014/main" id="{7F1D4A9C-E4E0-4C11-81A2-A7C9F799D3CA}"/>
              </a:ext>
            </a:extLst>
          </p:cNvPr>
          <p:cNvSpPr/>
          <p:nvPr/>
        </p:nvSpPr>
        <p:spPr>
          <a:xfrm>
            <a:off x="8611383" y="4706276"/>
            <a:ext cx="2056872" cy="117711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E83C591-B431-B65A-AF5B-50B297A5A6E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B6B203-AD0D-AD39-92B7-01FCE4B48A1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A2DE35E-DA3A-34AD-1135-3D4581F046FE}"/>
              </a:ext>
            </a:extLst>
          </p:cNvPr>
          <p:cNvSpPr txBox="1"/>
          <p:nvPr/>
        </p:nvSpPr>
        <p:spPr>
          <a:xfrm>
            <a:off x="695326" y="2132765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</p:spTree>
    <p:extLst>
      <p:ext uri="{BB962C8B-B14F-4D97-AF65-F5344CB8AC3E}">
        <p14:creationId xmlns:p14="http://schemas.microsoft.com/office/powerpoint/2010/main" val="31833248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>
            <a:extLst>
              <a:ext uri="{FF2B5EF4-FFF2-40B4-BE49-F238E27FC236}">
                <a16:creationId xmlns:a16="http://schemas.microsoft.com/office/drawing/2014/main" id="{13643BF1-811F-497C-AE1C-4AD361165EB4}"/>
              </a:ext>
            </a:extLst>
          </p:cNvPr>
          <p:cNvSpPr/>
          <p:nvPr/>
        </p:nvSpPr>
        <p:spPr>
          <a:xfrm>
            <a:off x="0" y="3"/>
            <a:ext cx="12192000" cy="4862287"/>
          </a:xfrm>
          <a:prstGeom prst="rect">
            <a:avLst/>
          </a:prstGeom>
          <a:gradFill>
            <a:gsLst>
              <a:gs pos="0">
                <a:schemeClr val="accent3"/>
              </a:gs>
              <a:gs pos="96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3CF72A0-E6C3-44AA-8A36-6C5060BAF76D}"/>
              </a:ext>
            </a:extLst>
          </p:cNvPr>
          <p:cNvSpPr txBox="1"/>
          <p:nvPr/>
        </p:nvSpPr>
        <p:spPr>
          <a:xfrm>
            <a:off x="844607" y="5769054"/>
            <a:ext cx="215443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ㅣ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환경공학부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9E9C8F-D69E-4522-B31E-75925AD32F00}"/>
              </a:ext>
            </a:extLst>
          </p:cNvPr>
          <p:cNvSpPr txBox="1"/>
          <p:nvPr/>
        </p:nvSpPr>
        <p:spPr>
          <a:xfrm>
            <a:off x="822382" y="1257300"/>
            <a:ext cx="3783280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피피티</a:t>
            </a: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 템플릿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97A9C2-3DCB-4462-9899-B306E68F3B4F}"/>
              </a:ext>
            </a:extLst>
          </p:cNvPr>
          <p:cNvSpPr txBox="1"/>
          <p:nvPr/>
        </p:nvSpPr>
        <p:spPr>
          <a:xfrm>
            <a:off x="844608" y="932418"/>
            <a:ext cx="177805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입력해 주세요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1E9A91F-DB73-4305-B206-097993CF1B94}"/>
              </a:ext>
            </a:extLst>
          </p:cNvPr>
          <p:cNvSpPr txBox="1"/>
          <p:nvPr/>
        </p:nvSpPr>
        <p:spPr>
          <a:xfrm>
            <a:off x="822382" y="1811297"/>
            <a:ext cx="2784993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파워포인트 제작</a:t>
            </a:r>
          </a:p>
        </p:txBody>
      </p:sp>
      <p:pic>
        <p:nvPicPr>
          <p:cNvPr id="11" name="그래픽 10">
            <a:extLst>
              <a:ext uri="{FF2B5EF4-FFF2-40B4-BE49-F238E27FC236}">
                <a16:creationId xmlns:a16="http://schemas.microsoft.com/office/drawing/2014/main" id="{79424CD8-3BA4-4437-8694-5774528819D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37004" y="5769057"/>
            <a:ext cx="1794573" cy="246221"/>
          </a:xfrm>
          <a:prstGeom prst="rect">
            <a:avLst/>
          </a:prstGeom>
        </p:spPr>
      </p:pic>
      <p:pic>
        <p:nvPicPr>
          <p:cNvPr id="56" name="그림 개체 틀 55" descr="하늘, 야외, 건물, 구름이(가) 표시된 사진&#10;&#10;자동 생성된 설명">
            <a:extLst>
              <a:ext uri="{FF2B5EF4-FFF2-40B4-BE49-F238E27FC236}">
                <a16:creationId xmlns:a16="http://schemas.microsoft.com/office/drawing/2014/main" id="{13E1281B-2DA4-04DC-3BA6-BB8719997EE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957513"/>
            <a:ext cx="12192000" cy="1709737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17822078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Chart 3">
            <a:extLst>
              <a:ext uri="{FF2B5EF4-FFF2-40B4-BE49-F238E27FC236}">
                <a16:creationId xmlns:a16="http://schemas.microsoft.com/office/drawing/2014/main" id="{0F19F052-679D-4E2B-9A05-C37E3D3C5A93}"/>
              </a:ext>
            </a:extLst>
          </p:cNvPr>
          <p:cNvGraphicFramePr/>
          <p:nvPr/>
        </p:nvGraphicFramePr>
        <p:xfrm>
          <a:off x="697707" y="2065701"/>
          <a:ext cx="10717968" cy="27094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C5521103-1510-4B17-BBFF-3879B3C47A3B}"/>
              </a:ext>
            </a:extLst>
          </p:cNvPr>
          <p:cNvSpPr txBox="1"/>
          <p:nvPr/>
        </p:nvSpPr>
        <p:spPr>
          <a:xfrm>
            <a:off x="1032502" y="52568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29C2B04B-EE67-467C-8DB8-95446E09B222}"/>
              </a:ext>
            </a:extLst>
          </p:cNvPr>
          <p:cNvSpPr/>
          <p:nvPr/>
        </p:nvSpPr>
        <p:spPr>
          <a:xfrm>
            <a:off x="1032502" y="5611742"/>
            <a:ext cx="216313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48497DBC-D500-4B5F-A9C7-2C7E79A4A73C}"/>
              </a:ext>
            </a:extLst>
          </p:cNvPr>
          <p:cNvSpPr/>
          <p:nvPr/>
        </p:nvSpPr>
        <p:spPr>
          <a:xfrm>
            <a:off x="737017" y="5256856"/>
            <a:ext cx="183828" cy="183828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F7E35E5-8A04-446A-B2CD-5105173C9EBE}"/>
              </a:ext>
            </a:extLst>
          </p:cNvPr>
          <p:cNvSpPr txBox="1"/>
          <p:nvPr/>
        </p:nvSpPr>
        <p:spPr>
          <a:xfrm>
            <a:off x="3754857" y="52568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8" name="Rectangle 5">
            <a:extLst>
              <a:ext uri="{FF2B5EF4-FFF2-40B4-BE49-F238E27FC236}">
                <a16:creationId xmlns:a16="http://schemas.microsoft.com/office/drawing/2014/main" id="{9B156958-9F02-4DD0-A067-FBC41A4FD4E2}"/>
              </a:ext>
            </a:extLst>
          </p:cNvPr>
          <p:cNvSpPr/>
          <p:nvPr/>
        </p:nvSpPr>
        <p:spPr>
          <a:xfrm>
            <a:off x="3754857" y="5611742"/>
            <a:ext cx="216313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5EE56FBB-5C25-4BBB-9A72-A7F21B5C60E3}"/>
              </a:ext>
            </a:extLst>
          </p:cNvPr>
          <p:cNvSpPr/>
          <p:nvPr/>
        </p:nvSpPr>
        <p:spPr>
          <a:xfrm>
            <a:off x="3459372" y="5256856"/>
            <a:ext cx="183828" cy="183828"/>
          </a:xfrm>
          <a:prstGeom prst="round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3579D6F-EA46-4110-BD5A-6C403EED6960}"/>
              </a:ext>
            </a:extLst>
          </p:cNvPr>
          <p:cNvSpPr txBox="1"/>
          <p:nvPr/>
        </p:nvSpPr>
        <p:spPr>
          <a:xfrm>
            <a:off x="6477212" y="52568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2" name="Rectangle 5">
            <a:extLst>
              <a:ext uri="{FF2B5EF4-FFF2-40B4-BE49-F238E27FC236}">
                <a16:creationId xmlns:a16="http://schemas.microsoft.com/office/drawing/2014/main" id="{A7F00902-7A19-4BC5-A469-C97DD5DA8838}"/>
              </a:ext>
            </a:extLst>
          </p:cNvPr>
          <p:cNvSpPr/>
          <p:nvPr/>
        </p:nvSpPr>
        <p:spPr>
          <a:xfrm>
            <a:off x="6477212" y="5611742"/>
            <a:ext cx="216313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C8A52373-7A94-401E-9D7F-1EAA10FCEFA1}"/>
              </a:ext>
            </a:extLst>
          </p:cNvPr>
          <p:cNvSpPr/>
          <p:nvPr/>
        </p:nvSpPr>
        <p:spPr>
          <a:xfrm>
            <a:off x="6181727" y="5256856"/>
            <a:ext cx="183828" cy="183828"/>
          </a:xfrm>
          <a:prstGeom prst="roundRect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7956AE2-CE5A-4C35-A8A8-CB744225255B}"/>
              </a:ext>
            </a:extLst>
          </p:cNvPr>
          <p:cNvSpPr txBox="1"/>
          <p:nvPr/>
        </p:nvSpPr>
        <p:spPr>
          <a:xfrm>
            <a:off x="9199565" y="525685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7" name="Rectangle 5">
            <a:extLst>
              <a:ext uri="{FF2B5EF4-FFF2-40B4-BE49-F238E27FC236}">
                <a16:creationId xmlns:a16="http://schemas.microsoft.com/office/drawing/2014/main" id="{F276288F-15C4-47CE-8395-EB67D093AB4F}"/>
              </a:ext>
            </a:extLst>
          </p:cNvPr>
          <p:cNvSpPr/>
          <p:nvPr/>
        </p:nvSpPr>
        <p:spPr>
          <a:xfrm>
            <a:off x="9199565" y="5611742"/>
            <a:ext cx="216313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F86088F2-0341-477F-8D48-979A9937AD13}"/>
              </a:ext>
            </a:extLst>
          </p:cNvPr>
          <p:cNvSpPr/>
          <p:nvPr/>
        </p:nvSpPr>
        <p:spPr>
          <a:xfrm>
            <a:off x="8904080" y="5256856"/>
            <a:ext cx="183828" cy="183828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눈물 방울 6">
            <a:extLst>
              <a:ext uri="{FF2B5EF4-FFF2-40B4-BE49-F238E27FC236}">
                <a16:creationId xmlns:a16="http://schemas.microsoft.com/office/drawing/2014/main" id="{7C3546EC-C7FB-4C27-B079-6980C58A6C0C}"/>
              </a:ext>
            </a:extLst>
          </p:cNvPr>
          <p:cNvSpPr/>
          <p:nvPr/>
        </p:nvSpPr>
        <p:spPr>
          <a:xfrm rot="8100000">
            <a:off x="1941180" y="2084756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923D98A5-3B66-4993-B8BE-D7A8992FCDD5}"/>
              </a:ext>
            </a:extLst>
          </p:cNvPr>
          <p:cNvSpPr/>
          <p:nvPr/>
        </p:nvSpPr>
        <p:spPr>
          <a:xfrm>
            <a:off x="2034136" y="2177711"/>
            <a:ext cx="673856" cy="67385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1FF398B-888D-451A-9056-7EE92080AD56}"/>
              </a:ext>
            </a:extLst>
          </p:cNvPr>
          <p:cNvSpPr txBox="1"/>
          <p:nvPr/>
        </p:nvSpPr>
        <p:spPr>
          <a:xfrm>
            <a:off x="2157865" y="2391532"/>
            <a:ext cx="426399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4" name="눈물 방울 43">
            <a:extLst>
              <a:ext uri="{FF2B5EF4-FFF2-40B4-BE49-F238E27FC236}">
                <a16:creationId xmlns:a16="http://schemas.microsoft.com/office/drawing/2014/main" id="{EF01705F-A415-4423-B2ED-642EE5579A83}"/>
              </a:ext>
            </a:extLst>
          </p:cNvPr>
          <p:cNvSpPr/>
          <p:nvPr/>
        </p:nvSpPr>
        <p:spPr>
          <a:xfrm rot="8100000">
            <a:off x="4506409" y="2379304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D04E6CFB-E1A4-49E7-9C6E-E42B6BC48500}"/>
              </a:ext>
            </a:extLst>
          </p:cNvPr>
          <p:cNvSpPr/>
          <p:nvPr/>
        </p:nvSpPr>
        <p:spPr>
          <a:xfrm>
            <a:off x="4599365" y="2472259"/>
            <a:ext cx="673856" cy="673856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1954779-E443-4B51-9275-A197FC371AC8}"/>
              </a:ext>
            </a:extLst>
          </p:cNvPr>
          <p:cNvSpPr txBox="1"/>
          <p:nvPr/>
        </p:nvSpPr>
        <p:spPr>
          <a:xfrm>
            <a:off x="4723094" y="2686080"/>
            <a:ext cx="426399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15K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48" name="눈물 방울 47">
            <a:extLst>
              <a:ext uri="{FF2B5EF4-FFF2-40B4-BE49-F238E27FC236}">
                <a16:creationId xmlns:a16="http://schemas.microsoft.com/office/drawing/2014/main" id="{943F4ED0-7D2E-4F04-878B-B30E86F7AE6F}"/>
              </a:ext>
            </a:extLst>
          </p:cNvPr>
          <p:cNvSpPr/>
          <p:nvPr/>
        </p:nvSpPr>
        <p:spPr>
          <a:xfrm rot="8100000">
            <a:off x="7027680" y="2731728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F139BD62-8B1A-4630-9DA5-81CD8A1C1EC5}"/>
              </a:ext>
            </a:extLst>
          </p:cNvPr>
          <p:cNvSpPr/>
          <p:nvPr/>
        </p:nvSpPr>
        <p:spPr>
          <a:xfrm>
            <a:off x="7120635" y="2824684"/>
            <a:ext cx="673856" cy="673856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C9127D8-3638-469F-B9DE-0640E018EE35}"/>
              </a:ext>
            </a:extLst>
          </p:cNvPr>
          <p:cNvSpPr txBox="1"/>
          <p:nvPr/>
        </p:nvSpPr>
        <p:spPr>
          <a:xfrm>
            <a:off x="7244365" y="3038505"/>
            <a:ext cx="426399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10K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2" name="눈물 방울 51">
            <a:extLst>
              <a:ext uri="{FF2B5EF4-FFF2-40B4-BE49-F238E27FC236}">
                <a16:creationId xmlns:a16="http://schemas.microsoft.com/office/drawing/2014/main" id="{1CF26ACE-C561-428B-B564-C4AD936B1461}"/>
              </a:ext>
            </a:extLst>
          </p:cNvPr>
          <p:cNvSpPr/>
          <p:nvPr/>
        </p:nvSpPr>
        <p:spPr>
          <a:xfrm rot="8100000">
            <a:off x="9546560" y="1617304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04C0D3A4-79E4-4200-83E9-BC9B197B6247}"/>
              </a:ext>
            </a:extLst>
          </p:cNvPr>
          <p:cNvSpPr/>
          <p:nvPr/>
        </p:nvSpPr>
        <p:spPr>
          <a:xfrm>
            <a:off x="9639516" y="1710259"/>
            <a:ext cx="673856" cy="67385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26812A7C-310C-4F18-B475-F4B9559C208A}"/>
              </a:ext>
            </a:extLst>
          </p:cNvPr>
          <p:cNvSpPr txBox="1"/>
          <p:nvPr/>
        </p:nvSpPr>
        <p:spPr>
          <a:xfrm>
            <a:off x="9763248" y="1924080"/>
            <a:ext cx="426399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27K</a:t>
            </a:r>
            <a:endParaRPr lang="ko-KR" altLang="en-US" sz="16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416ADA8-F156-CA56-24F4-3E4CAB0B738D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BE7A104-F606-BB8E-04F0-BA7524C9DF8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346321731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3FE99E42-3694-441F-9CBD-AA52783BDAC7}"/>
              </a:ext>
            </a:extLst>
          </p:cNvPr>
          <p:cNvSpPr/>
          <p:nvPr/>
        </p:nvSpPr>
        <p:spPr>
          <a:xfrm>
            <a:off x="6756423" y="4"/>
            <a:ext cx="5435579" cy="6857999"/>
          </a:xfrm>
          <a:custGeom>
            <a:avLst/>
            <a:gdLst>
              <a:gd name="connsiteX0" fmla="*/ 1207527 w 5435579"/>
              <a:gd name="connsiteY0" fmla="*/ 0 h 6857998"/>
              <a:gd name="connsiteX1" fmla="*/ 5435579 w 5435579"/>
              <a:gd name="connsiteY1" fmla="*/ 0 h 6857998"/>
              <a:gd name="connsiteX2" fmla="*/ 5435579 w 5435579"/>
              <a:gd name="connsiteY2" fmla="*/ 6857998 h 6857998"/>
              <a:gd name="connsiteX3" fmla="*/ 0 w 5435579"/>
              <a:gd name="connsiteY3" fmla="*/ 6857998 h 6857998"/>
              <a:gd name="connsiteX4" fmla="*/ 0 w 5435579"/>
              <a:gd name="connsiteY4" fmla="*/ 685798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35579" h="6857998">
                <a:moveTo>
                  <a:pt x="1207527" y="0"/>
                </a:moveTo>
                <a:lnTo>
                  <a:pt x="5435579" y="0"/>
                </a:lnTo>
                <a:lnTo>
                  <a:pt x="5435579" y="6857998"/>
                </a:lnTo>
                <a:lnTo>
                  <a:pt x="0" y="6857998"/>
                </a:lnTo>
                <a:lnTo>
                  <a:pt x="0" y="6857988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02FD30FA-2070-4E4D-B49D-12685545C6FC}"/>
              </a:ext>
            </a:extLst>
          </p:cNvPr>
          <p:cNvSpPr/>
          <p:nvPr/>
        </p:nvSpPr>
        <p:spPr>
          <a:xfrm>
            <a:off x="695327" y="728665"/>
            <a:ext cx="10801349" cy="5400675"/>
          </a:xfrm>
          <a:prstGeom prst="roundRect">
            <a:avLst>
              <a:gd name="adj" fmla="val 4966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4" name="표 4">
            <a:extLst>
              <a:ext uri="{FF2B5EF4-FFF2-40B4-BE49-F238E27FC236}">
                <a16:creationId xmlns:a16="http://schemas.microsoft.com/office/drawing/2014/main" id="{08B9947B-C5C9-43E6-BB50-A134257EED8A}"/>
              </a:ext>
            </a:extLst>
          </p:cNvPr>
          <p:cNvGraphicFramePr>
            <a:graphicFrameLocks noGrp="1"/>
          </p:cNvGraphicFramePr>
          <p:nvPr/>
        </p:nvGraphicFramePr>
        <p:xfrm>
          <a:off x="6357257" y="1992210"/>
          <a:ext cx="4629036" cy="348318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11201">
                  <a:extLst>
                    <a:ext uri="{9D8B030D-6E8A-4147-A177-3AD203B41FA5}">
                      <a16:colId xmlns:a16="http://schemas.microsoft.com/office/drawing/2014/main" val="176683310"/>
                    </a:ext>
                  </a:extLst>
                </a:gridCol>
                <a:gridCol w="1458323">
                  <a:extLst>
                    <a:ext uri="{9D8B030D-6E8A-4147-A177-3AD203B41FA5}">
                      <a16:colId xmlns:a16="http://schemas.microsoft.com/office/drawing/2014/main" val="3181502449"/>
                    </a:ext>
                  </a:extLst>
                </a:gridCol>
                <a:gridCol w="2459512">
                  <a:extLst>
                    <a:ext uri="{9D8B030D-6E8A-4147-A177-3AD203B41FA5}">
                      <a16:colId xmlns:a16="http://schemas.microsoft.com/office/drawing/2014/main" val="844482779"/>
                    </a:ext>
                  </a:extLst>
                </a:gridCol>
              </a:tblGrid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01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다른 텍스트를 입력해 주세요</a:t>
                      </a:r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.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44426480"/>
                  </a:ext>
                </a:extLst>
              </a:tr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02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n-ea"/>
                          <a:ea typeface="+mn-ea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다른 텍스트를 입력해 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60000"/>
                              <a:lumOff val="40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9895139"/>
                  </a:ext>
                </a:extLst>
              </a:tr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03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다른 텍스트를 입력해 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60000"/>
                              <a:lumOff val="40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08411250"/>
                  </a:ext>
                </a:extLst>
              </a:tr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04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다른 텍스트를 입력해 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60000"/>
                              <a:lumOff val="40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8242667"/>
                  </a:ext>
                </a:extLst>
              </a:tr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05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다른 텍스트를 입력해 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60000"/>
                              <a:lumOff val="40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0462826"/>
                  </a:ext>
                </a:extLst>
              </a:tr>
              <a:tr h="58053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60000"/>
                                <a:lumOff val="4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+mn-ea"/>
                          <a:ea typeface="+mn-ea"/>
                        </a:rPr>
                        <a:t>06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60000"/>
                              <a:lumOff val="4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+mn-ea"/>
                        <a:ea typeface="+mn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다른 텍스트를 입력해 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60000"/>
                                <a:lumOff val="4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prstClr val="black">
                              <a:lumMod val="60000"/>
                              <a:lumOff val="40000"/>
                              <a:alpha val="0"/>
                            </a:prst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페이퍼로지 5 Medium" pitchFamily="2" charset="-127"/>
                        <a:ea typeface="페이퍼로지 5 Medium" pitchFamily="2" charset="-127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279972"/>
                  </a:ext>
                </a:extLst>
              </a:tr>
            </a:tbl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D5B7C313-9C1C-4414-9E4A-C00BC94F66D4}"/>
              </a:ext>
            </a:extLst>
          </p:cNvPr>
          <p:cNvSpPr txBox="1"/>
          <p:nvPr/>
        </p:nvSpPr>
        <p:spPr>
          <a:xfrm>
            <a:off x="1321822" y="1438212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EBE47B2-DC19-49A1-956B-09B387AC35B2}"/>
              </a:ext>
            </a:extLst>
          </p:cNvPr>
          <p:cNvSpPr txBox="1"/>
          <p:nvPr/>
        </p:nvSpPr>
        <p:spPr>
          <a:xfrm>
            <a:off x="1352777" y="1191048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1000E61-9862-44B2-8DAF-5781106BC618}"/>
              </a:ext>
            </a:extLst>
          </p:cNvPr>
          <p:cNvSpPr txBox="1"/>
          <p:nvPr/>
        </p:nvSpPr>
        <p:spPr>
          <a:xfrm>
            <a:off x="1321820" y="442351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34" name="Rectangle 5">
            <a:extLst>
              <a:ext uri="{FF2B5EF4-FFF2-40B4-BE49-F238E27FC236}">
                <a16:creationId xmlns:a16="http://schemas.microsoft.com/office/drawing/2014/main" id="{6ACF18E8-B08E-48C0-B65B-5994CBD71928}"/>
              </a:ext>
            </a:extLst>
          </p:cNvPr>
          <p:cNvSpPr/>
          <p:nvPr/>
        </p:nvSpPr>
        <p:spPr>
          <a:xfrm>
            <a:off x="1321820" y="4778404"/>
            <a:ext cx="3933768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FA70A3E3-3FD1-4B3C-B74B-16EB2DF6EDDC}"/>
              </a:ext>
            </a:extLst>
          </p:cNvPr>
          <p:cNvSpPr/>
          <p:nvPr/>
        </p:nvSpPr>
        <p:spPr>
          <a:xfrm>
            <a:off x="6357257" y="1438212"/>
            <a:ext cx="4629036" cy="5539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A7D88A37-5DD0-4E3F-95B3-396C697DB341}"/>
              </a:ext>
            </a:extLst>
          </p:cNvPr>
          <p:cNvSpPr/>
          <p:nvPr/>
        </p:nvSpPr>
        <p:spPr>
          <a:xfrm>
            <a:off x="6537236" y="2089356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01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C37E53E0-A705-4FD2-926A-ADE953FC67C8}"/>
              </a:ext>
            </a:extLst>
          </p:cNvPr>
          <p:cNvSpPr/>
          <p:nvPr/>
        </p:nvSpPr>
        <p:spPr>
          <a:xfrm>
            <a:off x="6537236" y="2665112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02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5EF034E1-5FDB-4BAF-906E-A797238DA36D}"/>
              </a:ext>
            </a:extLst>
          </p:cNvPr>
          <p:cNvSpPr/>
          <p:nvPr/>
        </p:nvSpPr>
        <p:spPr>
          <a:xfrm>
            <a:off x="6537236" y="3240868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03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98" name="사각형: 둥근 모서리 97">
            <a:extLst>
              <a:ext uri="{FF2B5EF4-FFF2-40B4-BE49-F238E27FC236}">
                <a16:creationId xmlns:a16="http://schemas.microsoft.com/office/drawing/2014/main" id="{EB228DE2-90A3-41E7-BB7C-4D6E2F172A34}"/>
              </a:ext>
            </a:extLst>
          </p:cNvPr>
          <p:cNvSpPr/>
          <p:nvPr/>
        </p:nvSpPr>
        <p:spPr>
          <a:xfrm>
            <a:off x="6537236" y="3816624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04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BC1A0157-5426-4451-B200-F03906910A12}"/>
              </a:ext>
            </a:extLst>
          </p:cNvPr>
          <p:cNvSpPr/>
          <p:nvPr/>
        </p:nvSpPr>
        <p:spPr>
          <a:xfrm>
            <a:off x="6537236" y="4392380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05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49BF17F-7637-40A1-A1BE-C44C2908F843}"/>
              </a:ext>
            </a:extLst>
          </p:cNvPr>
          <p:cNvSpPr/>
          <p:nvPr/>
        </p:nvSpPr>
        <p:spPr>
          <a:xfrm>
            <a:off x="6537236" y="4968136"/>
            <a:ext cx="361511" cy="361511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pPr algn="ctr"/>
            <a:r>
              <a:rPr lang="en-US" altLang="ko-KR" sz="1200">
                <a:ln>
                  <a:solidFill>
                    <a:schemeClr val="tx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1"/>
                </a:solidFill>
              </a:rPr>
              <a:t>06</a:t>
            </a:r>
            <a:endParaRPr lang="ko-KR" altLang="en-US" sz="1200">
              <a:ln>
                <a:solidFill>
                  <a:schemeClr val="tx1">
                    <a:lumMod val="60000"/>
                    <a:lumOff val="40000"/>
                    <a:alpha val="0"/>
                  </a:schemeClr>
                </a:solidFill>
              </a:ln>
              <a:solidFill>
                <a:schemeClr val="accent1"/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8822E06C-6D8F-4796-A335-26256E4ADE30}"/>
              </a:ext>
            </a:extLst>
          </p:cNvPr>
          <p:cNvSpPr txBox="1"/>
          <p:nvPr/>
        </p:nvSpPr>
        <p:spPr>
          <a:xfrm>
            <a:off x="6575336" y="1626537"/>
            <a:ext cx="281872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No.</a:t>
            </a:r>
            <a:endParaRPr lang="ko-KR" altLang="en-US" sz="14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79DE1B5F-DED5-492A-BD59-5380ABACFF67}"/>
              </a:ext>
            </a:extLst>
          </p:cNvPr>
          <p:cNvSpPr txBox="1"/>
          <p:nvPr/>
        </p:nvSpPr>
        <p:spPr>
          <a:xfrm>
            <a:off x="7142791" y="162653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 입력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7AAF1A4-5356-4388-BA30-0F63A04108FE}"/>
              </a:ext>
            </a:extLst>
          </p:cNvPr>
          <p:cNvSpPr txBox="1"/>
          <p:nvPr/>
        </p:nvSpPr>
        <p:spPr>
          <a:xfrm>
            <a:off x="8585441" y="1626537"/>
            <a:ext cx="77200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텍스트 입력</a:t>
            </a:r>
          </a:p>
        </p:txBody>
      </p:sp>
    </p:spTree>
    <p:extLst>
      <p:ext uri="{BB962C8B-B14F-4D97-AF65-F5344CB8AC3E}">
        <p14:creationId xmlns:p14="http://schemas.microsoft.com/office/powerpoint/2010/main" val="345294059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5ED20303-18EE-D44F-D856-37CE9CC0C711}"/>
              </a:ext>
            </a:extLst>
          </p:cNvPr>
          <p:cNvSpPr txBox="1"/>
          <p:nvPr/>
        </p:nvSpPr>
        <p:spPr>
          <a:xfrm>
            <a:off x="695326" y="190679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A449865D-6A76-97A1-5FC7-E83EFCD24C75}"/>
              </a:ext>
            </a:extLst>
          </p:cNvPr>
          <p:cNvCxnSpPr>
            <a:cxnSpLocks/>
          </p:cNvCxnSpPr>
          <p:nvPr/>
        </p:nvCxnSpPr>
        <p:spPr>
          <a:xfrm>
            <a:off x="695326" y="3539659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Rectangle 5">
            <a:extLst>
              <a:ext uri="{FF2B5EF4-FFF2-40B4-BE49-F238E27FC236}">
                <a16:creationId xmlns:a16="http://schemas.microsoft.com/office/drawing/2014/main" id="{2DDA02E0-6548-45FF-7842-D12F46473BE7}"/>
              </a:ext>
            </a:extLst>
          </p:cNvPr>
          <p:cNvSpPr/>
          <p:nvPr/>
        </p:nvSpPr>
        <p:spPr>
          <a:xfrm>
            <a:off x="695325" y="4666766"/>
            <a:ext cx="3888243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aphicFrame>
        <p:nvGraphicFramePr>
          <p:cNvPr id="19" name="Chart 32">
            <a:extLst>
              <a:ext uri="{FF2B5EF4-FFF2-40B4-BE49-F238E27FC236}">
                <a16:creationId xmlns:a16="http://schemas.microsoft.com/office/drawing/2014/main" id="{5805BDFE-D822-4E34-A1D2-57C8AFCFF98D}"/>
              </a:ext>
            </a:extLst>
          </p:cNvPr>
          <p:cNvGraphicFramePr/>
          <p:nvPr/>
        </p:nvGraphicFramePr>
        <p:xfrm>
          <a:off x="5476123" y="1882839"/>
          <a:ext cx="6145247" cy="3948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F91764D2-E54E-49B1-B361-1BE3C2278FE3}"/>
              </a:ext>
            </a:extLst>
          </p:cNvPr>
          <p:cNvSpPr txBox="1"/>
          <p:nvPr/>
        </p:nvSpPr>
        <p:spPr>
          <a:xfrm>
            <a:off x="695325" y="429430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C3A27B-69E3-4593-E023-423F515803C3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A67E90-1343-0BBA-F184-2B1902981D89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89995079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Chart 98">
            <a:extLst>
              <a:ext uri="{FF2B5EF4-FFF2-40B4-BE49-F238E27FC236}">
                <a16:creationId xmlns:a16="http://schemas.microsoft.com/office/drawing/2014/main" id="{884A636F-55A4-476A-A826-C277A107A21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57693732"/>
              </p:ext>
            </p:extLst>
          </p:nvPr>
        </p:nvGraphicFramePr>
        <p:xfrm>
          <a:off x="187303" y="2004312"/>
          <a:ext cx="6552728" cy="45064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FEBA66FA-8556-4B00-978A-5BA04CFE1097}"/>
              </a:ext>
            </a:extLst>
          </p:cNvPr>
          <p:cNvSpPr/>
          <p:nvPr/>
        </p:nvSpPr>
        <p:spPr>
          <a:xfrm>
            <a:off x="6913584" y="3670303"/>
            <a:ext cx="1976831" cy="2276547"/>
          </a:xfrm>
          <a:prstGeom prst="roundRect">
            <a:avLst>
              <a:gd name="adj" fmla="val 703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DC3C579C-1E9C-4EA7-8E33-B5E811D27FED}"/>
              </a:ext>
            </a:extLst>
          </p:cNvPr>
          <p:cNvSpPr/>
          <p:nvPr/>
        </p:nvSpPr>
        <p:spPr>
          <a:xfrm>
            <a:off x="6913584" y="2091013"/>
            <a:ext cx="1976831" cy="1386339"/>
          </a:xfrm>
          <a:prstGeom prst="roundRect">
            <a:avLst>
              <a:gd name="adj" fmla="val 7030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F0D80573-4D0D-40E4-B06A-00FB09584B8A}"/>
              </a:ext>
            </a:extLst>
          </p:cNvPr>
          <p:cNvSpPr/>
          <p:nvPr/>
        </p:nvSpPr>
        <p:spPr>
          <a:xfrm>
            <a:off x="9137500" y="2091011"/>
            <a:ext cx="1976831" cy="3855836"/>
          </a:xfrm>
          <a:prstGeom prst="roundRect">
            <a:avLst>
              <a:gd name="adj" fmla="val 7030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6F88B3A-A7EC-44B1-9D3F-03975FE84A06}"/>
              </a:ext>
            </a:extLst>
          </p:cNvPr>
          <p:cNvSpPr txBox="1"/>
          <p:nvPr/>
        </p:nvSpPr>
        <p:spPr>
          <a:xfrm>
            <a:off x="7156599" y="4788261"/>
            <a:ext cx="696794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250</a:t>
            </a:r>
            <a:r>
              <a:rPr lang="en-US" altLang="ko-KR" sz="12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en-US" altLang="ko-KR" sz="2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grpSp>
        <p:nvGrpSpPr>
          <p:cNvPr id="67" name="그래픽 33">
            <a:extLst>
              <a:ext uri="{FF2B5EF4-FFF2-40B4-BE49-F238E27FC236}">
                <a16:creationId xmlns:a16="http://schemas.microsoft.com/office/drawing/2014/main" id="{80D37F2C-3BB8-4809-9DBF-93D6BD77206E}"/>
              </a:ext>
            </a:extLst>
          </p:cNvPr>
          <p:cNvGrpSpPr/>
          <p:nvPr/>
        </p:nvGrpSpPr>
        <p:grpSpPr>
          <a:xfrm>
            <a:off x="7156600" y="3999050"/>
            <a:ext cx="394823" cy="362180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35953F3F-62C1-4973-A5D7-A9656CCFA0E2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CC9BA195-983A-48C2-BB4D-EFC86C68DB2E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150A3A4C-3515-400E-A25F-83851E01FCBD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1" name="Rectangle 5">
            <a:extLst>
              <a:ext uri="{FF2B5EF4-FFF2-40B4-BE49-F238E27FC236}">
                <a16:creationId xmlns:a16="http://schemas.microsoft.com/office/drawing/2014/main" id="{7DFE01F3-9E08-430E-A2BF-9F493EDCEAE8}"/>
              </a:ext>
            </a:extLst>
          </p:cNvPr>
          <p:cNvSpPr/>
          <p:nvPr/>
        </p:nvSpPr>
        <p:spPr>
          <a:xfrm>
            <a:off x="7156600" y="5215217"/>
            <a:ext cx="1172063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grpSp>
        <p:nvGrpSpPr>
          <p:cNvPr id="72" name="그래픽 47">
            <a:extLst>
              <a:ext uri="{FF2B5EF4-FFF2-40B4-BE49-F238E27FC236}">
                <a16:creationId xmlns:a16="http://schemas.microsoft.com/office/drawing/2014/main" id="{CD33AA7D-4E0B-4D71-957B-BF8207350FA6}"/>
              </a:ext>
            </a:extLst>
          </p:cNvPr>
          <p:cNvGrpSpPr/>
          <p:nvPr/>
        </p:nvGrpSpPr>
        <p:grpSpPr>
          <a:xfrm>
            <a:off x="7156600" y="2282828"/>
            <a:ext cx="391485" cy="395327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A4CC9159-162C-4506-AA35-420B8F14815B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644BE6A4-43E4-45B9-AB65-125ED2B5F638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C94DF4B3-2EAA-4016-86B8-2A2625135955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D4C6FDD8-98AF-4D99-9E9A-8E064E1708D0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78" name="그래픽 47">
              <a:extLst>
                <a:ext uri="{FF2B5EF4-FFF2-40B4-BE49-F238E27FC236}">
                  <a16:creationId xmlns:a16="http://schemas.microsoft.com/office/drawing/2014/main" id="{F1C547A3-78CA-4F94-A43C-A91336A45ABF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80" name="자유형: 도형 79">
                <a:extLst>
                  <a:ext uri="{FF2B5EF4-FFF2-40B4-BE49-F238E27FC236}">
                    <a16:creationId xmlns:a16="http://schemas.microsoft.com/office/drawing/2014/main" id="{77E3206E-B7A0-49D5-9510-2960B60ECAE8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1" name="자유형: 도형 80">
                <a:extLst>
                  <a:ext uri="{FF2B5EF4-FFF2-40B4-BE49-F238E27FC236}">
                    <a16:creationId xmlns:a16="http://schemas.microsoft.com/office/drawing/2014/main" id="{BB18F833-E9DB-4ECE-97D8-C228DEBC938C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2" name="자유형: 도형 81">
                <a:extLst>
                  <a:ext uri="{FF2B5EF4-FFF2-40B4-BE49-F238E27FC236}">
                    <a16:creationId xmlns:a16="http://schemas.microsoft.com/office/drawing/2014/main" id="{A1EF3FBE-D83F-4DA9-BC16-B1C9519D411A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3" name="자유형: 도형 82">
                <a:extLst>
                  <a:ext uri="{FF2B5EF4-FFF2-40B4-BE49-F238E27FC236}">
                    <a16:creationId xmlns:a16="http://schemas.microsoft.com/office/drawing/2014/main" id="{DEF7D502-EF08-4CD6-9AFA-69235B9FB745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F2787AE5-A88D-4D6A-AC8A-B07C8E0F14E9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6" name="TextBox 95">
            <a:extLst>
              <a:ext uri="{FF2B5EF4-FFF2-40B4-BE49-F238E27FC236}">
                <a16:creationId xmlns:a16="http://schemas.microsoft.com/office/drawing/2014/main" id="{0192427C-FC95-48D4-93FD-CCA81A71D40A}"/>
              </a:ext>
            </a:extLst>
          </p:cNvPr>
          <p:cNvSpPr txBox="1"/>
          <p:nvPr/>
        </p:nvSpPr>
        <p:spPr>
          <a:xfrm>
            <a:off x="7156598" y="2948632"/>
            <a:ext cx="696794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450</a:t>
            </a:r>
            <a:r>
              <a:rPr lang="en-US" altLang="ko-KR" sz="12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en-US" altLang="ko-KR" sz="2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7" name="Rectangle 5">
            <a:extLst>
              <a:ext uri="{FF2B5EF4-FFF2-40B4-BE49-F238E27FC236}">
                <a16:creationId xmlns:a16="http://schemas.microsoft.com/office/drawing/2014/main" id="{AA957876-837B-4875-9F2F-66F4A50BF464}"/>
              </a:ext>
            </a:extLst>
          </p:cNvPr>
          <p:cNvSpPr/>
          <p:nvPr/>
        </p:nvSpPr>
        <p:spPr>
          <a:xfrm>
            <a:off x="7996040" y="3064805"/>
            <a:ext cx="577081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98" name="그래픽 52">
            <a:extLst>
              <a:ext uri="{FF2B5EF4-FFF2-40B4-BE49-F238E27FC236}">
                <a16:creationId xmlns:a16="http://schemas.microsoft.com/office/drawing/2014/main" id="{AAFCA967-C292-414C-9616-A0C52543A5F4}"/>
              </a:ext>
            </a:extLst>
          </p:cNvPr>
          <p:cNvGrpSpPr/>
          <p:nvPr/>
        </p:nvGrpSpPr>
        <p:grpSpPr>
          <a:xfrm>
            <a:off x="9425811" y="2307618"/>
            <a:ext cx="411611" cy="380045"/>
            <a:chOff x="9258116" y="3184928"/>
            <a:chExt cx="848092" cy="783053"/>
          </a:xfrm>
          <a:solidFill>
            <a:schemeClr val="accent2"/>
          </a:solidFill>
        </p:grpSpPr>
        <p:grpSp>
          <p:nvGrpSpPr>
            <p:cNvPr id="99" name="그래픽 52">
              <a:extLst>
                <a:ext uri="{FF2B5EF4-FFF2-40B4-BE49-F238E27FC236}">
                  <a16:creationId xmlns:a16="http://schemas.microsoft.com/office/drawing/2014/main" id="{C8BB14D8-25A1-4486-BAE0-979F61A29CEE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grpFill/>
          </p:grpSpPr>
          <p:grpSp>
            <p:nvGrpSpPr>
              <p:cNvPr id="112" name="그래픽 52">
                <a:extLst>
                  <a:ext uri="{FF2B5EF4-FFF2-40B4-BE49-F238E27FC236}">
                    <a16:creationId xmlns:a16="http://schemas.microsoft.com/office/drawing/2014/main" id="{9FCD3E59-343C-4E16-9C3A-041BA8CC4C0F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grpFill/>
            </p:grpSpPr>
            <p:sp>
              <p:nvSpPr>
                <p:cNvPr id="119" name="자유형: 도형 118">
                  <a:extLst>
                    <a:ext uri="{FF2B5EF4-FFF2-40B4-BE49-F238E27FC236}">
                      <a16:creationId xmlns:a16="http://schemas.microsoft.com/office/drawing/2014/main" id="{0AA78BC0-3E2B-478C-BB44-72CBED6FEB3B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0" name="자유형: 도형 119">
                  <a:extLst>
                    <a:ext uri="{FF2B5EF4-FFF2-40B4-BE49-F238E27FC236}">
                      <a16:creationId xmlns:a16="http://schemas.microsoft.com/office/drawing/2014/main" id="{4B5E0B66-1EEB-4B24-B0D3-A7D1486845C5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1" name="자유형: 도형 120">
                  <a:extLst>
                    <a:ext uri="{FF2B5EF4-FFF2-40B4-BE49-F238E27FC236}">
                      <a16:creationId xmlns:a16="http://schemas.microsoft.com/office/drawing/2014/main" id="{37187B23-28F6-4C19-BBBF-AF90164A0BF5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22" name="자유형: 도형 121">
                  <a:extLst>
                    <a:ext uri="{FF2B5EF4-FFF2-40B4-BE49-F238E27FC236}">
                      <a16:creationId xmlns:a16="http://schemas.microsoft.com/office/drawing/2014/main" id="{FF726AB2-1110-4E21-8572-204672C67807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13" name="그래픽 52">
                <a:extLst>
                  <a:ext uri="{FF2B5EF4-FFF2-40B4-BE49-F238E27FC236}">
                    <a16:creationId xmlns:a16="http://schemas.microsoft.com/office/drawing/2014/main" id="{7291A97A-6844-4FA2-AE7D-24E8F906FFF8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grpFill/>
            </p:grpSpPr>
            <p:grpSp>
              <p:nvGrpSpPr>
                <p:cNvPr id="114" name="그래픽 52">
                  <a:extLst>
                    <a:ext uri="{FF2B5EF4-FFF2-40B4-BE49-F238E27FC236}">
                      <a16:creationId xmlns:a16="http://schemas.microsoft.com/office/drawing/2014/main" id="{555EA44E-9423-4E91-AC63-24E96FE33F47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grpFill/>
              </p:grpSpPr>
              <p:sp>
                <p:nvSpPr>
                  <p:cNvPr id="117" name="자유형: 도형 116">
                    <a:extLst>
                      <a:ext uri="{FF2B5EF4-FFF2-40B4-BE49-F238E27FC236}">
                        <a16:creationId xmlns:a16="http://schemas.microsoft.com/office/drawing/2014/main" id="{07017CFE-2DF9-4FF1-9698-BBCDD65CFC6B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8" name="자유형: 도형 117">
                    <a:extLst>
                      <a:ext uri="{FF2B5EF4-FFF2-40B4-BE49-F238E27FC236}">
                        <a16:creationId xmlns:a16="http://schemas.microsoft.com/office/drawing/2014/main" id="{B189A15C-DC1E-4DA6-A31F-22DF46FBD61F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23688534-3B08-4C03-96DD-1CB0E6DBE0ED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6" name="자유형: 도형 115">
                  <a:extLst>
                    <a:ext uri="{FF2B5EF4-FFF2-40B4-BE49-F238E27FC236}">
                      <a16:creationId xmlns:a16="http://schemas.microsoft.com/office/drawing/2014/main" id="{6FBDAF49-4897-4558-933E-CFDBB9A5B8F3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00" name="그래픽 52">
              <a:extLst>
                <a:ext uri="{FF2B5EF4-FFF2-40B4-BE49-F238E27FC236}">
                  <a16:creationId xmlns:a16="http://schemas.microsoft.com/office/drawing/2014/main" id="{9CE97248-8F03-4ECB-A74D-56FDF65B85DC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grpFill/>
          </p:grpSpPr>
          <p:grpSp>
            <p:nvGrpSpPr>
              <p:cNvPr id="101" name="그래픽 52">
                <a:extLst>
                  <a:ext uri="{FF2B5EF4-FFF2-40B4-BE49-F238E27FC236}">
                    <a16:creationId xmlns:a16="http://schemas.microsoft.com/office/drawing/2014/main" id="{4342697F-347B-4C9E-A21E-4BFD5C9A8991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grpFill/>
            </p:grpSpPr>
            <p:sp>
              <p:nvSpPr>
                <p:cNvPr id="108" name="자유형: 도형 107">
                  <a:extLst>
                    <a:ext uri="{FF2B5EF4-FFF2-40B4-BE49-F238E27FC236}">
                      <a16:creationId xmlns:a16="http://schemas.microsoft.com/office/drawing/2014/main" id="{F5D80577-3AA9-4320-8C39-3957A4017947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9" name="자유형: 도형 108">
                  <a:extLst>
                    <a:ext uri="{FF2B5EF4-FFF2-40B4-BE49-F238E27FC236}">
                      <a16:creationId xmlns:a16="http://schemas.microsoft.com/office/drawing/2014/main" id="{4152DAA5-F1BC-448D-8490-F0BF179A6130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0" name="자유형: 도형 109">
                  <a:extLst>
                    <a:ext uri="{FF2B5EF4-FFF2-40B4-BE49-F238E27FC236}">
                      <a16:creationId xmlns:a16="http://schemas.microsoft.com/office/drawing/2014/main" id="{A261E2AA-A631-4304-97CD-E622CB270EED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1" name="자유형: 도형 110">
                  <a:extLst>
                    <a:ext uri="{FF2B5EF4-FFF2-40B4-BE49-F238E27FC236}">
                      <a16:creationId xmlns:a16="http://schemas.microsoft.com/office/drawing/2014/main" id="{57F22EA2-7B7E-4F13-87BC-C4A2CE706E24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102" name="그래픽 52">
                <a:extLst>
                  <a:ext uri="{FF2B5EF4-FFF2-40B4-BE49-F238E27FC236}">
                    <a16:creationId xmlns:a16="http://schemas.microsoft.com/office/drawing/2014/main" id="{2CC4767B-CBCC-431D-A844-F752CC0D85B5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grpFill/>
            </p:grpSpPr>
            <p:grpSp>
              <p:nvGrpSpPr>
                <p:cNvPr id="103" name="그래픽 52">
                  <a:extLst>
                    <a:ext uri="{FF2B5EF4-FFF2-40B4-BE49-F238E27FC236}">
                      <a16:creationId xmlns:a16="http://schemas.microsoft.com/office/drawing/2014/main" id="{A4527222-656E-4E2C-9B81-A1A3DD75A78F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grpFill/>
              </p:grpSpPr>
              <p:sp>
                <p:nvSpPr>
                  <p:cNvPr id="106" name="자유형: 도형 105">
                    <a:extLst>
                      <a:ext uri="{FF2B5EF4-FFF2-40B4-BE49-F238E27FC236}">
                        <a16:creationId xmlns:a16="http://schemas.microsoft.com/office/drawing/2014/main" id="{09A6EEA1-8606-4FCD-AE1B-48035966956A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07" name="자유형: 도형 106">
                    <a:extLst>
                      <a:ext uri="{FF2B5EF4-FFF2-40B4-BE49-F238E27FC236}">
                        <a16:creationId xmlns:a16="http://schemas.microsoft.com/office/drawing/2014/main" id="{7525E77D-0248-4479-9B66-A4962B5D3F49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grpFill/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04" name="자유형: 도형 103">
                  <a:extLst>
                    <a:ext uri="{FF2B5EF4-FFF2-40B4-BE49-F238E27FC236}">
                      <a16:creationId xmlns:a16="http://schemas.microsoft.com/office/drawing/2014/main" id="{BEE8A980-FC99-4CC3-91FB-AC0A91C35804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5" name="자유형: 도형 104">
                  <a:extLst>
                    <a:ext uri="{FF2B5EF4-FFF2-40B4-BE49-F238E27FC236}">
                      <a16:creationId xmlns:a16="http://schemas.microsoft.com/office/drawing/2014/main" id="{39415962-251E-4953-A1A9-F99F3882057B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grpFill/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4AF07A5F-9597-4BFB-A169-3603AD1350BF}"/>
              </a:ext>
            </a:extLst>
          </p:cNvPr>
          <p:cNvSpPr txBox="1"/>
          <p:nvPr/>
        </p:nvSpPr>
        <p:spPr>
          <a:xfrm>
            <a:off x="9425811" y="4788269"/>
            <a:ext cx="696794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150</a:t>
            </a:r>
            <a:r>
              <a:rPr lang="en-US" altLang="ko-KR" sz="12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en-US" altLang="ko-KR" sz="2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29" name="Rectangle 5">
            <a:extLst>
              <a:ext uri="{FF2B5EF4-FFF2-40B4-BE49-F238E27FC236}">
                <a16:creationId xmlns:a16="http://schemas.microsoft.com/office/drawing/2014/main" id="{B5621FE1-C03D-43DD-8C07-FCFA2B81A589}"/>
              </a:ext>
            </a:extLst>
          </p:cNvPr>
          <p:cNvSpPr/>
          <p:nvPr/>
        </p:nvSpPr>
        <p:spPr>
          <a:xfrm>
            <a:off x="9425811" y="5215228"/>
            <a:ext cx="1172063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3AD89ED-0052-4490-8AF2-9B3D1BDC8849}"/>
              </a:ext>
            </a:extLst>
          </p:cNvPr>
          <p:cNvSpPr txBox="1"/>
          <p:nvPr/>
        </p:nvSpPr>
        <p:spPr>
          <a:xfrm>
            <a:off x="9425811" y="3545121"/>
            <a:ext cx="696794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350</a:t>
            </a:r>
            <a:r>
              <a:rPr lang="en-US" altLang="ko-KR" sz="12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en-US" altLang="ko-KR" sz="20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2" name="Rectangle 5">
            <a:extLst>
              <a:ext uri="{FF2B5EF4-FFF2-40B4-BE49-F238E27FC236}">
                <a16:creationId xmlns:a16="http://schemas.microsoft.com/office/drawing/2014/main" id="{E573DF29-73E3-4469-9574-15917DD54E94}"/>
              </a:ext>
            </a:extLst>
          </p:cNvPr>
          <p:cNvSpPr/>
          <p:nvPr/>
        </p:nvSpPr>
        <p:spPr>
          <a:xfrm>
            <a:off x="9425811" y="3972080"/>
            <a:ext cx="1172063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77A6379-771C-B936-1FF8-40BF668585DB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555F923-686F-DDB8-2BBB-F4417951D9F9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106906608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3" name="차트 122">
            <a:extLst>
              <a:ext uri="{FF2B5EF4-FFF2-40B4-BE49-F238E27FC236}">
                <a16:creationId xmlns:a16="http://schemas.microsoft.com/office/drawing/2014/main" id="{9A8D3F35-880D-4A0A-A246-748ADFF424B4}"/>
              </a:ext>
            </a:extLst>
          </p:cNvPr>
          <p:cNvGraphicFramePr/>
          <p:nvPr/>
        </p:nvGraphicFramePr>
        <p:xfrm>
          <a:off x="6096615" y="1906187"/>
          <a:ext cx="5113235" cy="28624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44421E4F-933B-4578-8527-FBB4C0695BAD}"/>
              </a:ext>
            </a:extLst>
          </p:cNvPr>
          <p:cNvSpPr/>
          <p:nvPr/>
        </p:nvSpPr>
        <p:spPr>
          <a:xfrm>
            <a:off x="0" y="5109031"/>
            <a:ext cx="12192000" cy="17489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cxnSp>
        <p:nvCxnSpPr>
          <p:cNvPr id="138" name="직선 연결선 137">
            <a:extLst>
              <a:ext uri="{FF2B5EF4-FFF2-40B4-BE49-F238E27FC236}">
                <a16:creationId xmlns:a16="http://schemas.microsoft.com/office/drawing/2014/main" id="{6E629E85-8D99-4648-984D-0DA3FF02FBFE}"/>
              </a:ext>
            </a:extLst>
          </p:cNvPr>
          <p:cNvCxnSpPr>
            <a:cxnSpLocks/>
          </p:cNvCxnSpPr>
          <p:nvPr/>
        </p:nvCxnSpPr>
        <p:spPr>
          <a:xfrm>
            <a:off x="709129" y="1906187"/>
            <a:ext cx="1177764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" name="Rectangle 5">
            <a:extLst>
              <a:ext uri="{FF2B5EF4-FFF2-40B4-BE49-F238E27FC236}">
                <a16:creationId xmlns:a16="http://schemas.microsoft.com/office/drawing/2014/main" id="{DB9442F5-4F50-4A37-AB1C-18F9EE85BE68}"/>
              </a:ext>
            </a:extLst>
          </p:cNvPr>
          <p:cNvSpPr/>
          <p:nvPr/>
        </p:nvSpPr>
        <p:spPr>
          <a:xfrm>
            <a:off x="710408" y="2671588"/>
            <a:ext cx="3933769" cy="14171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  <a:p>
            <a:pPr latinLnBrk="0">
              <a:lnSpc>
                <a:spcPct val="130000"/>
              </a:lnSpc>
              <a:defRPr/>
            </a:pP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latinLnBrk="0">
              <a:lnSpc>
                <a:spcPct val="130000"/>
              </a:lnSpc>
              <a:defRPr/>
            </a:pP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하고 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현재 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읽어 주셔서 진심으로 감사합니다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3DFA43CC-9E8B-4DB3-8B14-173268A6CB2A}"/>
              </a:ext>
            </a:extLst>
          </p:cNvPr>
          <p:cNvSpPr txBox="1"/>
          <p:nvPr/>
        </p:nvSpPr>
        <p:spPr>
          <a:xfrm>
            <a:off x="1437115" y="5468537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2" name="Rectangle 5">
            <a:extLst>
              <a:ext uri="{FF2B5EF4-FFF2-40B4-BE49-F238E27FC236}">
                <a16:creationId xmlns:a16="http://schemas.microsoft.com/office/drawing/2014/main" id="{0F3E1365-568A-4166-8EE2-C1B92473EE33}"/>
              </a:ext>
            </a:extLst>
          </p:cNvPr>
          <p:cNvSpPr/>
          <p:nvPr/>
        </p:nvSpPr>
        <p:spPr>
          <a:xfrm>
            <a:off x="1437115" y="5835713"/>
            <a:ext cx="393376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462FCB2E-6172-45D4-9FB8-36D959D8CEB2}"/>
              </a:ext>
            </a:extLst>
          </p:cNvPr>
          <p:cNvSpPr txBox="1"/>
          <p:nvPr/>
        </p:nvSpPr>
        <p:spPr>
          <a:xfrm>
            <a:off x="6821121" y="5468539"/>
            <a:ext cx="157254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8" name="Rectangle 5">
            <a:extLst>
              <a:ext uri="{FF2B5EF4-FFF2-40B4-BE49-F238E27FC236}">
                <a16:creationId xmlns:a16="http://schemas.microsoft.com/office/drawing/2014/main" id="{AA41B3B2-AAAF-472F-BA3B-3CA7752A7BCF}"/>
              </a:ext>
            </a:extLst>
          </p:cNvPr>
          <p:cNvSpPr/>
          <p:nvPr/>
        </p:nvSpPr>
        <p:spPr>
          <a:xfrm>
            <a:off x="6821119" y="5835713"/>
            <a:ext cx="3933768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149" name="그래픽 33">
            <a:extLst>
              <a:ext uri="{FF2B5EF4-FFF2-40B4-BE49-F238E27FC236}">
                <a16:creationId xmlns:a16="http://schemas.microsoft.com/office/drawing/2014/main" id="{53746A49-4811-4A90-A495-1F58783806A7}"/>
              </a:ext>
            </a:extLst>
          </p:cNvPr>
          <p:cNvGrpSpPr/>
          <p:nvPr/>
        </p:nvGrpSpPr>
        <p:grpSpPr>
          <a:xfrm>
            <a:off x="6353582" y="5417924"/>
            <a:ext cx="296061" cy="271583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0FD6E5DC-22C3-4D9C-8A45-AFE94BE3091B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0ABDA9D1-AE2D-48FC-AD01-165A9CAB0E13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152" name="자유형: 도형 151">
              <a:extLst>
                <a:ext uri="{FF2B5EF4-FFF2-40B4-BE49-F238E27FC236}">
                  <a16:creationId xmlns:a16="http://schemas.microsoft.com/office/drawing/2014/main" id="{9C027D46-8A2E-4128-BE58-913B7F92260E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solidFill>
              <a:schemeClr val="bg1"/>
            </a:solidFill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</p:grpSp>
      <p:grpSp>
        <p:nvGrpSpPr>
          <p:cNvPr id="153" name="그래픽 52">
            <a:extLst>
              <a:ext uri="{FF2B5EF4-FFF2-40B4-BE49-F238E27FC236}">
                <a16:creationId xmlns:a16="http://schemas.microsoft.com/office/drawing/2014/main" id="{46605ADE-40BC-4275-8C9C-FF2BDDCEB82F}"/>
              </a:ext>
            </a:extLst>
          </p:cNvPr>
          <p:cNvGrpSpPr>
            <a:grpSpLocks noChangeAspect="1"/>
          </p:cNvGrpSpPr>
          <p:nvPr/>
        </p:nvGrpSpPr>
        <p:grpSpPr>
          <a:xfrm>
            <a:off x="918949" y="5396833"/>
            <a:ext cx="340763" cy="314631"/>
            <a:chOff x="9258116" y="3184928"/>
            <a:chExt cx="848092" cy="783053"/>
          </a:xfrm>
          <a:solidFill>
            <a:schemeClr val="bg1"/>
          </a:solidFill>
        </p:grpSpPr>
        <p:grpSp>
          <p:nvGrpSpPr>
            <p:cNvPr id="154" name="그래픽 52">
              <a:extLst>
                <a:ext uri="{FF2B5EF4-FFF2-40B4-BE49-F238E27FC236}">
                  <a16:creationId xmlns:a16="http://schemas.microsoft.com/office/drawing/2014/main" id="{0BD496CA-73A4-41F8-B9F9-B84154526DDE}"/>
                </a:ext>
              </a:extLst>
            </p:cNvPr>
            <p:cNvGrpSpPr/>
            <p:nvPr/>
          </p:nvGrpSpPr>
          <p:grpSpPr>
            <a:xfrm>
              <a:off x="9271367" y="3184928"/>
              <a:ext cx="834840" cy="332803"/>
              <a:chOff x="9271367" y="3184928"/>
              <a:chExt cx="834840" cy="332803"/>
            </a:xfrm>
            <a:solidFill>
              <a:schemeClr val="bg1"/>
            </a:solidFill>
          </p:grpSpPr>
          <p:grpSp>
            <p:nvGrpSpPr>
              <p:cNvPr id="167" name="그래픽 52">
                <a:extLst>
                  <a:ext uri="{FF2B5EF4-FFF2-40B4-BE49-F238E27FC236}">
                    <a16:creationId xmlns:a16="http://schemas.microsoft.com/office/drawing/2014/main" id="{11B33AA4-6257-4350-B096-1D714E4A2392}"/>
                  </a:ext>
                </a:extLst>
              </p:cNvPr>
              <p:cNvGrpSpPr/>
              <p:nvPr/>
            </p:nvGrpSpPr>
            <p:grpSpPr>
              <a:xfrm>
                <a:off x="9271367" y="3261123"/>
                <a:ext cx="313780" cy="99935"/>
                <a:chOff x="9271367" y="3261123"/>
                <a:chExt cx="313780" cy="99935"/>
              </a:xfrm>
              <a:solidFill>
                <a:schemeClr val="bg1"/>
              </a:solidFill>
            </p:grpSpPr>
            <p:sp>
              <p:nvSpPr>
                <p:cNvPr id="174" name="자유형: 도형 173">
                  <a:extLst>
                    <a:ext uri="{FF2B5EF4-FFF2-40B4-BE49-F238E27FC236}">
                      <a16:creationId xmlns:a16="http://schemas.microsoft.com/office/drawing/2014/main" id="{8C275BC2-A237-4064-88BD-36483972655B}"/>
                    </a:ext>
                  </a:extLst>
                </p:cNvPr>
                <p:cNvSpPr/>
                <p:nvPr/>
              </p:nvSpPr>
              <p:spPr>
                <a:xfrm>
                  <a:off x="9374695" y="3334556"/>
                  <a:ext cx="210452" cy="26502"/>
                </a:xfrm>
                <a:custGeom>
                  <a:avLst/>
                  <a:gdLst>
                    <a:gd name="connsiteX0" fmla="*/ 0 w 210452"/>
                    <a:gd name="connsiteY0" fmla="*/ 0 h 26502"/>
                    <a:gd name="connsiteX1" fmla="*/ 210453 w 210452"/>
                    <a:gd name="connsiteY1" fmla="*/ 0 h 26502"/>
                    <a:gd name="connsiteX2" fmla="*/ 210453 w 210452"/>
                    <a:gd name="connsiteY2" fmla="*/ 26503 h 26502"/>
                    <a:gd name="connsiteX3" fmla="*/ 0 w 21045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52" h="26502">
                      <a:moveTo>
                        <a:pt x="0" y="0"/>
                      </a:moveTo>
                      <a:lnTo>
                        <a:pt x="210453" y="0"/>
                      </a:lnTo>
                      <a:lnTo>
                        <a:pt x="21045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75" name="자유형: 도형 174">
                  <a:extLst>
                    <a:ext uri="{FF2B5EF4-FFF2-40B4-BE49-F238E27FC236}">
                      <a16:creationId xmlns:a16="http://schemas.microsoft.com/office/drawing/2014/main" id="{7BE83766-494E-47D2-BB9F-770121149FE7}"/>
                    </a:ext>
                  </a:extLst>
                </p:cNvPr>
                <p:cNvSpPr/>
                <p:nvPr/>
              </p:nvSpPr>
              <p:spPr>
                <a:xfrm>
                  <a:off x="9449824" y="3261123"/>
                  <a:ext cx="121986" cy="26502"/>
                </a:xfrm>
                <a:custGeom>
                  <a:avLst/>
                  <a:gdLst>
                    <a:gd name="connsiteX0" fmla="*/ 0 w 121986"/>
                    <a:gd name="connsiteY0" fmla="*/ 0 h 26502"/>
                    <a:gd name="connsiteX1" fmla="*/ 121986 w 121986"/>
                    <a:gd name="connsiteY1" fmla="*/ 0 h 26502"/>
                    <a:gd name="connsiteX2" fmla="*/ 121986 w 121986"/>
                    <a:gd name="connsiteY2" fmla="*/ 26503 h 26502"/>
                    <a:gd name="connsiteX3" fmla="*/ 0 w 121986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86" h="26502">
                      <a:moveTo>
                        <a:pt x="0" y="0"/>
                      </a:moveTo>
                      <a:lnTo>
                        <a:pt x="121986" y="0"/>
                      </a:lnTo>
                      <a:lnTo>
                        <a:pt x="12198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76" name="자유형: 도형 175">
                  <a:extLst>
                    <a:ext uri="{FF2B5EF4-FFF2-40B4-BE49-F238E27FC236}">
                      <a16:creationId xmlns:a16="http://schemas.microsoft.com/office/drawing/2014/main" id="{A3EDC13D-71A8-48E2-AF42-3ADC42EEF729}"/>
                    </a:ext>
                  </a:extLst>
                </p:cNvPr>
                <p:cNvSpPr/>
                <p:nvPr/>
              </p:nvSpPr>
              <p:spPr>
                <a:xfrm>
                  <a:off x="9346516" y="3261123"/>
                  <a:ext cx="65733" cy="26502"/>
                </a:xfrm>
                <a:custGeom>
                  <a:avLst/>
                  <a:gdLst>
                    <a:gd name="connsiteX0" fmla="*/ 0 w 65733"/>
                    <a:gd name="connsiteY0" fmla="*/ 0 h 26502"/>
                    <a:gd name="connsiteX1" fmla="*/ 65734 w 65733"/>
                    <a:gd name="connsiteY1" fmla="*/ 0 h 26502"/>
                    <a:gd name="connsiteX2" fmla="*/ 65734 w 65733"/>
                    <a:gd name="connsiteY2" fmla="*/ 26503 h 26502"/>
                    <a:gd name="connsiteX3" fmla="*/ 0 w 6573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33" h="26502">
                      <a:moveTo>
                        <a:pt x="0" y="0"/>
                      </a:moveTo>
                      <a:lnTo>
                        <a:pt x="65734" y="0"/>
                      </a:lnTo>
                      <a:lnTo>
                        <a:pt x="6573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77" name="자유형: 도형 176">
                  <a:extLst>
                    <a:ext uri="{FF2B5EF4-FFF2-40B4-BE49-F238E27FC236}">
                      <a16:creationId xmlns:a16="http://schemas.microsoft.com/office/drawing/2014/main" id="{2B3A9AA6-4F00-4FE7-A3D7-B7F57FB95268}"/>
                    </a:ext>
                  </a:extLst>
                </p:cNvPr>
                <p:cNvSpPr/>
                <p:nvPr/>
              </p:nvSpPr>
              <p:spPr>
                <a:xfrm>
                  <a:off x="9271367" y="3334556"/>
                  <a:ext cx="65753" cy="26502"/>
                </a:xfrm>
                <a:custGeom>
                  <a:avLst/>
                  <a:gdLst>
                    <a:gd name="connsiteX0" fmla="*/ 0 w 65753"/>
                    <a:gd name="connsiteY0" fmla="*/ 0 h 26502"/>
                    <a:gd name="connsiteX1" fmla="*/ 65754 w 65753"/>
                    <a:gd name="connsiteY1" fmla="*/ 0 h 26502"/>
                    <a:gd name="connsiteX2" fmla="*/ 65754 w 65753"/>
                    <a:gd name="connsiteY2" fmla="*/ 26503 h 26502"/>
                    <a:gd name="connsiteX3" fmla="*/ 0 w 65753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53" h="26502">
                      <a:moveTo>
                        <a:pt x="0" y="0"/>
                      </a:moveTo>
                      <a:lnTo>
                        <a:pt x="65754" y="0"/>
                      </a:lnTo>
                      <a:lnTo>
                        <a:pt x="65754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168" name="그래픽 52">
                <a:extLst>
                  <a:ext uri="{FF2B5EF4-FFF2-40B4-BE49-F238E27FC236}">
                    <a16:creationId xmlns:a16="http://schemas.microsoft.com/office/drawing/2014/main" id="{03076FA9-0851-4658-8D62-DC54FEB12A2C}"/>
                  </a:ext>
                </a:extLst>
              </p:cNvPr>
              <p:cNvGrpSpPr/>
              <p:nvPr/>
            </p:nvGrpSpPr>
            <p:grpSpPr>
              <a:xfrm>
                <a:off x="9553046" y="3184928"/>
                <a:ext cx="553161" cy="332803"/>
                <a:chOff x="9553046" y="3184928"/>
                <a:chExt cx="553161" cy="332803"/>
              </a:xfrm>
              <a:solidFill>
                <a:schemeClr val="bg1"/>
              </a:solidFill>
            </p:grpSpPr>
            <p:grpSp>
              <p:nvGrpSpPr>
                <p:cNvPr id="169" name="그래픽 52">
                  <a:extLst>
                    <a:ext uri="{FF2B5EF4-FFF2-40B4-BE49-F238E27FC236}">
                      <a16:creationId xmlns:a16="http://schemas.microsoft.com/office/drawing/2014/main" id="{9DCE1601-0BBD-403F-A089-97EECC7A2B2A}"/>
                    </a:ext>
                  </a:extLst>
                </p:cNvPr>
                <p:cNvGrpSpPr/>
                <p:nvPr/>
              </p:nvGrpSpPr>
              <p:grpSpPr>
                <a:xfrm>
                  <a:off x="9553046" y="3184928"/>
                  <a:ext cx="553161" cy="332803"/>
                  <a:chOff x="9553046" y="3184928"/>
                  <a:chExt cx="553161" cy="332803"/>
                </a:xfrm>
                <a:solidFill>
                  <a:schemeClr val="bg1"/>
                </a:solidFill>
              </p:grpSpPr>
              <p:sp>
                <p:nvSpPr>
                  <p:cNvPr id="172" name="자유형: 도형 171">
                    <a:extLst>
                      <a:ext uri="{FF2B5EF4-FFF2-40B4-BE49-F238E27FC236}">
                        <a16:creationId xmlns:a16="http://schemas.microsoft.com/office/drawing/2014/main" id="{5179E97B-831A-4677-9272-F23177E76D2D}"/>
                      </a:ext>
                    </a:extLst>
                  </p:cNvPr>
                  <p:cNvSpPr/>
                  <p:nvPr/>
                </p:nvSpPr>
                <p:spPr>
                  <a:xfrm>
                    <a:off x="9553046" y="3184928"/>
                    <a:ext cx="553161" cy="332803"/>
                  </a:xfrm>
                  <a:custGeom>
                    <a:avLst/>
                    <a:gdLst>
                      <a:gd name="connsiteX0" fmla="*/ 553161 w 553161"/>
                      <a:gd name="connsiteY0" fmla="*/ 332803 h 332803"/>
                      <a:gd name="connsiteX1" fmla="*/ 610 w 553161"/>
                      <a:gd name="connsiteY1" fmla="*/ 332803 h 332803"/>
                      <a:gd name="connsiteX2" fmla="*/ 610 w 553161"/>
                      <a:gd name="connsiteY2" fmla="*/ 214938 h 332803"/>
                      <a:gd name="connsiteX3" fmla="*/ 27112 w 553161"/>
                      <a:gd name="connsiteY3" fmla="*/ 214938 h 332803"/>
                      <a:gd name="connsiteX4" fmla="*/ 27112 w 553161"/>
                      <a:gd name="connsiteY4" fmla="*/ 306300 h 332803"/>
                      <a:gd name="connsiteX5" fmla="*/ 526659 w 553161"/>
                      <a:gd name="connsiteY5" fmla="*/ 306300 h 332803"/>
                      <a:gd name="connsiteX6" fmla="*/ 526659 w 553161"/>
                      <a:gd name="connsiteY6" fmla="*/ 26503 h 332803"/>
                      <a:gd name="connsiteX7" fmla="*/ 27026 w 553161"/>
                      <a:gd name="connsiteY7" fmla="*/ 26503 h 332803"/>
                      <a:gd name="connsiteX8" fmla="*/ 26503 w 553161"/>
                      <a:gd name="connsiteY8" fmla="*/ 107012 h 332803"/>
                      <a:gd name="connsiteX9" fmla="*/ 0 w 553161"/>
                      <a:gd name="connsiteY9" fmla="*/ 106833 h 332803"/>
                      <a:gd name="connsiteX10" fmla="*/ 696 w 553161"/>
                      <a:gd name="connsiteY10" fmla="*/ 0 h 332803"/>
                      <a:gd name="connsiteX11" fmla="*/ 553161 w 553161"/>
                      <a:gd name="connsiteY11" fmla="*/ 0 h 332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1" h="332803">
                        <a:moveTo>
                          <a:pt x="553161" y="332803"/>
                        </a:moveTo>
                        <a:lnTo>
                          <a:pt x="610" y="332803"/>
                        </a:lnTo>
                        <a:lnTo>
                          <a:pt x="610" y="214938"/>
                        </a:lnTo>
                        <a:lnTo>
                          <a:pt x="27112" y="214938"/>
                        </a:lnTo>
                        <a:lnTo>
                          <a:pt x="27112" y="306300"/>
                        </a:lnTo>
                        <a:lnTo>
                          <a:pt x="526659" y="306300"/>
                        </a:lnTo>
                        <a:lnTo>
                          <a:pt x="526659" y="26503"/>
                        </a:lnTo>
                        <a:lnTo>
                          <a:pt x="27026" y="26503"/>
                        </a:lnTo>
                        <a:lnTo>
                          <a:pt x="26503" y="107012"/>
                        </a:lnTo>
                        <a:lnTo>
                          <a:pt x="0" y="106833"/>
                        </a:lnTo>
                        <a:lnTo>
                          <a:pt x="696" y="0"/>
                        </a:lnTo>
                        <a:lnTo>
                          <a:pt x="5531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173" name="자유형: 도형 172">
                    <a:extLst>
                      <a:ext uri="{FF2B5EF4-FFF2-40B4-BE49-F238E27FC236}">
                        <a16:creationId xmlns:a16="http://schemas.microsoft.com/office/drawing/2014/main" id="{920F62F0-3E74-4EF3-9367-51D958C8D07A}"/>
                      </a:ext>
                    </a:extLst>
                  </p:cNvPr>
                  <p:cNvSpPr/>
                  <p:nvPr/>
                </p:nvSpPr>
                <p:spPr>
                  <a:xfrm>
                    <a:off x="9557976" y="3188028"/>
                    <a:ext cx="543461" cy="250154"/>
                  </a:xfrm>
                  <a:custGeom>
                    <a:avLst/>
                    <a:gdLst>
                      <a:gd name="connsiteX0" fmla="*/ 271714 w 543461"/>
                      <a:gd name="connsiteY0" fmla="*/ 250154 h 250154"/>
                      <a:gd name="connsiteX1" fmla="*/ 243210 w 543461"/>
                      <a:gd name="connsiteY1" fmla="*/ 239487 h 250154"/>
                      <a:gd name="connsiteX2" fmla="*/ 131415 w 543461"/>
                      <a:gd name="connsiteY2" fmla="*/ 138458 h 250154"/>
                      <a:gd name="connsiteX3" fmla="*/ 111822 w 543461"/>
                      <a:gd name="connsiteY3" fmla="*/ 120740 h 250154"/>
                      <a:gd name="connsiteX4" fmla="*/ 0 w 543461"/>
                      <a:gd name="connsiteY4" fmla="*/ 19665 h 250154"/>
                      <a:gd name="connsiteX5" fmla="*/ 17777 w 543461"/>
                      <a:gd name="connsiteY5" fmla="*/ 0 h 250154"/>
                      <a:gd name="connsiteX6" fmla="*/ 129573 w 543461"/>
                      <a:gd name="connsiteY6" fmla="*/ 101069 h 250154"/>
                      <a:gd name="connsiteX7" fmla="*/ 149205 w 543461"/>
                      <a:gd name="connsiteY7" fmla="*/ 118819 h 250154"/>
                      <a:gd name="connsiteX8" fmla="*/ 260994 w 543461"/>
                      <a:gd name="connsiteY8" fmla="*/ 219835 h 250154"/>
                      <a:gd name="connsiteX9" fmla="*/ 282474 w 543461"/>
                      <a:gd name="connsiteY9" fmla="*/ 219828 h 250154"/>
                      <a:gd name="connsiteX10" fmla="*/ 525691 w 543461"/>
                      <a:gd name="connsiteY10" fmla="*/ 0 h 250154"/>
                      <a:gd name="connsiteX11" fmla="*/ 543461 w 543461"/>
                      <a:gd name="connsiteY11" fmla="*/ 19665 h 250154"/>
                      <a:gd name="connsiteX12" fmla="*/ 300238 w 543461"/>
                      <a:gd name="connsiteY12" fmla="*/ 239487 h 250154"/>
                      <a:gd name="connsiteX13" fmla="*/ 271714 w 543461"/>
                      <a:gd name="connsiteY13" fmla="*/ 250154 h 250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3461" h="250154">
                        <a:moveTo>
                          <a:pt x="271714" y="250154"/>
                        </a:moveTo>
                        <a:cubicBezTo>
                          <a:pt x="261385" y="250154"/>
                          <a:pt x="251068" y="246596"/>
                          <a:pt x="243210" y="239487"/>
                        </a:cubicBezTo>
                        <a:lnTo>
                          <a:pt x="131415" y="138458"/>
                        </a:lnTo>
                        <a:cubicBezTo>
                          <a:pt x="124298" y="131991"/>
                          <a:pt x="117209" y="125597"/>
                          <a:pt x="111822" y="120740"/>
                        </a:cubicBezTo>
                        <a:lnTo>
                          <a:pt x="0" y="19665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25"/>
                          <a:pt x="142089" y="112352"/>
                          <a:pt x="149205" y="118819"/>
                        </a:cubicBezTo>
                        <a:lnTo>
                          <a:pt x="260994" y="219835"/>
                        </a:lnTo>
                        <a:cubicBezTo>
                          <a:pt x="266705" y="225009"/>
                          <a:pt x="276736" y="224996"/>
                          <a:pt x="282474" y="219828"/>
                        </a:cubicBezTo>
                        <a:lnTo>
                          <a:pt x="525691" y="0"/>
                        </a:lnTo>
                        <a:lnTo>
                          <a:pt x="543461" y="19665"/>
                        </a:lnTo>
                        <a:lnTo>
                          <a:pt x="300238" y="239487"/>
                        </a:lnTo>
                        <a:cubicBezTo>
                          <a:pt x="292373" y="246603"/>
                          <a:pt x="282037" y="250154"/>
                          <a:pt x="271714" y="250154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</p:grpSp>
            <p:sp>
              <p:nvSpPr>
                <p:cNvPr id="170" name="자유형: 도형 169">
                  <a:extLst>
                    <a:ext uri="{FF2B5EF4-FFF2-40B4-BE49-F238E27FC236}">
                      <a16:creationId xmlns:a16="http://schemas.microsoft.com/office/drawing/2014/main" id="{CB23B082-4BB6-4636-A6A6-7F746F048313}"/>
                    </a:ext>
                  </a:extLst>
                </p:cNvPr>
                <p:cNvSpPr/>
                <p:nvPr/>
              </p:nvSpPr>
              <p:spPr>
                <a:xfrm rot="2932823">
                  <a:off x="9643192" y="3309669"/>
                  <a:ext cx="26501" cy="232411"/>
                </a:xfrm>
                <a:custGeom>
                  <a:avLst/>
                  <a:gdLst>
                    <a:gd name="connsiteX0" fmla="*/ 0 w 26501"/>
                    <a:gd name="connsiteY0" fmla="*/ 0 h 232411"/>
                    <a:gd name="connsiteX1" fmla="*/ 26502 w 26501"/>
                    <a:gd name="connsiteY1" fmla="*/ 0 h 232411"/>
                    <a:gd name="connsiteX2" fmla="*/ 26502 w 26501"/>
                    <a:gd name="connsiteY2" fmla="*/ 232412 h 232411"/>
                    <a:gd name="connsiteX3" fmla="*/ 0 w 26501"/>
                    <a:gd name="connsiteY3" fmla="*/ 232412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1" h="232411">
                      <a:moveTo>
                        <a:pt x="0" y="0"/>
                      </a:moveTo>
                      <a:lnTo>
                        <a:pt x="26502" y="0"/>
                      </a:lnTo>
                      <a:lnTo>
                        <a:pt x="26502" y="232412"/>
                      </a:lnTo>
                      <a:lnTo>
                        <a:pt x="0" y="232412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71" name="자유형: 도형 170">
                  <a:extLst>
                    <a:ext uri="{FF2B5EF4-FFF2-40B4-BE49-F238E27FC236}">
                      <a16:creationId xmlns:a16="http://schemas.microsoft.com/office/drawing/2014/main" id="{73907CC1-9068-445E-A0E4-FE27849AED0F}"/>
                    </a:ext>
                  </a:extLst>
                </p:cNvPr>
                <p:cNvSpPr/>
                <p:nvPr/>
              </p:nvSpPr>
              <p:spPr>
                <a:xfrm rot="2466951">
                  <a:off x="9888795" y="3412662"/>
                  <a:ext cx="232442" cy="26503"/>
                </a:xfrm>
                <a:custGeom>
                  <a:avLst/>
                  <a:gdLst>
                    <a:gd name="connsiteX0" fmla="*/ 0 w 232442"/>
                    <a:gd name="connsiteY0" fmla="*/ 0 h 26503"/>
                    <a:gd name="connsiteX1" fmla="*/ 232443 w 232442"/>
                    <a:gd name="connsiteY1" fmla="*/ 0 h 26503"/>
                    <a:gd name="connsiteX2" fmla="*/ 232443 w 232442"/>
                    <a:gd name="connsiteY2" fmla="*/ 26504 h 26503"/>
                    <a:gd name="connsiteX3" fmla="*/ 0 w 232442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42" h="26503">
                      <a:moveTo>
                        <a:pt x="0" y="0"/>
                      </a:moveTo>
                      <a:lnTo>
                        <a:pt x="232443" y="0"/>
                      </a:lnTo>
                      <a:lnTo>
                        <a:pt x="232443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</p:grpSp>
        <p:grpSp>
          <p:nvGrpSpPr>
            <p:cNvPr id="155" name="그래픽 52">
              <a:extLst>
                <a:ext uri="{FF2B5EF4-FFF2-40B4-BE49-F238E27FC236}">
                  <a16:creationId xmlns:a16="http://schemas.microsoft.com/office/drawing/2014/main" id="{F53872E6-F7FD-4377-9340-5D10DF862002}"/>
                </a:ext>
              </a:extLst>
            </p:cNvPr>
            <p:cNvGrpSpPr/>
            <p:nvPr/>
          </p:nvGrpSpPr>
          <p:grpSpPr>
            <a:xfrm>
              <a:off x="9258116" y="3635172"/>
              <a:ext cx="834840" cy="332809"/>
              <a:chOff x="9258116" y="3635172"/>
              <a:chExt cx="834840" cy="332809"/>
            </a:xfrm>
            <a:solidFill>
              <a:schemeClr val="bg1"/>
            </a:solidFill>
          </p:grpSpPr>
          <p:grpSp>
            <p:nvGrpSpPr>
              <p:cNvPr id="156" name="그래픽 52">
                <a:extLst>
                  <a:ext uri="{FF2B5EF4-FFF2-40B4-BE49-F238E27FC236}">
                    <a16:creationId xmlns:a16="http://schemas.microsoft.com/office/drawing/2014/main" id="{9E811222-A1F0-4D57-B2D1-6D8A75489C9D}"/>
                  </a:ext>
                </a:extLst>
              </p:cNvPr>
              <p:cNvGrpSpPr/>
              <p:nvPr/>
            </p:nvGrpSpPr>
            <p:grpSpPr>
              <a:xfrm>
                <a:off x="9779182" y="3711367"/>
                <a:ext cx="313774" cy="99942"/>
                <a:chOff x="9779182" y="3711367"/>
                <a:chExt cx="313774" cy="99942"/>
              </a:xfrm>
              <a:solidFill>
                <a:schemeClr val="bg1"/>
              </a:solidFill>
            </p:grpSpPr>
            <p:sp>
              <p:nvSpPr>
                <p:cNvPr id="163" name="자유형: 도형 162">
                  <a:extLst>
                    <a:ext uri="{FF2B5EF4-FFF2-40B4-BE49-F238E27FC236}">
                      <a16:creationId xmlns:a16="http://schemas.microsoft.com/office/drawing/2014/main" id="{8FAF7F10-7493-4C77-9969-17DF8A33E456}"/>
                    </a:ext>
                  </a:extLst>
                </p:cNvPr>
                <p:cNvSpPr/>
                <p:nvPr/>
              </p:nvSpPr>
              <p:spPr>
                <a:xfrm>
                  <a:off x="9779182" y="3784807"/>
                  <a:ext cx="210465" cy="26502"/>
                </a:xfrm>
                <a:custGeom>
                  <a:avLst/>
                  <a:gdLst>
                    <a:gd name="connsiteX0" fmla="*/ 0 w 210465"/>
                    <a:gd name="connsiteY0" fmla="*/ 0 h 26502"/>
                    <a:gd name="connsiteX1" fmla="*/ 210466 w 210465"/>
                    <a:gd name="connsiteY1" fmla="*/ 0 h 26502"/>
                    <a:gd name="connsiteX2" fmla="*/ 210466 w 210465"/>
                    <a:gd name="connsiteY2" fmla="*/ 26503 h 26502"/>
                    <a:gd name="connsiteX3" fmla="*/ 0 w 210465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0465" h="26502">
                      <a:moveTo>
                        <a:pt x="0" y="0"/>
                      </a:moveTo>
                      <a:lnTo>
                        <a:pt x="210466" y="0"/>
                      </a:lnTo>
                      <a:lnTo>
                        <a:pt x="210466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64" name="자유형: 도형 163">
                  <a:extLst>
                    <a:ext uri="{FF2B5EF4-FFF2-40B4-BE49-F238E27FC236}">
                      <a16:creationId xmlns:a16="http://schemas.microsoft.com/office/drawing/2014/main" id="{EDBF5763-5864-4847-9EB0-9B33851F93D5}"/>
                    </a:ext>
                  </a:extLst>
                </p:cNvPr>
                <p:cNvSpPr/>
                <p:nvPr/>
              </p:nvSpPr>
              <p:spPr>
                <a:xfrm>
                  <a:off x="9792506" y="3711367"/>
                  <a:ext cx="121992" cy="26502"/>
                </a:xfrm>
                <a:custGeom>
                  <a:avLst/>
                  <a:gdLst>
                    <a:gd name="connsiteX0" fmla="*/ 0 w 121992"/>
                    <a:gd name="connsiteY0" fmla="*/ 0 h 26502"/>
                    <a:gd name="connsiteX1" fmla="*/ 121993 w 121992"/>
                    <a:gd name="connsiteY1" fmla="*/ 0 h 26502"/>
                    <a:gd name="connsiteX2" fmla="*/ 121993 w 121992"/>
                    <a:gd name="connsiteY2" fmla="*/ 26503 h 26502"/>
                    <a:gd name="connsiteX3" fmla="*/ 0 w 121992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992" h="26502">
                      <a:moveTo>
                        <a:pt x="0" y="0"/>
                      </a:moveTo>
                      <a:lnTo>
                        <a:pt x="121993" y="0"/>
                      </a:lnTo>
                      <a:lnTo>
                        <a:pt x="121993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65" name="자유형: 도형 164">
                  <a:extLst>
                    <a:ext uri="{FF2B5EF4-FFF2-40B4-BE49-F238E27FC236}">
                      <a16:creationId xmlns:a16="http://schemas.microsoft.com/office/drawing/2014/main" id="{B923C7D7-8E90-4D94-8B34-8D5F7AA49276}"/>
                    </a:ext>
                  </a:extLst>
                </p:cNvPr>
                <p:cNvSpPr/>
                <p:nvPr/>
              </p:nvSpPr>
              <p:spPr>
                <a:xfrm>
                  <a:off x="9952080" y="3711367"/>
                  <a:ext cx="65720" cy="26502"/>
                </a:xfrm>
                <a:custGeom>
                  <a:avLst/>
                  <a:gdLst>
                    <a:gd name="connsiteX0" fmla="*/ 0 w 65720"/>
                    <a:gd name="connsiteY0" fmla="*/ 0 h 26502"/>
                    <a:gd name="connsiteX1" fmla="*/ 65720 w 65720"/>
                    <a:gd name="connsiteY1" fmla="*/ 0 h 26502"/>
                    <a:gd name="connsiteX2" fmla="*/ 65720 w 65720"/>
                    <a:gd name="connsiteY2" fmla="*/ 26503 h 26502"/>
                    <a:gd name="connsiteX3" fmla="*/ 0 w 65720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0" h="26502">
                      <a:moveTo>
                        <a:pt x="0" y="0"/>
                      </a:moveTo>
                      <a:lnTo>
                        <a:pt x="65720" y="0"/>
                      </a:lnTo>
                      <a:lnTo>
                        <a:pt x="65720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66" name="자유형: 도형 165">
                  <a:extLst>
                    <a:ext uri="{FF2B5EF4-FFF2-40B4-BE49-F238E27FC236}">
                      <a16:creationId xmlns:a16="http://schemas.microsoft.com/office/drawing/2014/main" id="{5BBE983D-6E7F-44D1-B539-2454F83CE1F3}"/>
                    </a:ext>
                  </a:extLst>
                </p:cNvPr>
                <p:cNvSpPr/>
                <p:nvPr/>
              </p:nvSpPr>
              <p:spPr>
                <a:xfrm>
                  <a:off x="10027209" y="3784807"/>
                  <a:ext cx="65747" cy="26502"/>
                </a:xfrm>
                <a:custGeom>
                  <a:avLst/>
                  <a:gdLst>
                    <a:gd name="connsiteX0" fmla="*/ 0 w 65747"/>
                    <a:gd name="connsiteY0" fmla="*/ 0 h 26502"/>
                    <a:gd name="connsiteX1" fmla="*/ 65747 w 65747"/>
                    <a:gd name="connsiteY1" fmla="*/ 0 h 26502"/>
                    <a:gd name="connsiteX2" fmla="*/ 65747 w 65747"/>
                    <a:gd name="connsiteY2" fmla="*/ 26503 h 26502"/>
                    <a:gd name="connsiteX3" fmla="*/ 0 w 65747"/>
                    <a:gd name="connsiteY3" fmla="*/ 26503 h 26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47" h="26502">
                      <a:moveTo>
                        <a:pt x="0" y="0"/>
                      </a:moveTo>
                      <a:lnTo>
                        <a:pt x="65747" y="0"/>
                      </a:lnTo>
                      <a:lnTo>
                        <a:pt x="65747" y="26503"/>
                      </a:lnTo>
                      <a:lnTo>
                        <a:pt x="0" y="2650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157" name="그래픽 52">
                <a:extLst>
                  <a:ext uri="{FF2B5EF4-FFF2-40B4-BE49-F238E27FC236}">
                    <a16:creationId xmlns:a16="http://schemas.microsoft.com/office/drawing/2014/main" id="{A51B42C6-3376-495F-A94B-6E05D6FADE82}"/>
                  </a:ext>
                </a:extLst>
              </p:cNvPr>
              <p:cNvGrpSpPr/>
              <p:nvPr/>
            </p:nvGrpSpPr>
            <p:grpSpPr>
              <a:xfrm>
                <a:off x="9258116" y="3635172"/>
                <a:ext cx="553168" cy="332809"/>
                <a:chOff x="9258116" y="3635172"/>
                <a:chExt cx="553168" cy="332809"/>
              </a:xfrm>
              <a:solidFill>
                <a:schemeClr val="bg1"/>
              </a:solidFill>
            </p:grpSpPr>
            <p:grpSp>
              <p:nvGrpSpPr>
                <p:cNvPr id="158" name="그래픽 52">
                  <a:extLst>
                    <a:ext uri="{FF2B5EF4-FFF2-40B4-BE49-F238E27FC236}">
                      <a16:creationId xmlns:a16="http://schemas.microsoft.com/office/drawing/2014/main" id="{62924DB4-76A0-46E1-AB7E-497F040862D2}"/>
                    </a:ext>
                  </a:extLst>
                </p:cNvPr>
                <p:cNvGrpSpPr/>
                <p:nvPr/>
              </p:nvGrpSpPr>
              <p:grpSpPr>
                <a:xfrm>
                  <a:off x="9258116" y="3635172"/>
                  <a:ext cx="553168" cy="332809"/>
                  <a:chOff x="9258116" y="3635172"/>
                  <a:chExt cx="553168" cy="332809"/>
                </a:xfrm>
                <a:solidFill>
                  <a:schemeClr val="bg1"/>
                </a:solidFill>
              </p:grpSpPr>
              <p:sp>
                <p:nvSpPr>
                  <p:cNvPr id="161" name="자유형: 도형 160">
                    <a:extLst>
                      <a:ext uri="{FF2B5EF4-FFF2-40B4-BE49-F238E27FC236}">
                        <a16:creationId xmlns:a16="http://schemas.microsoft.com/office/drawing/2014/main" id="{6B82D3D6-834D-44AE-8D5E-CA06A64442E6}"/>
                      </a:ext>
                    </a:extLst>
                  </p:cNvPr>
                  <p:cNvSpPr/>
                  <p:nvPr/>
                </p:nvSpPr>
                <p:spPr>
                  <a:xfrm>
                    <a:off x="9258116" y="3635172"/>
                    <a:ext cx="553168" cy="332809"/>
                  </a:xfrm>
                  <a:custGeom>
                    <a:avLst/>
                    <a:gdLst>
                      <a:gd name="connsiteX0" fmla="*/ 552558 w 553168"/>
                      <a:gd name="connsiteY0" fmla="*/ 332810 h 332809"/>
                      <a:gd name="connsiteX1" fmla="*/ 0 w 553168"/>
                      <a:gd name="connsiteY1" fmla="*/ 332810 h 332809"/>
                      <a:gd name="connsiteX2" fmla="*/ 0 w 553168"/>
                      <a:gd name="connsiteY2" fmla="*/ 0 h 332809"/>
                      <a:gd name="connsiteX3" fmla="*/ 552479 w 553168"/>
                      <a:gd name="connsiteY3" fmla="*/ 0 h 332809"/>
                      <a:gd name="connsiteX4" fmla="*/ 553168 w 553168"/>
                      <a:gd name="connsiteY4" fmla="*/ 106807 h 332809"/>
                      <a:gd name="connsiteX5" fmla="*/ 526665 w 553168"/>
                      <a:gd name="connsiteY5" fmla="*/ 106979 h 332809"/>
                      <a:gd name="connsiteX6" fmla="*/ 526142 w 553168"/>
                      <a:gd name="connsiteY6" fmla="*/ 26503 h 332809"/>
                      <a:gd name="connsiteX7" fmla="*/ 26503 w 553168"/>
                      <a:gd name="connsiteY7" fmla="*/ 26503 h 332809"/>
                      <a:gd name="connsiteX8" fmla="*/ 26503 w 553168"/>
                      <a:gd name="connsiteY8" fmla="*/ 306307 h 332809"/>
                      <a:gd name="connsiteX9" fmla="*/ 526056 w 553168"/>
                      <a:gd name="connsiteY9" fmla="*/ 306307 h 332809"/>
                      <a:gd name="connsiteX10" fmla="*/ 526056 w 553168"/>
                      <a:gd name="connsiteY10" fmla="*/ 214932 h 332809"/>
                      <a:gd name="connsiteX11" fmla="*/ 552558 w 553168"/>
                      <a:gd name="connsiteY11" fmla="*/ 214932 h 332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53168" h="332809">
                        <a:moveTo>
                          <a:pt x="552558" y="332810"/>
                        </a:moveTo>
                        <a:lnTo>
                          <a:pt x="0" y="332810"/>
                        </a:lnTo>
                        <a:lnTo>
                          <a:pt x="0" y="0"/>
                        </a:lnTo>
                        <a:lnTo>
                          <a:pt x="552479" y="0"/>
                        </a:lnTo>
                        <a:lnTo>
                          <a:pt x="553168" y="106807"/>
                        </a:lnTo>
                        <a:lnTo>
                          <a:pt x="526665" y="106979"/>
                        </a:lnTo>
                        <a:lnTo>
                          <a:pt x="526142" y="26503"/>
                        </a:lnTo>
                        <a:lnTo>
                          <a:pt x="26503" y="26503"/>
                        </a:lnTo>
                        <a:lnTo>
                          <a:pt x="26503" y="306307"/>
                        </a:lnTo>
                        <a:lnTo>
                          <a:pt x="526056" y="306307"/>
                        </a:lnTo>
                        <a:lnTo>
                          <a:pt x="526056" y="214932"/>
                        </a:lnTo>
                        <a:lnTo>
                          <a:pt x="552558" y="2149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  <p:sp>
                <p:nvSpPr>
                  <p:cNvPr id="162" name="자유형: 도형 161">
                    <a:extLst>
                      <a:ext uri="{FF2B5EF4-FFF2-40B4-BE49-F238E27FC236}">
                        <a16:creationId xmlns:a16="http://schemas.microsoft.com/office/drawing/2014/main" id="{EA515ECA-79BF-45FA-A0D6-4F9A6D89431B}"/>
                      </a:ext>
                    </a:extLst>
                  </p:cNvPr>
                  <p:cNvSpPr/>
                  <p:nvPr/>
                </p:nvSpPr>
                <p:spPr>
                  <a:xfrm>
                    <a:off x="9262879" y="3638279"/>
                    <a:ext cx="543481" cy="250173"/>
                  </a:xfrm>
                  <a:custGeom>
                    <a:avLst/>
                    <a:gdLst>
                      <a:gd name="connsiteX0" fmla="*/ 271754 w 543481"/>
                      <a:gd name="connsiteY0" fmla="*/ 250174 h 250173"/>
                      <a:gd name="connsiteX1" fmla="*/ 243217 w 543481"/>
                      <a:gd name="connsiteY1" fmla="*/ 239493 h 250173"/>
                      <a:gd name="connsiteX2" fmla="*/ 131434 w 543481"/>
                      <a:gd name="connsiteY2" fmla="*/ 138464 h 250173"/>
                      <a:gd name="connsiteX3" fmla="*/ 111816 w 543481"/>
                      <a:gd name="connsiteY3" fmla="*/ 120740 h 250173"/>
                      <a:gd name="connsiteX4" fmla="*/ 0 w 543481"/>
                      <a:gd name="connsiteY4" fmla="*/ 19658 h 250173"/>
                      <a:gd name="connsiteX5" fmla="*/ 17777 w 543481"/>
                      <a:gd name="connsiteY5" fmla="*/ 0 h 250173"/>
                      <a:gd name="connsiteX6" fmla="*/ 129573 w 543481"/>
                      <a:gd name="connsiteY6" fmla="*/ 101069 h 250173"/>
                      <a:gd name="connsiteX7" fmla="*/ 149211 w 543481"/>
                      <a:gd name="connsiteY7" fmla="*/ 118806 h 250173"/>
                      <a:gd name="connsiteX8" fmla="*/ 260994 w 543481"/>
                      <a:gd name="connsiteY8" fmla="*/ 219835 h 250173"/>
                      <a:gd name="connsiteX9" fmla="*/ 282448 w 543481"/>
                      <a:gd name="connsiteY9" fmla="*/ 219848 h 250173"/>
                      <a:gd name="connsiteX10" fmla="*/ 394270 w 543481"/>
                      <a:gd name="connsiteY10" fmla="*/ 118799 h 250173"/>
                      <a:gd name="connsiteX11" fmla="*/ 413929 w 543481"/>
                      <a:gd name="connsiteY11" fmla="*/ 101036 h 250173"/>
                      <a:gd name="connsiteX12" fmla="*/ 525711 w 543481"/>
                      <a:gd name="connsiteY12" fmla="*/ 0 h 250173"/>
                      <a:gd name="connsiteX13" fmla="*/ 543481 w 543481"/>
                      <a:gd name="connsiteY13" fmla="*/ 19658 h 250173"/>
                      <a:gd name="connsiteX14" fmla="*/ 431672 w 543481"/>
                      <a:gd name="connsiteY14" fmla="*/ 120727 h 250173"/>
                      <a:gd name="connsiteX15" fmla="*/ 412060 w 543481"/>
                      <a:gd name="connsiteY15" fmla="*/ 138458 h 250173"/>
                      <a:gd name="connsiteX16" fmla="*/ 300251 w 543481"/>
                      <a:gd name="connsiteY16" fmla="*/ 239493 h 250173"/>
                      <a:gd name="connsiteX17" fmla="*/ 271754 w 543481"/>
                      <a:gd name="connsiteY17" fmla="*/ 250174 h 2501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543481" h="250173">
                        <a:moveTo>
                          <a:pt x="271754" y="250174"/>
                        </a:moveTo>
                        <a:cubicBezTo>
                          <a:pt x="261424" y="250174"/>
                          <a:pt x="251095" y="246616"/>
                          <a:pt x="243217" y="239493"/>
                        </a:cubicBezTo>
                        <a:lnTo>
                          <a:pt x="131434" y="138464"/>
                        </a:lnTo>
                        <a:cubicBezTo>
                          <a:pt x="124292" y="131998"/>
                          <a:pt x="117209" y="125597"/>
                          <a:pt x="111816" y="120740"/>
                        </a:cubicBezTo>
                        <a:lnTo>
                          <a:pt x="0" y="19658"/>
                        </a:lnTo>
                        <a:lnTo>
                          <a:pt x="17777" y="0"/>
                        </a:lnTo>
                        <a:lnTo>
                          <a:pt x="129573" y="101069"/>
                        </a:lnTo>
                        <a:cubicBezTo>
                          <a:pt x="134959" y="105912"/>
                          <a:pt x="142062" y="112332"/>
                          <a:pt x="149211" y="118806"/>
                        </a:cubicBezTo>
                        <a:lnTo>
                          <a:pt x="260994" y="219835"/>
                        </a:lnTo>
                        <a:cubicBezTo>
                          <a:pt x="266712" y="225016"/>
                          <a:pt x="276743" y="225029"/>
                          <a:pt x="282448" y="219848"/>
                        </a:cubicBezTo>
                        <a:lnTo>
                          <a:pt x="394270" y="118799"/>
                        </a:lnTo>
                        <a:cubicBezTo>
                          <a:pt x="401413" y="112332"/>
                          <a:pt x="408509" y="105906"/>
                          <a:pt x="413929" y="101036"/>
                        </a:cubicBezTo>
                        <a:lnTo>
                          <a:pt x="525711" y="0"/>
                        </a:lnTo>
                        <a:lnTo>
                          <a:pt x="543481" y="19658"/>
                        </a:lnTo>
                        <a:lnTo>
                          <a:pt x="431672" y="120727"/>
                        </a:lnTo>
                        <a:cubicBezTo>
                          <a:pt x="426252" y="125597"/>
                          <a:pt x="419176" y="132004"/>
                          <a:pt x="412060" y="138458"/>
                        </a:cubicBezTo>
                        <a:lnTo>
                          <a:pt x="300251" y="239493"/>
                        </a:lnTo>
                        <a:cubicBezTo>
                          <a:pt x="292400" y="246609"/>
                          <a:pt x="282077" y="250174"/>
                          <a:pt x="271754" y="250174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66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1"/>
                      </a:solidFill>
                    </a:endParaRPr>
                  </a:p>
                </p:txBody>
              </p:sp>
            </p:grpSp>
            <p:sp>
              <p:nvSpPr>
                <p:cNvPr id="159" name="자유형: 도형 158">
                  <a:extLst>
                    <a:ext uri="{FF2B5EF4-FFF2-40B4-BE49-F238E27FC236}">
                      <a16:creationId xmlns:a16="http://schemas.microsoft.com/office/drawing/2014/main" id="{B155C149-B84D-44CD-B05C-9F408817822D}"/>
                    </a:ext>
                  </a:extLst>
                </p:cNvPr>
                <p:cNvSpPr/>
                <p:nvPr/>
              </p:nvSpPr>
              <p:spPr>
                <a:xfrm rot="2466951">
                  <a:off x="9591696" y="3862922"/>
                  <a:ext cx="232435" cy="26503"/>
                </a:xfrm>
                <a:custGeom>
                  <a:avLst/>
                  <a:gdLst>
                    <a:gd name="connsiteX0" fmla="*/ 0 w 232435"/>
                    <a:gd name="connsiteY0" fmla="*/ 0 h 26503"/>
                    <a:gd name="connsiteX1" fmla="*/ 232436 w 232435"/>
                    <a:gd name="connsiteY1" fmla="*/ 0 h 26503"/>
                    <a:gd name="connsiteX2" fmla="*/ 232436 w 232435"/>
                    <a:gd name="connsiteY2" fmla="*/ 26504 h 26503"/>
                    <a:gd name="connsiteX3" fmla="*/ 0 w 232435"/>
                    <a:gd name="connsiteY3" fmla="*/ 26504 h 2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435" h="26503">
                      <a:moveTo>
                        <a:pt x="0" y="0"/>
                      </a:moveTo>
                      <a:lnTo>
                        <a:pt x="232436" y="0"/>
                      </a:lnTo>
                      <a:lnTo>
                        <a:pt x="232436" y="26504"/>
                      </a:lnTo>
                      <a:lnTo>
                        <a:pt x="0" y="26504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  <p:sp>
              <p:nvSpPr>
                <p:cNvPr id="160" name="자유형: 도형 159">
                  <a:extLst>
                    <a:ext uri="{FF2B5EF4-FFF2-40B4-BE49-F238E27FC236}">
                      <a16:creationId xmlns:a16="http://schemas.microsoft.com/office/drawing/2014/main" id="{AC21F89C-E2B9-485F-85F8-150A43172B7F}"/>
                    </a:ext>
                  </a:extLst>
                </p:cNvPr>
                <p:cNvSpPr/>
                <p:nvPr/>
              </p:nvSpPr>
              <p:spPr>
                <a:xfrm rot="2933534">
                  <a:off x="9346065" y="3759930"/>
                  <a:ext cx="26503" cy="232451"/>
                </a:xfrm>
                <a:custGeom>
                  <a:avLst/>
                  <a:gdLst>
                    <a:gd name="connsiteX0" fmla="*/ 0 w 26503"/>
                    <a:gd name="connsiteY0" fmla="*/ 0 h 232451"/>
                    <a:gd name="connsiteX1" fmla="*/ 26504 w 26503"/>
                    <a:gd name="connsiteY1" fmla="*/ 0 h 232451"/>
                    <a:gd name="connsiteX2" fmla="*/ 26504 w 26503"/>
                    <a:gd name="connsiteY2" fmla="*/ 232451 h 232451"/>
                    <a:gd name="connsiteX3" fmla="*/ 0 w 26503"/>
                    <a:gd name="connsiteY3" fmla="*/ 232451 h 232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503" h="232451">
                      <a:moveTo>
                        <a:pt x="0" y="0"/>
                      </a:moveTo>
                      <a:lnTo>
                        <a:pt x="26504" y="0"/>
                      </a:lnTo>
                      <a:lnTo>
                        <a:pt x="26504" y="232451"/>
                      </a:lnTo>
                      <a:lnTo>
                        <a:pt x="0" y="232451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6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1"/>
                    </a:solidFill>
                  </a:endParaRPr>
                </a:p>
              </p:txBody>
            </p:sp>
          </p:grp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88C832A4-8338-E98C-47A2-679C96C5B57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118AB15-BE4E-7092-6627-DDC6764AFBE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768345671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Rectangle 5">
            <a:extLst>
              <a:ext uri="{FF2B5EF4-FFF2-40B4-BE49-F238E27FC236}">
                <a16:creationId xmlns:a16="http://schemas.microsoft.com/office/drawing/2014/main" id="{FEF44D5B-5F59-4DEF-830B-9F383D09C344}"/>
              </a:ext>
            </a:extLst>
          </p:cNvPr>
          <p:cNvSpPr/>
          <p:nvPr/>
        </p:nvSpPr>
        <p:spPr>
          <a:xfrm>
            <a:off x="1736317" y="1783542"/>
            <a:ext cx="8719371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graphicFrame>
        <p:nvGraphicFramePr>
          <p:cNvPr id="2" name="표 2">
            <a:extLst>
              <a:ext uri="{FF2B5EF4-FFF2-40B4-BE49-F238E27FC236}">
                <a16:creationId xmlns:a16="http://schemas.microsoft.com/office/drawing/2014/main" id="{88C04F22-FA9B-41B6-AD63-470EAEC20EF7}"/>
              </a:ext>
            </a:extLst>
          </p:cNvPr>
          <p:cNvGraphicFramePr>
            <a:graphicFrameLocks noGrp="1"/>
          </p:cNvGraphicFramePr>
          <p:nvPr/>
        </p:nvGraphicFramePr>
        <p:xfrm>
          <a:off x="695329" y="2928675"/>
          <a:ext cx="10801350" cy="33623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19175">
                  <a:extLst>
                    <a:ext uri="{9D8B030D-6E8A-4147-A177-3AD203B41FA5}">
                      <a16:colId xmlns:a16="http://schemas.microsoft.com/office/drawing/2014/main" val="3221533153"/>
                    </a:ext>
                  </a:extLst>
                </a:gridCol>
                <a:gridCol w="1956435">
                  <a:extLst>
                    <a:ext uri="{9D8B030D-6E8A-4147-A177-3AD203B41FA5}">
                      <a16:colId xmlns:a16="http://schemas.microsoft.com/office/drawing/2014/main" val="4266091863"/>
                    </a:ext>
                  </a:extLst>
                </a:gridCol>
                <a:gridCol w="1956435">
                  <a:extLst>
                    <a:ext uri="{9D8B030D-6E8A-4147-A177-3AD203B41FA5}">
                      <a16:colId xmlns:a16="http://schemas.microsoft.com/office/drawing/2014/main" val="956406511"/>
                    </a:ext>
                  </a:extLst>
                </a:gridCol>
                <a:gridCol w="1956435">
                  <a:extLst>
                    <a:ext uri="{9D8B030D-6E8A-4147-A177-3AD203B41FA5}">
                      <a16:colId xmlns:a16="http://schemas.microsoft.com/office/drawing/2014/main" val="2313841114"/>
                    </a:ext>
                  </a:extLst>
                </a:gridCol>
                <a:gridCol w="1956435">
                  <a:extLst>
                    <a:ext uri="{9D8B030D-6E8A-4147-A177-3AD203B41FA5}">
                      <a16:colId xmlns:a16="http://schemas.microsoft.com/office/drawing/2014/main" val="4247531682"/>
                    </a:ext>
                  </a:extLst>
                </a:gridCol>
                <a:gridCol w="1956435">
                  <a:extLst>
                    <a:ext uri="{9D8B030D-6E8A-4147-A177-3AD203B41FA5}">
                      <a16:colId xmlns:a16="http://schemas.microsoft.com/office/drawing/2014/main" val="2213903790"/>
                    </a:ext>
                  </a:extLst>
                </a:gridCol>
              </a:tblGrid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No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8 ExtraBold" pitchFamily="2" charset="-127"/>
                        <a:ea typeface="페이퍼로지 8 ExtraBold" pitchFamily="2" charset="-127"/>
                      </a:endParaRP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8 ExtraBold" pitchFamily="2" charset="-127"/>
                          <a:ea typeface="페이퍼로지 8 ExtraBold" pitchFamily="2" charset="-127"/>
                        </a:rPr>
                        <a:t>텍스트 입력</a:t>
                      </a:r>
                    </a:p>
                  </a:txBody>
                  <a:tcPr marT="72000" anchor="ctr"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06493761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01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68160117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bg1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02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9692261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03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280192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04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926306"/>
                  </a:ext>
                </a:extLst>
              </a:tr>
              <a:tr h="560388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tx1">
                                <a:lumMod val="50000"/>
                                <a:lumOff val="50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페이퍼로지 5 Medium" pitchFamily="2" charset="-127"/>
                          <a:ea typeface="페이퍼로지 5 Medium" pitchFamily="2" charset="-127"/>
                        </a:rPr>
                        <a:t>05</a:t>
                      </a:r>
                      <a:endParaRPr lang="ko-KR" altLang="en-US" sz="1200">
                        <a:ln>
                          <a:solidFill>
                            <a:schemeClr val="tx1">
                              <a:lumMod val="50000"/>
                              <a:lumOff val="50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페이퍼로지 5 Medium" pitchFamily="2" charset="-127"/>
                        <a:ea typeface="페이퍼로지 5 Medium" pitchFamily="2" charset="-127"/>
                      </a:endParaRP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prstClr val="black">
                                <a:lumMod val="50000"/>
                                <a:lumOff val="50000"/>
                                <a:alpha val="0"/>
                              </a:prst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페이퍼로지 5 Medium" pitchFamily="2" charset="-127"/>
                          <a:ea typeface="페이퍼로지 5 Medium" pitchFamily="2" charset="-127"/>
                          <a:cs typeface="+mn-cs"/>
                        </a:rPr>
                        <a:t>텍스트를 적어주세요</a:t>
                      </a:r>
                    </a:p>
                  </a:txBody>
                  <a:tcPr marT="72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423385"/>
                  </a:ext>
                </a:extLst>
              </a:tr>
            </a:tbl>
          </a:graphicData>
        </a:graphic>
      </p:graphicFrame>
      <p:sp>
        <p:nvSpPr>
          <p:cNvPr id="3" name="TextBox 2">
            <a:extLst>
              <a:ext uri="{FF2B5EF4-FFF2-40B4-BE49-F238E27FC236}">
                <a16:creationId xmlns:a16="http://schemas.microsoft.com/office/drawing/2014/main" id="{AC6F6A78-321A-47EF-DA71-5BBE2DF29983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7F028D4-D56B-B8B6-1BEF-3C737542958C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602367121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F984F0D0-E0B3-02B0-AE87-92C1CA57E0A4}"/>
              </a:ext>
            </a:extLst>
          </p:cNvPr>
          <p:cNvSpPr txBox="1"/>
          <p:nvPr/>
        </p:nvSpPr>
        <p:spPr>
          <a:xfrm>
            <a:off x="695326" y="2002048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graphicFrame>
        <p:nvGraphicFramePr>
          <p:cNvPr id="9" name="Chart 4">
            <a:extLst>
              <a:ext uri="{FF2B5EF4-FFF2-40B4-BE49-F238E27FC236}">
                <a16:creationId xmlns:a16="http://schemas.microsoft.com/office/drawing/2014/main" id="{5C007F8D-152F-4FF7-9B4B-FA366461253E}"/>
              </a:ext>
            </a:extLst>
          </p:cNvPr>
          <p:cNvGraphicFramePr/>
          <p:nvPr/>
        </p:nvGraphicFramePr>
        <p:xfrm>
          <a:off x="5588003" y="1906800"/>
          <a:ext cx="5908675" cy="386239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Rectangle 5">
            <a:extLst>
              <a:ext uri="{FF2B5EF4-FFF2-40B4-BE49-F238E27FC236}">
                <a16:creationId xmlns:a16="http://schemas.microsoft.com/office/drawing/2014/main" id="{341E1CA3-DA59-4AFC-8FF3-F07020A1CD9C}"/>
              </a:ext>
            </a:extLst>
          </p:cNvPr>
          <p:cNvSpPr/>
          <p:nvPr/>
        </p:nvSpPr>
        <p:spPr>
          <a:xfrm>
            <a:off x="695325" y="4993678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026E193-C932-487C-9DAD-DB9C46528677}"/>
              </a:ext>
            </a:extLst>
          </p:cNvPr>
          <p:cNvSpPr txBox="1"/>
          <p:nvPr/>
        </p:nvSpPr>
        <p:spPr>
          <a:xfrm>
            <a:off x="695325" y="46132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49388AE-F0DA-4006-C423-AE27714AC88B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C64D2BF-A51B-1F74-1A9E-9F0B33431492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464594400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Rectangle 4">
            <a:extLst>
              <a:ext uri="{FF2B5EF4-FFF2-40B4-BE49-F238E27FC236}">
                <a16:creationId xmlns:a16="http://schemas.microsoft.com/office/drawing/2014/main" id="{E1A5EC08-9523-496D-B1BB-CEA4A274F0C5}"/>
              </a:ext>
            </a:extLst>
          </p:cNvPr>
          <p:cNvSpPr/>
          <p:nvPr/>
        </p:nvSpPr>
        <p:spPr>
          <a:xfrm>
            <a:off x="896963" y="1844677"/>
            <a:ext cx="2332577" cy="769516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ko-KR" altLang="en-US" sz="16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프로젝트</a:t>
            </a:r>
            <a:endParaRPr lang="id-ID" sz="16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39" name="Rectangle 5">
            <a:extLst>
              <a:ext uri="{FF2B5EF4-FFF2-40B4-BE49-F238E27FC236}">
                <a16:creationId xmlns:a16="http://schemas.microsoft.com/office/drawing/2014/main" id="{EAD2191E-D43D-467E-B2ED-63F0AD354E28}"/>
              </a:ext>
            </a:extLst>
          </p:cNvPr>
          <p:cNvSpPr/>
          <p:nvPr/>
        </p:nvSpPr>
        <p:spPr>
          <a:xfrm>
            <a:off x="3229545" y="1846927"/>
            <a:ext cx="8065494" cy="338832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US" sz="10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2022 September</a:t>
            </a:r>
            <a:endParaRPr lang="id-ID" sz="10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44" name="Rectangle 109">
            <a:extLst>
              <a:ext uri="{FF2B5EF4-FFF2-40B4-BE49-F238E27FC236}">
                <a16:creationId xmlns:a16="http://schemas.microsoft.com/office/drawing/2014/main" id="{02EC05B8-FAE7-42EF-AE03-E68E70760C0E}"/>
              </a:ext>
            </a:extLst>
          </p:cNvPr>
          <p:cNvSpPr/>
          <p:nvPr/>
        </p:nvSpPr>
        <p:spPr>
          <a:xfrm>
            <a:off x="10891764" y="2188617"/>
            <a:ext cx="403274" cy="425577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20</a:t>
            </a:r>
          </a:p>
        </p:txBody>
      </p:sp>
      <p:sp>
        <p:nvSpPr>
          <p:cNvPr id="245" name="Rectangle 110">
            <a:extLst>
              <a:ext uri="{FF2B5EF4-FFF2-40B4-BE49-F238E27FC236}">
                <a16:creationId xmlns:a16="http://schemas.microsoft.com/office/drawing/2014/main" id="{F0212B9F-E46A-44F6-A4E8-44CA0F99D540}"/>
              </a:ext>
            </a:extLst>
          </p:cNvPr>
          <p:cNvSpPr/>
          <p:nvPr/>
        </p:nvSpPr>
        <p:spPr>
          <a:xfrm>
            <a:off x="10488489" y="2188617"/>
            <a:ext cx="403274" cy="42557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19</a:t>
            </a:r>
          </a:p>
        </p:txBody>
      </p:sp>
      <p:sp>
        <p:nvSpPr>
          <p:cNvPr id="246" name="Rectangle 111">
            <a:extLst>
              <a:ext uri="{FF2B5EF4-FFF2-40B4-BE49-F238E27FC236}">
                <a16:creationId xmlns:a16="http://schemas.microsoft.com/office/drawing/2014/main" id="{3585BEA1-AC0A-4D93-B7B0-0F04098A1E4B}"/>
              </a:ext>
            </a:extLst>
          </p:cNvPr>
          <p:cNvSpPr/>
          <p:nvPr/>
        </p:nvSpPr>
        <p:spPr>
          <a:xfrm>
            <a:off x="10085215" y="2188617"/>
            <a:ext cx="403274" cy="425577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18</a:t>
            </a:r>
          </a:p>
        </p:txBody>
      </p:sp>
      <p:sp>
        <p:nvSpPr>
          <p:cNvPr id="247" name="Rectangle 112">
            <a:extLst>
              <a:ext uri="{FF2B5EF4-FFF2-40B4-BE49-F238E27FC236}">
                <a16:creationId xmlns:a16="http://schemas.microsoft.com/office/drawing/2014/main" id="{D9A12649-71EA-41D2-A958-414A451111BD}"/>
              </a:ext>
            </a:extLst>
          </p:cNvPr>
          <p:cNvSpPr/>
          <p:nvPr/>
        </p:nvSpPr>
        <p:spPr>
          <a:xfrm>
            <a:off x="9681940" y="2187904"/>
            <a:ext cx="403274" cy="42557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17</a:t>
            </a:r>
          </a:p>
        </p:txBody>
      </p:sp>
      <p:sp>
        <p:nvSpPr>
          <p:cNvPr id="248" name="Rectangle 113">
            <a:extLst>
              <a:ext uri="{FF2B5EF4-FFF2-40B4-BE49-F238E27FC236}">
                <a16:creationId xmlns:a16="http://schemas.microsoft.com/office/drawing/2014/main" id="{EBA4844B-7F55-49BA-8BCE-73B6489F16A1}"/>
              </a:ext>
            </a:extLst>
          </p:cNvPr>
          <p:cNvSpPr/>
          <p:nvPr/>
        </p:nvSpPr>
        <p:spPr>
          <a:xfrm>
            <a:off x="9278665" y="2187904"/>
            <a:ext cx="403274" cy="425577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16</a:t>
            </a:r>
          </a:p>
        </p:txBody>
      </p:sp>
      <p:sp>
        <p:nvSpPr>
          <p:cNvPr id="249" name="Rectangle 114">
            <a:extLst>
              <a:ext uri="{FF2B5EF4-FFF2-40B4-BE49-F238E27FC236}">
                <a16:creationId xmlns:a16="http://schemas.microsoft.com/office/drawing/2014/main" id="{16A7C995-946F-4E56-8A24-56E0DDDAB2AB}"/>
              </a:ext>
            </a:extLst>
          </p:cNvPr>
          <p:cNvSpPr/>
          <p:nvPr/>
        </p:nvSpPr>
        <p:spPr>
          <a:xfrm>
            <a:off x="8875390" y="2187904"/>
            <a:ext cx="403274" cy="42557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15</a:t>
            </a:r>
          </a:p>
        </p:txBody>
      </p:sp>
      <p:sp>
        <p:nvSpPr>
          <p:cNvPr id="250" name="Rectangle 115">
            <a:extLst>
              <a:ext uri="{FF2B5EF4-FFF2-40B4-BE49-F238E27FC236}">
                <a16:creationId xmlns:a16="http://schemas.microsoft.com/office/drawing/2014/main" id="{F8C1186B-7689-48B0-9E86-37FB71157092}"/>
              </a:ext>
            </a:extLst>
          </p:cNvPr>
          <p:cNvSpPr/>
          <p:nvPr/>
        </p:nvSpPr>
        <p:spPr>
          <a:xfrm>
            <a:off x="8472114" y="2187904"/>
            <a:ext cx="403274" cy="425577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14</a:t>
            </a:r>
          </a:p>
        </p:txBody>
      </p:sp>
      <p:sp>
        <p:nvSpPr>
          <p:cNvPr id="251" name="Rectangle 116">
            <a:extLst>
              <a:ext uri="{FF2B5EF4-FFF2-40B4-BE49-F238E27FC236}">
                <a16:creationId xmlns:a16="http://schemas.microsoft.com/office/drawing/2014/main" id="{42747687-BBE9-4296-A0D1-28BEE6D2CE26}"/>
              </a:ext>
            </a:extLst>
          </p:cNvPr>
          <p:cNvSpPr/>
          <p:nvPr/>
        </p:nvSpPr>
        <p:spPr>
          <a:xfrm>
            <a:off x="8068840" y="2188617"/>
            <a:ext cx="403274" cy="42557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13</a:t>
            </a:r>
          </a:p>
        </p:txBody>
      </p:sp>
      <p:sp>
        <p:nvSpPr>
          <p:cNvPr id="252" name="Rectangle 117">
            <a:extLst>
              <a:ext uri="{FF2B5EF4-FFF2-40B4-BE49-F238E27FC236}">
                <a16:creationId xmlns:a16="http://schemas.microsoft.com/office/drawing/2014/main" id="{0DB5678A-6732-48B0-919D-E44F9EA3491D}"/>
              </a:ext>
            </a:extLst>
          </p:cNvPr>
          <p:cNvSpPr/>
          <p:nvPr/>
        </p:nvSpPr>
        <p:spPr>
          <a:xfrm>
            <a:off x="7665565" y="2188617"/>
            <a:ext cx="403274" cy="425577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12</a:t>
            </a:r>
          </a:p>
        </p:txBody>
      </p:sp>
      <p:sp>
        <p:nvSpPr>
          <p:cNvPr id="253" name="Rectangle 118">
            <a:extLst>
              <a:ext uri="{FF2B5EF4-FFF2-40B4-BE49-F238E27FC236}">
                <a16:creationId xmlns:a16="http://schemas.microsoft.com/office/drawing/2014/main" id="{B49D6E14-5176-4049-9822-63A0780A4FDB}"/>
              </a:ext>
            </a:extLst>
          </p:cNvPr>
          <p:cNvSpPr/>
          <p:nvPr/>
        </p:nvSpPr>
        <p:spPr>
          <a:xfrm>
            <a:off x="7262291" y="2188617"/>
            <a:ext cx="403274" cy="425577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11</a:t>
            </a:r>
          </a:p>
        </p:txBody>
      </p:sp>
      <p:sp>
        <p:nvSpPr>
          <p:cNvPr id="254" name="Rectangle 119">
            <a:extLst>
              <a:ext uri="{FF2B5EF4-FFF2-40B4-BE49-F238E27FC236}">
                <a16:creationId xmlns:a16="http://schemas.microsoft.com/office/drawing/2014/main" id="{D0B10D7E-29B0-41D9-A441-2C6395F61F59}"/>
              </a:ext>
            </a:extLst>
          </p:cNvPr>
          <p:cNvSpPr/>
          <p:nvPr/>
        </p:nvSpPr>
        <p:spPr>
          <a:xfrm>
            <a:off x="6859017" y="2188614"/>
            <a:ext cx="403274" cy="425575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10</a:t>
            </a:r>
          </a:p>
        </p:txBody>
      </p:sp>
      <p:sp>
        <p:nvSpPr>
          <p:cNvPr id="255" name="Rectangle 120">
            <a:extLst>
              <a:ext uri="{FF2B5EF4-FFF2-40B4-BE49-F238E27FC236}">
                <a16:creationId xmlns:a16="http://schemas.microsoft.com/office/drawing/2014/main" id="{296F449F-808C-4A52-91BE-A8BCFEE89A34}"/>
              </a:ext>
            </a:extLst>
          </p:cNvPr>
          <p:cNvSpPr/>
          <p:nvPr/>
        </p:nvSpPr>
        <p:spPr>
          <a:xfrm>
            <a:off x="6455742" y="2187901"/>
            <a:ext cx="403274" cy="42557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9</a:t>
            </a:r>
          </a:p>
        </p:txBody>
      </p:sp>
      <p:sp>
        <p:nvSpPr>
          <p:cNvPr id="256" name="Rectangle 121">
            <a:extLst>
              <a:ext uri="{FF2B5EF4-FFF2-40B4-BE49-F238E27FC236}">
                <a16:creationId xmlns:a16="http://schemas.microsoft.com/office/drawing/2014/main" id="{18BBE69F-E3FD-4911-B346-AC8F3AE4AA24}"/>
              </a:ext>
            </a:extLst>
          </p:cNvPr>
          <p:cNvSpPr/>
          <p:nvPr/>
        </p:nvSpPr>
        <p:spPr>
          <a:xfrm>
            <a:off x="6052468" y="2187901"/>
            <a:ext cx="403274" cy="425575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8</a:t>
            </a:r>
          </a:p>
        </p:txBody>
      </p:sp>
      <p:sp>
        <p:nvSpPr>
          <p:cNvPr id="257" name="Rectangle 122">
            <a:extLst>
              <a:ext uri="{FF2B5EF4-FFF2-40B4-BE49-F238E27FC236}">
                <a16:creationId xmlns:a16="http://schemas.microsoft.com/office/drawing/2014/main" id="{C9FDC9A7-AD50-4ED1-A68F-1CAAC95D524E}"/>
              </a:ext>
            </a:extLst>
          </p:cNvPr>
          <p:cNvSpPr/>
          <p:nvPr/>
        </p:nvSpPr>
        <p:spPr>
          <a:xfrm>
            <a:off x="5649193" y="2187901"/>
            <a:ext cx="403274" cy="42557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7</a:t>
            </a:r>
          </a:p>
        </p:txBody>
      </p:sp>
      <p:sp>
        <p:nvSpPr>
          <p:cNvPr id="258" name="Rectangle 123">
            <a:extLst>
              <a:ext uri="{FF2B5EF4-FFF2-40B4-BE49-F238E27FC236}">
                <a16:creationId xmlns:a16="http://schemas.microsoft.com/office/drawing/2014/main" id="{EC8C49D7-E333-4A57-87D2-55DAA9A51661}"/>
              </a:ext>
            </a:extLst>
          </p:cNvPr>
          <p:cNvSpPr/>
          <p:nvPr/>
        </p:nvSpPr>
        <p:spPr>
          <a:xfrm>
            <a:off x="5245918" y="2187901"/>
            <a:ext cx="403274" cy="42557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 sz="12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59" name="Rectangle 124">
            <a:extLst>
              <a:ext uri="{FF2B5EF4-FFF2-40B4-BE49-F238E27FC236}">
                <a16:creationId xmlns:a16="http://schemas.microsoft.com/office/drawing/2014/main" id="{F5084780-BECC-4140-92ED-56134173D698}"/>
              </a:ext>
            </a:extLst>
          </p:cNvPr>
          <p:cNvSpPr/>
          <p:nvPr/>
        </p:nvSpPr>
        <p:spPr>
          <a:xfrm>
            <a:off x="5245916" y="2187901"/>
            <a:ext cx="403274" cy="425575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6</a:t>
            </a:r>
          </a:p>
        </p:txBody>
      </p:sp>
      <p:sp>
        <p:nvSpPr>
          <p:cNvPr id="260" name="Rectangle 125">
            <a:extLst>
              <a:ext uri="{FF2B5EF4-FFF2-40B4-BE49-F238E27FC236}">
                <a16:creationId xmlns:a16="http://schemas.microsoft.com/office/drawing/2014/main" id="{B8B9416A-C661-4942-8635-1F0401F3E082}"/>
              </a:ext>
            </a:extLst>
          </p:cNvPr>
          <p:cNvSpPr/>
          <p:nvPr/>
        </p:nvSpPr>
        <p:spPr>
          <a:xfrm>
            <a:off x="4842641" y="2187901"/>
            <a:ext cx="403274" cy="42557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5</a:t>
            </a:r>
          </a:p>
        </p:txBody>
      </p:sp>
      <p:sp>
        <p:nvSpPr>
          <p:cNvPr id="261" name="Rectangle 126">
            <a:extLst>
              <a:ext uri="{FF2B5EF4-FFF2-40B4-BE49-F238E27FC236}">
                <a16:creationId xmlns:a16="http://schemas.microsoft.com/office/drawing/2014/main" id="{0C88A314-8B11-462A-A94A-109B303E4518}"/>
              </a:ext>
            </a:extLst>
          </p:cNvPr>
          <p:cNvSpPr/>
          <p:nvPr/>
        </p:nvSpPr>
        <p:spPr>
          <a:xfrm>
            <a:off x="4439366" y="2187898"/>
            <a:ext cx="403274" cy="425575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4</a:t>
            </a:r>
          </a:p>
        </p:txBody>
      </p:sp>
      <p:sp>
        <p:nvSpPr>
          <p:cNvPr id="262" name="Rectangle 127">
            <a:extLst>
              <a:ext uri="{FF2B5EF4-FFF2-40B4-BE49-F238E27FC236}">
                <a16:creationId xmlns:a16="http://schemas.microsoft.com/office/drawing/2014/main" id="{EAF9FC5A-58BF-4BDA-800F-63BF8B7B30CD}"/>
              </a:ext>
            </a:extLst>
          </p:cNvPr>
          <p:cNvSpPr/>
          <p:nvPr/>
        </p:nvSpPr>
        <p:spPr>
          <a:xfrm>
            <a:off x="4036091" y="2187186"/>
            <a:ext cx="403274" cy="42557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3</a:t>
            </a:r>
          </a:p>
        </p:txBody>
      </p:sp>
      <p:sp>
        <p:nvSpPr>
          <p:cNvPr id="263" name="Rectangle 128">
            <a:extLst>
              <a:ext uri="{FF2B5EF4-FFF2-40B4-BE49-F238E27FC236}">
                <a16:creationId xmlns:a16="http://schemas.microsoft.com/office/drawing/2014/main" id="{4653A57A-B4BD-4D0E-AA55-9FC7B96A6DA8}"/>
              </a:ext>
            </a:extLst>
          </p:cNvPr>
          <p:cNvSpPr/>
          <p:nvPr/>
        </p:nvSpPr>
        <p:spPr>
          <a:xfrm>
            <a:off x="3632817" y="2187186"/>
            <a:ext cx="403274" cy="425575"/>
          </a:xfrm>
          <a:prstGeom prst="rect">
            <a:avLst/>
          </a:prstGeom>
          <a:solidFill>
            <a:schemeClr val="accent1">
              <a:lumMod val="90000"/>
            </a:schemeClr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2</a:t>
            </a:r>
          </a:p>
        </p:txBody>
      </p:sp>
      <p:sp>
        <p:nvSpPr>
          <p:cNvPr id="264" name="Rectangle 129">
            <a:extLst>
              <a:ext uri="{FF2B5EF4-FFF2-40B4-BE49-F238E27FC236}">
                <a16:creationId xmlns:a16="http://schemas.microsoft.com/office/drawing/2014/main" id="{80AE1F2F-AA03-4563-8412-8B5DA6DE9846}"/>
              </a:ext>
            </a:extLst>
          </p:cNvPr>
          <p:cNvSpPr/>
          <p:nvPr/>
        </p:nvSpPr>
        <p:spPr>
          <a:xfrm>
            <a:off x="3229544" y="2187184"/>
            <a:ext cx="403274" cy="425575"/>
          </a:xfrm>
          <a:prstGeom prst="rect">
            <a:avLst/>
          </a:prstGeom>
          <a:solidFill>
            <a:schemeClr val="accent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1</a:t>
            </a:r>
          </a:p>
        </p:txBody>
      </p:sp>
      <p:grpSp>
        <p:nvGrpSpPr>
          <p:cNvPr id="219" name="Group 84">
            <a:extLst>
              <a:ext uri="{FF2B5EF4-FFF2-40B4-BE49-F238E27FC236}">
                <a16:creationId xmlns:a16="http://schemas.microsoft.com/office/drawing/2014/main" id="{7DEC6B15-D546-4F35-8239-976D36DEA337}"/>
              </a:ext>
            </a:extLst>
          </p:cNvPr>
          <p:cNvGrpSpPr/>
          <p:nvPr/>
        </p:nvGrpSpPr>
        <p:grpSpPr>
          <a:xfrm>
            <a:off x="3229543" y="2612771"/>
            <a:ext cx="8065495" cy="883297"/>
            <a:chOff x="2885411" y="2005152"/>
            <a:chExt cx="8440073" cy="897709"/>
          </a:xfrm>
        </p:grpSpPr>
        <p:sp>
          <p:nvSpPr>
            <p:cNvPr id="222" name="Rectangle 87">
              <a:extLst>
                <a:ext uri="{FF2B5EF4-FFF2-40B4-BE49-F238E27FC236}">
                  <a16:creationId xmlns:a16="http://schemas.microsoft.com/office/drawing/2014/main" id="{01545C7A-D67E-4B85-8FDF-04B0FD5FF4D2}"/>
                </a:ext>
              </a:extLst>
            </p:cNvPr>
            <p:cNvSpPr/>
            <p:nvPr/>
          </p:nvSpPr>
          <p:spPr>
            <a:xfrm>
              <a:off x="10903481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3" name="Rectangle 88">
              <a:extLst>
                <a:ext uri="{FF2B5EF4-FFF2-40B4-BE49-F238E27FC236}">
                  <a16:creationId xmlns:a16="http://schemas.microsoft.com/office/drawing/2014/main" id="{71E5FC87-B3DE-45E3-8AF5-2595E7201337}"/>
                </a:ext>
              </a:extLst>
            </p:cNvPr>
            <p:cNvSpPr/>
            <p:nvPr/>
          </p:nvSpPr>
          <p:spPr>
            <a:xfrm>
              <a:off x="1048147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4" name="Rectangle 89">
              <a:extLst>
                <a:ext uri="{FF2B5EF4-FFF2-40B4-BE49-F238E27FC236}">
                  <a16:creationId xmlns:a16="http://schemas.microsoft.com/office/drawing/2014/main" id="{99C90D5E-C33B-4EDB-B5FE-EBF68A19DACA}"/>
                </a:ext>
              </a:extLst>
            </p:cNvPr>
            <p:cNvSpPr/>
            <p:nvPr/>
          </p:nvSpPr>
          <p:spPr>
            <a:xfrm>
              <a:off x="10059474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5" name="Rectangle 90">
              <a:extLst>
                <a:ext uri="{FF2B5EF4-FFF2-40B4-BE49-F238E27FC236}">
                  <a16:creationId xmlns:a16="http://schemas.microsoft.com/office/drawing/2014/main" id="{6E17ACBD-0432-4506-96D7-8F35569920B9}"/>
                </a:ext>
              </a:extLst>
            </p:cNvPr>
            <p:cNvSpPr/>
            <p:nvPr/>
          </p:nvSpPr>
          <p:spPr>
            <a:xfrm>
              <a:off x="9637471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6" name="Rectangle 91">
              <a:extLst>
                <a:ext uri="{FF2B5EF4-FFF2-40B4-BE49-F238E27FC236}">
                  <a16:creationId xmlns:a16="http://schemas.microsoft.com/office/drawing/2014/main" id="{A22B6929-2521-4CC2-88A8-703BDEE48643}"/>
                </a:ext>
              </a:extLst>
            </p:cNvPr>
            <p:cNvSpPr/>
            <p:nvPr/>
          </p:nvSpPr>
          <p:spPr>
            <a:xfrm>
              <a:off x="9215467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7" name="Rectangle 92">
              <a:extLst>
                <a:ext uri="{FF2B5EF4-FFF2-40B4-BE49-F238E27FC236}">
                  <a16:creationId xmlns:a16="http://schemas.microsoft.com/office/drawing/2014/main" id="{7311DC0F-41C4-4341-836B-41E3512D733E}"/>
                </a:ext>
              </a:extLst>
            </p:cNvPr>
            <p:cNvSpPr/>
            <p:nvPr/>
          </p:nvSpPr>
          <p:spPr>
            <a:xfrm>
              <a:off x="8793463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8" name="Rectangle 93">
              <a:extLst>
                <a:ext uri="{FF2B5EF4-FFF2-40B4-BE49-F238E27FC236}">
                  <a16:creationId xmlns:a16="http://schemas.microsoft.com/office/drawing/2014/main" id="{BCB148C5-7C0F-46C2-9FD0-E02524E38802}"/>
                </a:ext>
              </a:extLst>
            </p:cNvPr>
            <p:cNvSpPr/>
            <p:nvPr/>
          </p:nvSpPr>
          <p:spPr>
            <a:xfrm>
              <a:off x="8371459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29" name="Rectangle 94">
              <a:extLst>
                <a:ext uri="{FF2B5EF4-FFF2-40B4-BE49-F238E27FC236}">
                  <a16:creationId xmlns:a16="http://schemas.microsoft.com/office/drawing/2014/main" id="{A79AEE51-5BB7-4367-8C6B-4D91CC90DD56}"/>
                </a:ext>
              </a:extLst>
            </p:cNvPr>
            <p:cNvSpPr/>
            <p:nvPr/>
          </p:nvSpPr>
          <p:spPr>
            <a:xfrm>
              <a:off x="7949455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0" name="Rectangle 95">
              <a:extLst>
                <a:ext uri="{FF2B5EF4-FFF2-40B4-BE49-F238E27FC236}">
                  <a16:creationId xmlns:a16="http://schemas.microsoft.com/office/drawing/2014/main" id="{8BDA261F-5404-498C-8A24-AC5925769B9F}"/>
                </a:ext>
              </a:extLst>
            </p:cNvPr>
            <p:cNvSpPr/>
            <p:nvPr/>
          </p:nvSpPr>
          <p:spPr>
            <a:xfrm>
              <a:off x="7527452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1" name="Rectangle 96">
              <a:extLst>
                <a:ext uri="{FF2B5EF4-FFF2-40B4-BE49-F238E27FC236}">
                  <a16:creationId xmlns:a16="http://schemas.microsoft.com/office/drawing/2014/main" id="{78710068-C323-40BC-AE20-AE5100B147F0}"/>
                </a:ext>
              </a:extLst>
            </p:cNvPr>
            <p:cNvSpPr/>
            <p:nvPr/>
          </p:nvSpPr>
          <p:spPr>
            <a:xfrm>
              <a:off x="710544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2" name="Rectangle 97">
              <a:extLst>
                <a:ext uri="{FF2B5EF4-FFF2-40B4-BE49-F238E27FC236}">
                  <a16:creationId xmlns:a16="http://schemas.microsoft.com/office/drawing/2014/main" id="{B8EAB0A9-50D5-4F06-8CD6-C3CD5075FEE1}"/>
                </a:ext>
              </a:extLst>
            </p:cNvPr>
            <p:cNvSpPr/>
            <p:nvPr/>
          </p:nvSpPr>
          <p:spPr>
            <a:xfrm>
              <a:off x="6683444" y="200660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3" name="Rectangle 98">
              <a:extLst>
                <a:ext uri="{FF2B5EF4-FFF2-40B4-BE49-F238E27FC236}">
                  <a16:creationId xmlns:a16="http://schemas.microsoft.com/office/drawing/2014/main" id="{6FF740F5-8E48-402D-9EEC-DEC94F37CDE1}"/>
                </a:ext>
              </a:extLst>
            </p:cNvPr>
            <p:cNvSpPr/>
            <p:nvPr/>
          </p:nvSpPr>
          <p:spPr>
            <a:xfrm>
              <a:off x="6261441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4" name="Rectangle 99">
              <a:extLst>
                <a:ext uri="{FF2B5EF4-FFF2-40B4-BE49-F238E27FC236}">
                  <a16:creationId xmlns:a16="http://schemas.microsoft.com/office/drawing/2014/main" id="{2326B90E-0547-4B80-BFD5-4469683F8DC0}"/>
                </a:ext>
              </a:extLst>
            </p:cNvPr>
            <p:cNvSpPr/>
            <p:nvPr/>
          </p:nvSpPr>
          <p:spPr>
            <a:xfrm>
              <a:off x="583943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5" name="Rectangle 100">
              <a:extLst>
                <a:ext uri="{FF2B5EF4-FFF2-40B4-BE49-F238E27FC236}">
                  <a16:creationId xmlns:a16="http://schemas.microsoft.com/office/drawing/2014/main" id="{3272D044-D580-431C-AD57-0FB3C3B90894}"/>
                </a:ext>
              </a:extLst>
            </p:cNvPr>
            <p:cNvSpPr/>
            <p:nvPr/>
          </p:nvSpPr>
          <p:spPr>
            <a:xfrm>
              <a:off x="5417434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6" name="Rectangle 101">
              <a:extLst>
                <a:ext uri="{FF2B5EF4-FFF2-40B4-BE49-F238E27FC236}">
                  <a16:creationId xmlns:a16="http://schemas.microsoft.com/office/drawing/2014/main" id="{09815EB4-FD4C-48D4-84D9-B2F167576FB0}"/>
                </a:ext>
              </a:extLst>
            </p:cNvPr>
            <p:cNvSpPr/>
            <p:nvPr/>
          </p:nvSpPr>
          <p:spPr>
            <a:xfrm>
              <a:off x="4995429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7" name="Rectangle 102">
              <a:extLst>
                <a:ext uri="{FF2B5EF4-FFF2-40B4-BE49-F238E27FC236}">
                  <a16:creationId xmlns:a16="http://schemas.microsoft.com/office/drawing/2014/main" id="{BB2B1AA9-140C-4F72-994A-A6DA51553A8E}"/>
                </a:ext>
              </a:extLst>
            </p:cNvPr>
            <p:cNvSpPr/>
            <p:nvPr/>
          </p:nvSpPr>
          <p:spPr>
            <a:xfrm>
              <a:off x="499542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8" name="Rectangle 103">
              <a:extLst>
                <a:ext uri="{FF2B5EF4-FFF2-40B4-BE49-F238E27FC236}">
                  <a16:creationId xmlns:a16="http://schemas.microsoft.com/office/drawing/2014/main" id="{D6741125-09F1-4001-8D54-2214C61151D9}"/>
                </a:ext>
              </a:extLst>
            </p:cNvPr>
            <p:cNvSpPr/>
            <p:nvPr/>
          </p:nvSpPr>
          <p:spPr>
            <a:xfrm>
              <a:off x="4573423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39" name="Rectangle 104">
              <a:extLst>
                <a:ext uri="{FF2B5EF4-FFF2-40B4-BE49-F238E27FC236}">
                  <a16:creationId xmlns:a16="http://schemas.microsoft.com/office/drawing/2014/main" id="{D5815A6A-DBED-4A5E-AAD3-C2F1C5D52CC4}"/>
                </a:ext>
              </a:extLst>
            </p:cNvPr>
            <p:cNvSpPr/>
            <p:nvPr/>
          </p:nvSpPr>
          <p:spPr>
            <a:xfrm>
              <a:off x="4151420" y="2005877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40" name="Rectangle 105">
              <a:extLst>
                <a:ext uri="{FF2B5EF4-FFF2-40B4-BE49-F238E27FC236}">
                  <a16:creationId xmlns:a16="http://schemas.microsoft.com/office/drawing/2014/main" id="{BCBDD43D-58F7-4C0D-90DD-FDFA8560AB21}"/>
                </a:ext>
              </a:extLst>
            </p:cNvPr>
            <p:cNvSpPr/>
            <p:nvPr/>
          </p:nvSpPr>
          <p:spPr>
            <a:xfrm>
              <a:off x="3729416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41" name="Rectangle 106">
              <a:extLst>
                <a:ext uri="{FF2B5EF4-FFF2-40B4-BE49-F238E27FC236}">
                  <a16:creationId xmlns:a16="http://schemas.microsoft.com/office/drawing/2014/main" id="{61D665E9-EBD6-4C25-9FFD-CBB866AFC167}"/>
                </a:ext>
              </a:extLst>
            </p:cNvPr>
            <p:cNvSpPr/>
            <p:nvPr/>
          </p:nvSpPr>
          <p:spPr>
            <a:xfrm>
              <a:off x="3307413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42" name="Rectangle 107">
              <a:extLst>
                <a:ext uri="{FF2B5EF4-FFF2-40B4-BE49-F238E27FC236}">
                  <a16:creationId xmlns:a16="http://schemas.microsoft.com/office/drawing/2014/main" id="{245AEBB5-703F-4EF7-BEAB-942A8C090453}"/>
                </a:ext>
              </a:extLst>
            </p:cNvPr>
            <p:cNvSpPr/>
            <p:nvPr/>
          </p:nvSpPr>
          <p:spPr>
            <a:xfrm>
              <a:off x="2885411" y="200515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220" name="Rectangle 85">
            <a:extLst>
              <a:ext uri="{FF2B5EF4-FFF2-40B4-BE49-F238E27FC236}">
                <a16:creationId xmlns:a16="http://schemas.microsoft.com/office/drawing/2014/main" id="{4BBDCEA3-816C-470E-BD69-847CAF8A3156}"/>
              </a:ext>
            </a:extLst>
          </p:cNvPr>
          <p:cNvSpPr/>
          <p:nvPr/>
        </p:nvSpPr>
        <p:spPr>
          <a:xfrm>
            <a:off x="896965" y="2612058"/>
            <a:ext cx="2332578" cy="882583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ko-KR" altLang="en-US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</a:t>
            </a:r>
            <a:r>
              <a:rPr lang="en-US" altLang="ko-KR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01</a:t>
            </a:r>
            <a:endParaRPr lang="id-ID" sz="12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195" name="Group 60">
            <a:extLst>
              <a:ext uri="{FF2B5EF4-FFF2-40B4-BE49-F238E27FC236}">
                <a16:creationId xmlns:a16="http://schemas.microsoft.com/office/drawing/2014/main" id="{15368BAD-EC5C-4EAD-9098-03C94410E3EA}"/>
              </a:ext>
            </a:extLst>
          </p:cNvPr>
          <p:cNvGrpSpPr/>
          <p:nvPr/>
        </p:nvGrpSpPr>
        <p:grpSpPr>
          <a:xfrm>
            <a:off x="3229543" y="3495358"/>
            <a:ext cx="8065495" cy="883297"/>
            <a:chOff x="2885411" y="2005152"/>
            <a:chExt cx="8440073" cy="897709"/>
          </a:xfrm>
        </p:grpSpPr>
        <p:sp>
          <p:nvSpPr>
            <p:cNvPr id="198" name="Rectangle 63">
              <a:extLst>
                <a:ext uri="{FF2B5EF4-FFF2-40B4-BE49-F238E27FC236}">
                  <a16:creationId xmlns:a16="http://schemas.microsoft.com/office/drawing/2014/main" id="{8EA33819-41C8-4AFC-9F27-B568C1CF57F8}"/>
                </a:ext>
              </a:extLst>
            </p:cNvPr>
            <p:cNvSpPr/>
            <p:nvPr/>
          </p:nvSpPr>
          <p:spPr>
            <a:xfrm>
              <a:off x="10903481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9" name="Rectangle 64">
              <a:extLst>
                <a:ext uri="{FF2B5EF4-FFF2-40B4-BE49-F238E27FC236}">
                  <a16:creationId xmlns:a16="http://schemas.microsoft.com/office/drawing/2014/main" id="{568B7FA4-6B8B-4353-9FCD-5F33E41D9A47}"/>
                </a:ext>
              </a:extLst>
            </p:cNvPr>
            <p:cNvSpPr/>
            <p:nvPr/>
          </p:nvSpPr>
          <p:spPr>
            <a:xfrm>
              <a:off x="1048147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0" name="Rectangle 65">
              <a:extLst>
                <a:ext uri="{FF2B5EF4-FFF2-40B4-BE49-F238E27FC236}">
                  <a16:creationId xmlns:a16="http://schemas.microsoft.com/office/drawing/2014/main" id="{598CBA9A-95B3-44FE-B463-7133AE7330F0}"/>
                </a:ext>
              </a:extLst>
            </p:cNvPr>
            <p:cNvSpPr/>
            <p:nvPr/>
          </p:nvSpPr>
          <p:spPr>
            <a:xfrm>
              <a:off x="10059474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1" name="Rectangle 66">
              <a:extLst>
                <a:ext uri="{FF2B5EF4-FFF2-40B4-BE49-F238E27FC236}">
                  <a16:creationId xmlns:a16="http://schemas.microsoft.com/office/drawing/2014/main" id="{8A286627-F494-459B-AD9F-F07D1B83758D}"/>
                </a:ext>
              </a:extLst>
            </p:cNvPr>
            <p:cNvSpPr/>
            <p:nvPr/>
          </p:nvSpPr>
          <p:spPr>
            <a:xfrm>
              <a:off x="9637471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2" name="Rectangle 67">
              <a:extLst>
                <a:ext uri="{FF2B5EF4-FFF2-40B4-BE49-F238E27FC236}">
                  <a16:creationId xmlns:a16="http://schemas.microsoft.com/office/drawing/2014/main" id="{E4D194B3-45CF-4E56-B2CF-D76C293897BE}"/>
                </a:ext>
              </a:extLst>
            </p:cNvPr>
            <p:cNvSpPr/>
            <p:nvPr/>
          </p:nvSpPr>
          <p:spPr>
            <a:xfrm>
              <a:off x="9215467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3" name="Rectangle 68">
              <a:extLst>
                <a:ext uri="{FF2B5EF4-FFF2-40B4-BE49-F238E27FC236}">
                  <a16:creationId xmlns:a16="http://schemas.microsoft.com/office/drawing/2014/main" id="{17F56CCB-4F68-44DC-B286-0ABF7DC847EF}"/>
                </a:ext>
              </a:extLst>
            </p:cNvPr>
            <p:cNvSpPr/>
            <p:nvPr/>
          </p:nvSpPr>
          <p:spPr>
            <a:xfrm>
              <a:off x="8793463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4" name="Rectangle 69">
              <a:extLst>
                <a:ext uri="{FF2B5EF4-FFF2-40B4-BE49-F238E27FC236}">
                  <a16:creationId xmlns:a16="http://schemas.microsoft.com/office/drawing/2014/main" id="{31337F33-0E8C-4C75-AF1D-07B1CBB06712}"/>
                </a:ext>
              </a:extLst>
            </p:cNvPr>
            <p:cNvSpPr/>
            <p:nvPr/>
          </p:nvSpPr>
          <p:spPr>
            <a:xfrm>
              <a:off x="8371459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5" name="Rectangle 70">
              <a:extLst>
                <a:ext uri="{FF2B5EF4-FFF2-40B4-BE49-F238E27FC236}">
                  <a16:creationId xmlns:a16="http://schemas.microsoft.com/office/drawing/2014/main" id="{740A950F-B393-40D4-8013-6CAB44CDBC0F}"/>
                </a:ext>
              </a:extLst>
            </p:cNvPr>
            <p:cNvSpPr/>
            <p:nvPr/>
          </p:nvSpPr>
          <p:spPr>
            <a:xfrm>
              <a:off x="7949455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6" name="Rectangle 71">
              <a:extLst>
                <a:ext uri="{FF2B5EF4-FFF2-40B4-BE49-F238E27FC236}">
                  <a16:creationId xmlns:a16="http://schemas.microsoft.com/office/drawing/2014/main" id="{C8FBA5CA-BEB4-4497-B32C-2E119C2066AC}"/>
                </a:ext>
              </a:extLst>
            </p:cNvPr>
            <p:cNvSpPr/>
            <p:nvPr/>
          </p:nvSpPr>
          <p:spPr>
            <a:xfrm>
              <a:off x="7527452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7" name="Rectangle 72">
              <a:extLst>
                <a:ext uri="{FF2B5EF4-FFF2-40B4-BE49-F238E27FC236}">
                  <a16:creationId xmlns:a16="http://schemas.microsoft.com/office/drawing/2014/main" id="{F994350B-EA46-4192-A715-DC1A308AF32D}"/>
                </a:ext>
              </a:extLst>
            </p:cNvPr>
            <p:cNvSpPr/>
            <p:nvPr/>
          </p:nvSpPr>
          <p:spPr>
            <a:xfrm>
              <a:off x="710544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8" name="Rectangle 73">
              <a:extLst>
                <a:ext uri="{FF2B5EF4-FFF2-40B4-BE49-F238E27FC236}">
                  <a16:creationId xmlns:a16="http://schemas.microsoft.com/office/drawing/2014/main" id="{A410DBE0-8DBA-4F9C-8B07-86998E15DC2E}"/>
                </a:ext>
              </a:extLst>
            </p:cNvPr>
            <p:cNvSpPr/>
            <p:nvPr/>
          </p:nvSpPr>
          <p:spPr>
            <a:xfrm>
              <a:off x="6683444" y="200660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09" name="Rectangle 74">
              <a:extLst>
                <a:ext uri="{FF2B5EF4-FFF2-40B4-BE49-F238E27FC236}">
                  <a16:creationId xmlns:a16="http://schemas.microsoft.com/office/drawing/2014/main" id="{DCA091A4-58F3-44E0-9734-F3A63470068C}"/>
                </a:ext>
              </a:extLst>
            </p:cNvPr>
            <p:cNvSpPr/>
            <p:nvPr/>
          </p:nvSpPr>
          <p:spPr>
            <a:xfrm>
              <a:off x="6261441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0" name="Rectangle 75">
              <a:extLst>
                <a:ext uri="{FF2B5EF4-FFF2-40B4-BE49-F238E27FC236}">
                  <a16:creationId xmlns:a16="http://schemas.microsoft.com/office/drawing/2014/main" id="{6E2C8841-FFC7-4E45-A112-11C502A6A9A9}"/>
                </a:ext>
              </a:extLst>
            </p:cNvPr>
            <p:cNvSpPr/>
            <p:nvPr/>
          </p:nvSpPr>
          <p:spPr>
            <a:xfrm>
              <a:off x="583943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1" name="Rectangle 76">
              <a:extLst>
                <a:ext uri="{FF2B5EF4-FFF2-40B4-BE49-F238E27FC236}">
                  <a16:creationId xmlns:a16="http://schemas.microsoft.com/office/drawing/2014/main" id="{C17218CE-BA6B-45B7-8903-B9C669DC136A}"/>
                </a:ext>
              </a:extLst>
            </p:cNvPr>
            <p:cNvSpPr/>
            <p:nvPr/>
          </p:nvSpPr>
          <p:spPr>
            <a:xfrm>
              <a:off x="5417434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2" name="Rectangle 77">
              <a:extLst>
                <a:ext uri="{FF2B5EF4-FFF2-40B4-BE49-F238E27FC236}">
                  <a16:creationId xmlns:a16="http://schemas.microsoft.com/office/drawing/2014/main" id="{4E024446-4DA8-43B9-A0A4-4F04CB42FCF4}"/>
                </a:ext>
              </a:extLst>
            </p:cNvPr>
            <p:cNvSpPr/>
            <p:nvPr/>
          </p:nvSpPr>
          <p:spPr>
            <a:xfrm>
              <a:off x="4995429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3" name="Rectangle 78">
              <a:extLst>
                <a:ext uri="{FF2B5EF4-FFF2-40B4-BE49-F238E27FC236}">
                  <a16:creationId xmlns:a16="http://schemas.microsoft.com/office/drawing/2014/main" id="{CFB9D8ED-C91E-44BE-AE91-08981F79A83A}"/>
                </a:ext>
              </a:extLst>
            </p:cNvPr>
            <p:cNvSpPr/>
            <p:nvPr/>
          </p:nvSpPr>
          <p:spPr>
            <a:xfrm>
              <a:off x="499542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4" name="Rectangle 79">
              <a:extLst>
                <a:ext uri="{FF2B5EF4-FFF2-40B4-BE49-F238E27FC236}">
                  <a16:creationId xmlns:a16="http://schemas.microsoft.com/office/drawing/2014/main" id="{AE3BAE5C-9865-4601-B36D-F6B76E89AD04}"/>
                </a:ext>
              </a:extLst>
            </p:cNvPr>
            <p:cNvSpPr/>
            <p:nvPr/>
          </p:nvSpPr>
          <p:spPr>
            <a:xfrm>
              <a:off x="4573423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5" name="Rectangle 80">
              <a:extLst>
                <a:ext uri="{FF2B5EF4-FFF2-40B4-BE49-F238E27FC236}">
                  <a16:creationId xmlns:a16="http://schemas.microsoft.com/office/drawing/2014/main" id="{141919D4-B72C-4CB5-A7F2-8B99268EA697}"/>
                </a:ext>
              </a:extLst>
            </p:cNvPr>
            <p:cNvSpPr/>
            <p:nvPr/>
          </p:nvSpPr>
          <p:spPr>
            <a:xfrm>
              <a:off x="4151420" y="2005877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6" name="Rectangle 81">
              <a:extLst>
                <a:ext uri="{FF2B5EF4-FFF2-40B4-BE49-F238E27FC236}">
                  <a16:creationId xmlns:a16="http://schemas.microsoft.com/office/drawing/2014/main" id="{95C3FD17-5D1B-4019-A232-9BADF2669E35}"/>
                </a:ext>
              </a:extLst>
            </p:cNvPr>
            <p:cNvSpPr/>
            <p:nvPr/>
          </p:nvSpPr>
          <p:spPr>
            <a:xfrm>
              <a:off x="3729416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7" name="Rectangle 82">
              <a:extLst>
                <a:ext uri="{FF2B5EF4-FFF2-40B4-BE49-F238E27FC236}">
                  <a16:creationId xmlns:a16="http://schemas.microsoft.com/office/drawing/2014/main" id="{2E278CC1-0BC7-4F9D-9DD4-AFAC5D9557BA}"/>
                </a:ext>
              </a:extLst>
            </p:cNvPr>
            <p:cNvSpPr/>
            <p:nvPr/>
          </p:nvSpPr>
          <p:spPr>
            <a:xfrm>
              <a:off x="3307413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218" name="Rectangle 83">
              <a:extLst>
                <a:ext uri="{FF2B5EF4-FFF2-40B4-BE49-F238E27FC236}">
                  <a16:creationId xmlns:a16="http://schemas.microsoft.com/office/drawing/2014/main" id="{7BEBFD02-663C-4B3B-8F55-FE5D0666FB4F}"/>
                </a:ext>
              </a:extLst>
            </p:cNvPr>
            <p:cNvSpPr/>
            <p:nvPr/>
          </p:nvSpPr>
          <p:spPr>
            <a:xfrm>
              <a:off x="2885411" y="200515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196" name="Rectangle 61">
            <a:extLst>
              <a:ext uri="{FF2B5EF4-FFF2-40B4-BE49-F238E27FC236}">
                <a16:creationId xmlns:a16="http://schemas.microsoft.com/office/drawing/2014/main" id="{1927FFFB-5537-478E-AC33-433BA484EC52}"/>
              </a:ext>
            </a:extLst>
          </p:cNvPr>
          <p:cNvSpPr/>
          <p:nvPr/>
        </p:nvSpPr>
        <p:spPr>
          <a:xfrm>
            <a:off x="896965" y="3494645"/>
            <a:ext cx="2332578" cy="882583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ko-KR" altLang="en-US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</a:t>
            </a:r>
            <a:r>
              <a:rPr lang="en-US" altLang="ko-KR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02</a:t>
            </a:r>
            <a:endParaRPr lang="id-ID" sz="12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171" name="Group 36">
            <a:extLst>
              <a:ext uri="{FF2B5EF4-FFF2-40B4-BE49-F238E27FC236}">
                <a16:creationId xmlns:a16="http://schemas.microsoft.com/office/drawing/2014/main" id="{BE76ED20-1567-464B-9651-1FAB0542FAB0}"/>
              </a:ext>
            </a:extLst>
          </p:cNvPr>
          <p:cNvGrpSpPr/>
          <p:nvPr/>
        </p:nvGrpSpPr>
        <p:grpSpPr>
          <a:xfrm>
            <a:off x="3229543" y="4375804"/>
            <a:ext cx="8065495" cy="883297"/>
            <a:chOff x="2885411" y="2005152"/>
            <a:chExt cx="8440073" cy="897709"/>
          </a:xfrm>
        </p:grpSpPr>
        <p:sp>
          <p:nvSpPr>
            <p:cNvPr id="174" name="Rectangle 39">
              <a:extLst>
                <a:ext uri="{FF2B5EF4-FFF2-40B4-BE49-F238E27FC236}">
                  <a16:creationId xmlns:a16="http://schemas.microsoft.com/office/drawing/2014/main" id="{F144B267-CCB1-4899-8B90-0635D1E0A3B9}"/>
                </a:ext>
              </a:extLst>
            </p:cNvPr>
            <p:cNvSpPr/>
            <p:nvPr/>
          </p:nvSpPr>
          <p:spPr>
            <a:xfrm>
              <a:off x="10903481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5" name="Rectangle 40">
              <a:extLst>
                <a:ext uri="{FF2B5EF4-FFF2-40B4-BE49-F238E27FC236}">
                  <a16:creationId xmlns:a16="http://schemas.microsoft.com/office/drawing/2014/main" id="{D5AE203C-AC8D-4815-93F4-23F7039C9010}"/>
                </a:ext>
              </a:extLst>
            </p:cNvPr>
            <p:cNvSpPr/>
            <p:nvPr/>
          </p:nvSpPr>
          <p:spPr>
            <a:xfrm>
              <a:off x="1048147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6" name="Rectangle 41">
              <a:extLst>
                <a:ext uri="{FF2B5EF4-FFF2-40B4-BE49-F238E27FC236}">
                  <a16:creationId xmlns:a16="http://schemas.microsoft.com/office/drawing/2014/main" id="{940322BE-68E2-4488-AFF6-5A3FC65D3AE1}"/>
                </a:ext>
              </a:extLst>
            </p:cNvPr>
            <p:cNvSpPr/>
            <p:nvPr/>
          </p:nvSpPr>
          <p:spPr>
            <a:xfrm>
              <a:off x="10059474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7" name="Rectangle 42">
              <a:extLst>
                <a:ext uri="{FF2B5EF4-FFF2-40B4-BE49-F238E27FC236}">
                  <a16:creationId xmlns:a16="http://schemas.microsoft.com/office/drawing/2014/main" id="{0C00549E-A79D-408A-A785-F2B9132D1969}"/>
                </a:ext>
              </a:extLst>
            </p:cNvPr>
            <p:cNvSpPr/>
            <p:nvPr/>
          </p:nvSpPr>
          <p:spPr>
            <a:xfrm>
              <a:off x="9637471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8" name="Rectangle 43">
              <a:extLst>
                <a:ext uri="{FF2B5EF4-FFF2-40B4-BE49-F238E27FC236}">
                  <a16:creationId xmlns:a16="http://schemas.microsoft.com/office/drawing/2014/main" id="{92BC72A5-53BB-4198-8D5B-11E626C23AE3}"/>
                </a:ext>
              </a:extLst>
            </p:cNvPr>
            <p:cNvSpPr/>
            <p:nvPr/>
          </p:nvSpPr>
          <p:spPr>
            <a:xfrm>
              <a:off x="9215467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9" name="Rectangle 44">
              <a:extLst>
                <a:ext uri="{FF2B5EF4-FFF2-40B4-BE49-F238E27FC236}">
                  <a16:creationId xmlns:a16="http://schemas.microsoft.com/office/drawing/2014/main" id="{6CFDD5A0-900B-4B13-99D5-1F892344F6ED}"/>
                </a:ext>
              </a:extLst>
            </p:cNvPr>
            <p:cNvSpPr/>
            <p:nvPr/>
          </p:nvSpPr>
          <p:spPr>
            <a:xfrm>
              <a:off x="8793463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0" name="Rectangle 45">
              <a:extLst>
                <a:ext uri="{FF2B5EF4-FFF2-40B4-BE49-F238E27FC236}">
                  <a16:creationId xmlns:a16="http://schemas.microsoft.com/office/drawing/2014/main" id="{E800F53E-3BDA-400E-8459-09C983BB7CA0}"/>
                </a:ext>
              </a:extLst>
            </p:cNvPr>
            <p:cNvSpPr/>
            <p:nvPr/>
          </p:nvSpPr>
          <p:spPr>
            <a:xfrm>
              <a:off x="8371459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1" name="Rectangle 46">
              <a:extLst>
                <a:ext uri="{FF2B5EF4-FFF2-40B4-BE49-F238E27FC236}">
                  <a16:creationId xmlns:a16="http://schemas.microsoft.com/office/drawing/2014/main" id="{2DD85091-FB8F-479C-810B-6753BEDDFB24}"/>
                </a:ext>
              </a:extLst>
            </p:cNvPr>
            <p:cNvSpPr/>
            <p:nvPr/>
          </p:nvSpPr>
          <p:spPr>
            <a:xfrm>
              <a:off x="7949455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2" name="Rectangle 47">
              <a:extLst>
                <a:ext uri="{FF2B5EF4-FFF2-40B4-BE49-F238E27FC236}">
                  <a16:creationId xmlns:a16="http://schemas.microsoft.com/office/drawing/2014/main" id="{7F2B6CAF-BA2F-4302-B270-35CF8D4ADC56}"/>
                </a:ext>
              </a:extLst>
            </p:cNvPr>
            <p:cNvSpPr/>
            <p:nvPr/>
          </p:nvSpPr>
          <p:spPr>
            <a:xfrm>
              <a:off x="7527452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3" name="Rectangle 48">
              <a:extLst>
                <a:ext uri="{FF2B5EF4-FFF2-40B4-BE49-F238E27FC236}">
                  <a16:creationId xmlns:a16="http://schemas.microsoft.com/office/drawing/2014/main" id="{61863818-5B74-4E2B-A50C-E7662B566674}"/>
                </a:ext>
              </a:extLst>
            </p:cNvPr>
            <p:cNvSpPr/>
            <p:nvPr/>
          </p:nvSpPr>
          <p:spPr>
            <a:xfrm>
              <a:off x="710544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4" name="Rectangle 49">
              <a:extLst>
                <a:ext uri="{FF2B5EF4-FFF2-40B4-BE49-F238E27FC236}">
                  <a16:creationId xmlns:a16="http://schemas.microsoft.com/office/drawing/2014/main" id="{BC47C44E-4E37-4AB8-8D7C-1A7F05E196AC}"/>
                </a:ext>
              </a:extLst>
            </p:cNvPr>
            <p:cNvSpPr/>
            <p:nvPr/>
          </p:nvSpPr>
          <p:spPr>
            <a:xfrm>
              <a:off x="6683444" y="200660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5" name="Rectangle 50">
              <a:extLst>
                <a:ext uri="{FF2B5EF4-FFF2-40B4-BE49-F238E27FC236}">
                  <a16:creationId xmlns:a16="http://schemas.microsoft.com/office/drawing/2014/main" id="{A16D6A83-6374-48ED-A4A7-1F7087BD5223}"/>
                </a:ext>
              </a:extLst>
            </p:cNvPr>
            <p:cNvSpPr/>
            <p:nvPr/>
          </p:nvSpPr>
          <p:spPr>
            <a:xfrm>
              <a:off x="6261441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6" name="Rectangle 51">
              <a:extLst>
                <a:ext uri="{FF2B5EF4-FFF2-40B4-BE49-F238E27FC236}">
                  <a16:creationId xmlns:a16="http://schemas.microsoft.com/office/drawing/2014/main" id="{04759122-48A1-49F4-AF10-9902973D6BF3}"/>
                </a:ext>
              </a:extLst>
            </p:cNvPr>
            <p:cNvSpPr/>
            <p:nvPr/>
          </p:nvSpPr>
          <p:spPr>
            <a:xfrm>
              <a:off x="583943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7" name="Rectangle 52">
              <a:extLst>
                <a:ext uri="{FF2B5EF4-FFF2-40B4-BE49-F238E27FC236}">
                  <a16:creationId xmlns:a16="http://schemas.microsoft.com/office/drawing/2014/main" id="{8F9A4971-CC24-479D-B33A-446D389BC575}"/>
                </a:ext>
              </a:extLst>
            </p:cNvPr>
            <p:cNvSpPr/>
            <p:nvPr/>
          </p:nvSpPr>
          <p:spPr>
            <a:xfrm>
              <a:off x="5417434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8" name="Rectangle 53">
              <a:extLst>
                <a:ext uri="{FF2B5EF4-FFF2-40B4-BE49-F238E27FC236}">
                  <a16:creationId xmlns:a16="http://schemas.microsoft.com/office/drawing/2014/main" id="{54EEA8CA-203C-4A6B-9080-CB8FFD16D1FC}"/>
                </a:ext>
              </a:extLst>
            </p:cNvPr>
            <p:cNvSpPr/>
            <p:nvPr/>
          </p:nvSpPr>
          <p:spPr>
            <a:xfrm>
              <a:off x="4995429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89" name="Rectangle 54">
              <a:extLst>
                <a:ext uri="{FF2B5EF4-FFF2-40B4-BE49-F238E27FC236}">
                  <a16:creationId xmlns:a16="http://schemas.microsoft.com/office/drawing/2014/main" id="{A0A43A3C-BC49-4635-A667-9B0BC64227C4}"/>
                </a:ext>
              </a:extLst>
            </p:cNvPr>
            <p:cNvSpPr/>
            <p:nvPr/>
          </p:nvSpPr>
          <p:spPr>
            <a:xfrm>
              <a:off x="499542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0" name="Rectangle 55">
              <a:extLst>
                <a:ext uri="{FF2B5EF4-FFF2-40B4-BE49-F238E27FC236}">
                  <a16:creationId xmlns:a16="http://schemas.microsoft.com/office/drawing/2014/main" id="{737E195D-7A94-487A-B900-450D1D4FDFAB}"/>
                </a:ext>
              </a:extLst>
            </p:cNvPr>
            <p:cNvSpPr/>
            <p:nvPr/>
          </p:nvSpPr>
          <p:spPr>
            <a:xfrm>
              <a:off x="4573423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1" name="Rectangle 56">
              <a:extLst>
                <a:ext uri="{FF2B5EF4-FFF2-40B4-BE49-F238E27FC236}">
                  <a16:creationId xmlns:a16="http://schemas.microsoft.com/office/drawing/2014/main" id="{DB5C0425-C5FA-42E7-9A19-DF8207BA7CBD}"/>
                </a:ext>
              </a:extLst>
            </p:cNvPr>
            <p:cNvSpPr/>
            <p:nvPr/>
          </p:nvSpPr>
          <p:spPr>
            <a:xfrm>
              <a:off x="4151420" y="2005877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2" name="Rectangle 57">
              <a:extLst>
                <a:ext uri="{FF2B5EF4-FFF2-40B4-BE49-F238E27FC236}">
                  <a16:creationId xmlns:a16="http://schemas.microsoft.com/office/drawing/2014/main" id="{4ABB9E71-7E98-4E68-983E-8FA7EF1E3C42}"/>
                </a:ext>
              </a:extLst>
            </p:cNvPr>
            <p:cNvSpPr/>
            <p:nvPr/>
          </p:nvSpPr>
          <p:spPr>
            <a:xfrm>
              <a:off x="3729416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3" name="Rectangle 58">
              <a:extLst>
                <a:ext uri="{FF2B5EF4-FFF2-40B4-BE49-F238E27FC236}">
                  <a16:creationId xmlns:a16="http://schemas.microsoft.com/office/drawing/2014/main" id="{60E3578B-DD34-4A02-96CF-D16DCE74BD21}"/>
                </a:ext>
              </a:extLst>
            </p:cNvPr>
            <p:cNvSpPr/>
            <p:nvPr/>
          </p:nvSpPr>
          <p:spPr>
            <a:xfrm>
              <a:off x="3307413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94" name="Rectangle 59">
              <a:extLst>
                <a:ext uri="{FF2B5EF4-FFF2-40B4-BE49-F238E27FC236}">
                  <a16:creationId xmlns:a16="http://schemas.microsoft.com/office/drawing/2014/main" id="{046F74EE-37AD-4643-AB63-2CC5FAD4FD1F}"/>
                </a:ext>
              </a:extLst>
            </p:cNvPr>
            <p:cNvSpPr/>
            <p:nvPr/>
          </p:nvSpPr>
          <p:spPr>
            <a:xfrm>
              <a:off x="2885411" y="200515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172" name="Rectangle 37">
            <a:extLst>
              <a:ext uri="{FF2B5EF4-FFF2-40B4-BE49-F238E27FC236}">
                <a16:creationId xmlns:a16="http://schemas.microsoft.com/office/drawing/2014/main" id="{EACAE0AB-1C94-4E67-AD54-055FA23BA0C9}"/>
              </a:ext>
            </a:extLst>
          </p:cNvPr>
          <p:cNvSpPr/>
          <p:nvPr/>
        </p:nvSpPr>
        <p:spPr>
          <a:xfrm>
            <a:off x="896965" y="4375091"/>
            <a:ext cx="2332578" cy="882583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ko-KR" altLang="en-US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</a:t>
            </a:r>
            <a:r>
              <a:rPr lang="en-US" altLang="ko-KR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03</a:t>
            </a:r>
            <a:endParaRPr lang="id-ID" sz="12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146" name="Group 12">
            <a:extLst>
              <a:ext uri="{FF2B5EF4-FFF2-40B4-BE49-F238E27FC236}">
                <a16:creationId xmlns:a16="http://schemas.microsoft.com/office/drawing/2014/main" id="{C82FB03B-62D0-42B8-8C6E-ACDD4A97D35A}"/>
              </a:ext>
            </a:extLst>
          </p:cNvPr>
          <p:cNvGrpSpPr/>
          <p:nvPr/>
        </p:nvGrpSpPr>
        <p:grpSpPr>
          <a:xfrm>
            <a:off x="3229543" y="5258391"/>
            <a:ext cx="8065495" cy="883297"/>
            <a:chOff x="2885411" y="2005152"/>
            <a:chExt cx="8440073" cy="897709"/>
          </a:xfrm>
        </p:grpSpPr>
        <p:sp>
          <p:nvSpPr>
            <p:cNvPr id="149" name="Rectangle 15">
              <a:extLst>
                <a:ext uri="{FF2B5EF4-FFF2-40B4-BE49-F238E27FC236}">
                  <a16:creationId xmlns:a16="http://schemas.microsoft.com/office/drawing/2014/main" id="{9238E645-38A9-4254-896C-26BE69CEC00C}"/>
                </a:ext>
              </a:extLst>
            </p:cNvPr>
            <p:cNvSpPr/>
            <p:nvPr/>
          </p:nvSpPr>
          <p:spPr>
            <a:xfrm>
              <a:off x="10903481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0" name="Rectangle 16">
              <a:extLst>
                <a:ext uri="{FF2B5EF4-FFF2-40B4-BE49-F238E27FC236}">
                  <a16:creationId xmlns:a16="http://schemas.microsoft.com/office/drawing/2014/main" id="{9577C00D-106A-42C2-9E41-5B966EDC0B99}"/>
                </a:ext>
              </a:extLst>
            </p:cNvPr>
            <p:cNvSpPr/>
            <p:nvPr/>
          </p:nvSpPr>
          <p:spPr>
            <a:xfrm>
              <a:off x="1048147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1" name="Rectangle 17">
              <a:extLst>
                <a:ext uri="{FF2B5EF4-FFF2-40B4-BE49-F238E27FC236}">
                  <a16:creationId xmlns:a16="http://schemas.microsoft.com/office/drawing/2014/main" id="{B7FF80D7-F135-4F09-A0A7-5ADBA2E476FC}"/>
                </a:ext>
              </a:extLst>
            </p:cNvPr>
            <p:cNvSpPr/>
            <p:nvPr/>
          </p:nvSpPr>
          <p:spPr>
            <a:xfrm>
              <a:off x="10059474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3" name="Rectangle 18">
              <a:extLst>
                <a:ext uri="{FF2B5EF4-FFF2-40B4-BE49-F238E27FC236}">
                  <a16:creationId xmlns:a16="http://schemas.microsoft.com/office/drawing/2014/main" id="{7D307E2D-9605-4E0F-89B1-AD7ABAF85786}"/>
                </a:ext>
              </a:extLst>
            </p:cNvPr>
            <p:cNvSpPr/>
            <p:nvPr/>
          </p:nvSpPr>
          <p:spPr>
            <a:xfrm>
              <a:off x="9637471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4" name="Rectangle 19">
              <a:extLst>
                <a:ext uri="{FF2B5EF4-FFF2-40B4-BE49-F238E27FC236}">
                  <a16:creationId xmlns:a16="http://schemas.microsoft.com/office/drawing/2014/main" id="{F809BE85-164C-4C1A-9CC0-899F42B1F1F6}"/>
                </a:ext>
              </a:extLst>
            </p:cNvPr>
            <p:cNvSpPr/>
            <p:nvPr/>
          </p:nvSpPr>
          <p:spPr>
            <a:xfrm>
              <a:off x="9215467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5" name="Rectangle 20">
              <a:extLst>
                <a:ext uri="{FF2B5EF4-FFF2-40B4-BE49-F238E27FC236}">
                  <a16:creationId xmlns:a16="http://schemas.microsoft.com/office/drawing/2014/main" id="{5A96261C-83D7-4556-89E9-1F964F64050C}"/>
                </a:ext>
              </a:extLst>
            </p:cNvPr>
            <p:cNvSpPr/>
            <p:nvPr/>
          </p:nvSpPr>
          <p:spPr>
            <a:xfrm>
              <a:off x="8793463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6" name="Rectangle 21">
              <a:extLst>
                <a:ext uri="{FF2B5EF4-FFF2-40B4-BE49-F238E27FC236}">
                  <a16:creationId xmlns:a16="http://schemas.microsoft.com/office/drawing/2014/main" id="{2733D8F0-5258-42A5-8FC2-C98EA5AE4AFD}"/>
                </a:ext>
              </a:extLst>
            </p:cNvPr>
            <p:cNvSpPr/>
            <p:nvPr/>
          </p:nvSpPr>
          <p:spPr>
            <a:xfrm>
              <a:off x="8371459" y="2005879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7" name="Rectangle 22">
              <a:extLst>
                <a:ext uri="{FF2B5EF4-FFF2-40B4-BE49-F238E27FC236}">
                  <a16:creationId xmlns:a16="http://schemas.microsoft.com/office/drawing/2014/main" id="{E9DA82D6-C4AF-4A65-B0E3-B13ED16CCA6D}"/>
                </a:ext>
              </a:extLst>
            </p:cNvPr>
            <p:cNvSpPr/>
            <p:nvPr/>
          </p:nvSpPr>
          <p:spPr>
            <a:xfrm>
              <a:off x="7949455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8" name="Rectangle 23">
              <a:extLst>
                <a:ext uri="{FF2B5EF4-FFF2-40B4-BE49-F238E27FC236}">
                  <a16:creationId xmlns:a16="http://schemas.microsoft.com/office/drawing/2014/main" id="{3B93B596-FCE8-449F-9F77-CD9BE1D731FB}"/>
                </a:ext>
              </a:extLst>
            </p:cNvPr>
            <p:cNvSpPr/>
            <p:nvPr/>
          </p:nvSpPr>
          <p:spPr>
            <a:xfrm>
              <a:off x="7527452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59" name="Rectangle 24">
              <a:extLst>
                <a:ext uri="{FF2B5EF4-FFF2-40B4-BE49-F238E27FC236}">
                  <a16:creationId xmlns:a16="http://schemas.microsoft.com/office/drawing/2014/main" id="{07ECB355-2D09-4161-A71D-014028B4B358}"/>
                </a:ext>
              </a:extLst>
            </p:cNvPr>
            <p:cNvSpPr/>
            <p:nvPr/>
          </p:nvSpPr>
          <p:spPr>
            <a:xfrm>
              <a:off x="7105448" y="2006603"/>
              <a:ext cx="422003" cy="896258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0" name="Rectangle 25">
              <a:extLst>
                <a:ext uri="{FF2B5EF4-FFF2-40B4-BE49-F238E27FC236}">
                  <a16:creationId xmlns:a16="http://schemas.microsoft.com/office/drawing/2014/main" id="{D14386CF-4CDD-4551-98A6-AF5CEF7A8FA4}"/>
                </a:ext>
              </a:extLst>
            </p:cNvPr>
            <p:cNvSpPr/>
            <p:nvPr/>
          </p:nvSpPr>
          <p:spPr>
            <a:xfrm>
              <a:off x="6683444" y="200660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1" name="Rectangle 26">
              <a:extLst>
                <a:ext uri="{FF2B5EF4-FFF2-40B4-BE49-F238E27FC236}">
                  <a16:creationId xmlns:a16="http://schemas.microsoft.com/office/drawing/2014/main" id="{142288EA-9D21-4A1C-A8B5-0176C0F0EEDF}"/>
                </a:ext>
              </a:extLst>
            </p:cNvPr>
            <p:cNvSpPr/>
            <p:nvPr/>
          </p:nvSpPr>
          <p:spPr>
            <a:xfrm>
              <a:off x="6261441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2" name="Rectangle 27">
              <a:extLst>
                <a:ext uri="{FF2B5EF4-FFF2-40B4-BE49-F238E27FC236}">
                  <a16:creationId xmlns:a16="http://schemas.microsoft.com/office/drawing/2014/main" id="{240C9935-A56F-463A-AC83-67ED90CD799A}"/>
                </a:ext>
              </a:extLst>
            </p:cNvPr>
            <p:cNvSpPr/>
            <p:nvPr/>
          </p:nvSpPr>
          <p:spPr>
            <a:xfrm>
              <a:off x="583943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3" name="Rectangle 28">
              <a:extLst>
                <a:ext uri="{FF2B5EF4-FFF2-40B4-BE49-F238E27FC236}">
                  <a16:creationId xmlns:a16="http://schemas.microsoft.com/office/drawing/2014/main" id="{4D75AE76-985E-48DD-A74A-AD27AB66C409}"/>
                </a:ext>
              </a:extLst>
            </p:cNvPr>
            <p:cNvSpPr/>
            <p:nvPr/>
          </p:nvSpPr>
          <p:spPr>
            <a:xfrm>
              <a:off x="5417434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4" name="Rectangle 29">
              <a:extLst>
                <a:ext uri="{FF2B5EF4-FFF2-40B4-BE49-F238E27FC236}">
                  <a16:creationId xmlns:a16="http://schemas.microsoft.com/office/drawing/2014/main" id="{EC3736BE-B26E-42E7-96BB-0786878DF54F}"/>
                </a:ext>
              </a:extLst>
            </p:cNvPr>
            <p:cNvSpPr/>
            <p:nvPr/>
          </p:nvSpPr>
          <p:spPr>
            <a:xfrm>
              <a:off x="4995429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5" name="Rectangle 30">
              <a:extLst>
                <a:ext uri="{FF2B5EF4-FFF2-40B4-BE49-F238E27FC236}">
                  <a16:creationId xmlns:a16="http://schemas.microsoft.com/office/drawing/2014/main" id="{6AA2C58F-B7F0-4BE6-95B0-53AC71869375}"/>
                </a:ext>
              </a:extLst>
            </p:cNvPr>
            <p:cNvSpPr/>
            <p:nvPr/>
          </p:nvSpPr>
          <p:spPr>
            <a:xfrm>
              <a:off x="4995427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6" name="Rectangle 31">
              <a:extLst>
                <a:ext uri="{FF2B5EF4-FFF2-40B4-BE49-F238E27FC236}">
                  <a16:creationId xmlns:a16="http://schemas.microsoft.com/office/drawing/2014/main" id="{C7598999-D5FB-4AB7-A96C-C8857D3CA209}"/>
                </a:ext>
              </a:extLst>
            </p:cNvPr>
            <p:cNvSpPr/>
            <p:nvPr/>
          </p:nvSpPr>
          <p:spPr>
            <a:xfrm>
              <a:off x="4573423" y="2005878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7" name="Rectangle 32">
              <a:extLst>
                <a:ext uri="{FF2B5EF4-FFF2-40B4-BE49-F238E27FC236}">
                  <a16:creationId xmlns:a16="http://schemas.microsoft.com/office/drawing/2014/main" id="{1B41CF8D-79AB-4DD7-9BD5-C136ED9ECE1B}"/>
                </a:ext>
              </a:extLst>
            </p:cNvPr>
            <p:cNvSpPr/>
            <p:nvPr/>
          </p:nvSpPr>
          <p:spPr>
            <a:xfrm>
              <a:off x="4151420" y="2005877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8" name="Rectangle 33">
              <a:extLst>
                <a:ext uri="{FF2B5EF4-FFF2-40B4-BE49-F238E27FC236}">
                  <a16:creationId xmlns:a16="http://schemas.microsoft.com/office/drawing/2014/main" id="{BB6286E1-4814-48BF-8C02-191F4FF83324}"/>
                </a:ext>
              </a:extLst>
            </p:cNvPr>
            <p:cNvSpPr/>
            <p:nvPr/>
          </p:nvSpPr>
          <p:spPr>
            <a:xfrm>
              <a:off x="3729416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69" name="Rectangle 34">
              <a:extLst>
                <a:ext uri="{FF2B5EF4-FFF2-40B4-BE49-F238E27FC236}">
                  <a16:creationId xmlns:a16="http://schemas.microsoft.com/office/drawing/2014/main" id="{0B0B21F4-7116-41DF-AE47-EAA446304C4F}"/>
                </a:ext>
              </a:extLst>
            </p:cNvPr>
            <p:cNvSpPr/>
            <p:nvPr/>
          </p:nvSpPr>
          <p:spPr>
            <a:xfrm>
              <a:off x="3307413" y="2005153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  <p:sp>
          <p:nvSpPr>
            <p:cNvPr id="170" name="Rectangle 35">
              <a:extLst>
                <a:ext uri="{FF2B5EF4-FFF2-40B4-BE49-F238E27FC236}">
                  <a16:creationId xmlns:a16="http://schemas.microsoft.com/office/drawing/2014/main" id="{5E1A6FB3-B0C0-40E0-8E0C-ADF1B933BDA7}"/>
                </a:ext>
              </a:extLst>
            </p:cNvPr>
            <p:cNvSpPr/>
            <p:nvPr/>
          </p:nvSpPr>
          <p:spPr>
            <a:xfrm>
              <a:off x="2885411" y="2005152"/>
              <a:ext cx="422003" cy="89625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77" latinLnBrk="0">
                <a:defRPr/>
              </a:pPr>
              <a:endParaRPr lang="id-ID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rgbClr val="FFFFFF"/>
                </a:solidFill>
                <a:latin typeface="페이퍼로지 5 Medium" pitchFamily="2" charset="-127"/>
                <a:ea typeface="페이퍼로지 5 Medium" pitchFamily="2" charset="-127"/>
              </a:endParaRPr>
            </a:p>
          </p:txBody>
        </p:sp>
      </p:grpSp>
      <p:sp>
        <p:nvSpPr>
          <p:cNvPr id="147" name="Rectangle 13">
            <a:extLst>
              <a:ext uri="{FF2B5EF4-FFF2-40B4-BE49-F238E27FC236}">
                <a16:creationId xmlns:a16="http://schemas.microsoft.com/office/drawing/2014/main" id="{42CD7CA1-8E45-4CE6-8652-3090CFE2F100}"/>
              </a:ext>
            </a:extLst>
          </p:cNvPr>
          <p:cNvSpPr/>
          <p:nvPr/>
        </p:nvSpPr>
        <p:spPr>
          <a:xfrm>
            <a:off x="896965" y="5257678"/>
            <a:ext cx="2332578" cy="882583"/>
          </a:xfrm>
          <a:prstGeom prst="rect">
            <a:avLst/>
          </a:prstGeom>
          <a:solidFill>
            <a:schemeClr val="bg1"/>
          </a:solidFill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ko-KR" altLang="en-US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 </a:t>
            </a:r>
            <a:r>
              <a:rPr lang="en-US" altLang="ko-KR" sz="1200">
                <a:ln>
                  <a:solidFill>
                    <a:schemeClr val="bg1">
                      <a:lumMod val="9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04</a:t>
            </a:r>
            <a:endParaRPr lang="id-ID" sz="1200">
              <a:ln>
                <a:solidFill>
                  <a:schemeClr val="bg1">
                    <a:lumMod val="95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65" name="Rectangle 130">
            <a:extLst>
              <a:ext uri="{FF2B5EF4-FFF2-40B4-BE49-F238E27FC236}">
                <a16:creationId xmlns:a16="http://schemas.microsoft.com/office/drawing/2014/main" id="{7AE1CA51-4070-4641-82BF-A145772071AE}"/>
              </a:ext>
            </a:extLst>
          </p:cNvPr>
          <p:cNvSpPr/>
          <p:nvPr/>
        </p:nvSpPr>
        <p:spPr>
          <a:xfrm>
            <a:off x="8341011" y="2916676"/>
            <a:ext cx="2954031" cy="24674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6" name="Rectangle 131">
            <a:extLst>
              <a:ext uri="{FF2B5EF4-FFF2-40B4-BE49-F238E27FC236}">
                <a16:creationId xmlns:a16="http://schemas.microsoft.com/office/drawing/2014/main" id="{E5CE03E6-2192-46B2-853C-3D4E0F40B6BA}"/>
              </a:ext>
            </a:extLst>
          </p:cNvPr>
          <p:cNvSpPr/>
          <p:nvPr/>
        </p:nvSpPr>
        <p:spPr>
          <a:xfrm>
            <a:off x="3229543" y="3823865"/>
            <a:ext cx="1209823" cy="246743"/>
          </a:xfrm>
          <a:prstGeom prst="rect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8" name="Rectangle 133">
            <a:extLst>
              <a:ext uri="{FF2B5EF4-FFF2-40B4-BE49-F238E27FC236}">
                <a16:creationId xmlns:a16="http://schemas.microsoft.com/office/drawing/2014/main" id="{037A2766-D7D5-4B84-BDC0-4F546EEB8B6A}"/>
              </a:ext>
            </a:extLst>
          </p:cNvPr>
          <p:cNvSpPr/>
          <p:nvPr/>
        </p:nvSpPr>
        <p:spPr>
          <a:xfrm>
            <a:off x="8062887" y="4717951"/>
            <a:ext cx="2425603" cy="246743"/>
          </a:xfrm>
          <a:prstGeom prst="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69" name="Rectangle 134">
            <a:extLst>
              <a:ext uri="{FF2B5EF4-FFF2-40B4-BE49-F238E27FC236}">
                <a16:creationId xmlns:a16="http://schemas.microsoft.com/office/drawing/2014/main" id="{2ED8519C-E975-4FE1-821E-B952300DB1BD}"/>
              </a:ext>
            </a:extLst>
          </p:cNvPr>
          <p:cNvSpPr/>
          <p:nvPr/>
        </p:nvSpPr>
        <p:spPr>
          <a:xfrm>
            <a:off x="4052424" y="5592344"/>
            <a:ext cx="1596767" cy="246743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75" name="Rectangle 131">
            <a:extLst>
              <a:ext uri="{FF2B5EF4-FFF2-40B4-BE49-F238E27FC236}">
                <a16:creationId xmlns:a16="http://schemas.microsoft.com/office/drawing/2014/main" id="{9C18A6A0-4198-47D0-8481-0EE7A76A24F5}"/>
              </a:ext>
            </a:extLst>
          </p:cNvPr>
          <p:cNvSpPr/>
          <p:nvPr/>
        </p:nvSpPr>
        <p:spPr>
          <a:xfrm>
            <a:off x="5261959" y="3823865"/>
            <a:ext cx="3613428" cy="246743"/>
          </a:xfrm>
          <a:prstGeom prst="rect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76" name="Rectangle 130">
            <a:extLst>
              <a:ext uri="{FF2B5EF4-FFF2-40B4-BE49-F238E27FC236}">
                <a16:creationId xmlns:a16="http://schemas.microsoft.com/office/drawing/2014/main" id="{4BC96D2A-9110-4708-90B4-0E93F6CD38B4}"/>
              </a:ext>
            </a:extLst>
          </p:cNvPr>
          <p:cNvSpPr/>
          <p:nvPr/>
        </p:nvSpPr>
        <p:spPr>
          <a:xfrm>
            <a:off x="3635411" y="2916676"/>
            <a:ext cx="2013779" cy="24674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77" name="Rectangle 134">
            <a:extLst>
              <a:ext uri="{FF2B5EF4-FFF2-40B4-BE49-F238E27FC236}">
                <a16:creationId xmlns:a16="http://schemas.microsoft.com/office/drawing/2014/main" id="{09FD4848-CF78-43DE-B2D2-56E3DED3D444}"/>
              </a:ext>
            </a:extLst>
          </p:cNvPr>
          <p:cNvSpPr/>
          <p:nvPr/>
        </p:nvSpPr>
        <p:spPr>
          <a:xfrm>
            <a:off x="6455741" y="5592344"/>
            <a:ext cx="1596767" cy="246743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E01CE05-9AC3-BE35-8B56-C44BCDBDEEBB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8E613C-A0BB-29AA-3043-2D09B8B26D20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672865508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차트 7">
            <a:extLst>
              <a:ext uri="{FF2B5EF4-FFF2-40B4-BE49-F238E27FC236}">
                <a16:creationId xmlns:a16="http://schemas.microsoft.com/office/drawing/2014/main" id="{EF0CBA0D-9D0C-4AB6-9C1C-2C1006909EA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5630606"/>
              </p:ext>
            </p:extLst>
          </p:nvPr>
        </p:nvGraphicFramePr>
        <p:xfrm>
          <a:off x="695327" y="1952627"/>
          <a:ext cx="10801351" cy="24826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Rectangle 5">
            <a:extLst>
              <a:ext uri="{FF2B5EF4-FFF2-40B4-BE49-F238E27FC236}">
                <a16:creationId xmlns:a16="http://schemas.microsoft.com/office/drawing/2014/main" id="{10CE134C-2F46-46BA-9D75-80CA36669058}"/>
              </a:ext>
            </a:extLst>
          </p:cNvPr>
          <p:cNvSpPr/>
          <p:nvPr/>
        </p:nvSpPr>
        <p:spPr>
          <a:xfrm>
            <a:off x="695325" y="5369717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2575EE1-8F60-4DE3-8777-CAAF17867226}"/>
              </a:ext>
            </a:extLst>
          </p:cNvPr>
          <p:cNvSpPr txBox="1"/>
          <p:nvPr/>
        </p:nvSpPr>
        <p:spPr>
          <a:xfrm>
            <a:off x="695325" y="4989269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BCA25EF9-0642-40F0-8B26-052BAF425558}"/>
              </a:ext>
            </a:extLst>
          </p:cNvPr>
          <p:cNvSpPr/>
          <p:nvPr/>
        </p:nvSpPr>
        <p:spPr>
          <a:xfrm>
            <a:off x="5570282" y="5369718"/>
            <a:ext cx="2796973" cy="717849"/>
          </a:xfrm>
          <a:prstGeom prst="roundRect">
            <a:avLst>
              <a:gd name="adj" fmla="val 842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41C500A-2F30-4100-AEEE-172B583D968A}"/>
              </a:ext>
            </a:extLst>
          </p:cNvPr>
          <p:cNvSpPr txBox="1"/>
          <p:nvPr/>
        </p:nvSpPr>
        <p:spPr>
          <a:xfrm>
            <a:off x="5919685" y="5513199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87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8292516-8DB7-4EBB-8F3D-ED531A466640}"/>
              </a:ext>
            </a:extLst>
          </p:cNvPr>
          <p:cNvSpPr txBox="1"/>
          <p:nvPr/>
        </p:nvSpPr>
        <p:spPr>
          <a:xfrm>
            <a:off x="7062013" y="5543974"/>
            <a:ext cx="955839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 입력을</a:t>
            </a:r>
            <a:endParaRPr lang="en-US" altLang="ko-KR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멋지게 해주세요</a:t>
            </a:r>
            <a:r>
              <a:rPr lang="en-US" altLang="ko-KR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699BE9F1-6005-4CEA-9B18-E25E1E5EAADD}"/>
              </a:ext>
            </a:extLst>
          </p:cNvPr>
          <p:cNvSpPr/>
          <p:nvPr/>
        </p:nvSpPr>
        <p:spPr>
          <a:xfrm>
            <a:off x="8699705" y="5369718"/>
            <a:ext cx="2796973" cy="717849"/>
          </a:xfrm>
          <a:prstGeom prst="roundRect">
            <a:avLst>
              <a:gd name="adj" fmla="val 8427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E5C773-0DC0-4250-AA85-C554122EC5C9}"/>
              </a:ext>
            </a:extLst>
          </p:cNvPr>
          <p:cNvSpPr txBox="1"/>
          <p:nvPr/>
        </p:nvSpPr>
        <p:spPr>
          <a:xfrm>
            <a:off x="9049108" y="5513199"/>
            <a:ext cx="71333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87</a:t>
            </a:r>
            <a:r>
              <a:rPr lang="en-US" altLang="ko-KR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%</a:t>
            </a:r>
            <a:endParaRPr lang="ko-KR" altLang="en-US" sz="28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53843D1-82CB-4283-91C3-266F645E20AA}"/>
              </a:ext>
            </a:extLst>
          </p:cNvPr>
          <p:cNvSpPr txBox="1"/>
          <p:nvPr/>
        </p:nvSpPr>
        <p:spPr>
          <a:xfrm>
            <a:off x="10191436" y="5543974"/>
            <a:ext cx="955839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입력을</a:t>
            </a:r>
            <a:endParaRPr lang="en-US" altLang="ko-KR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멋지게 해주세요</a:t>
            </a:r>
            <a:r>
              <a:rPr lang="en-US" altLang="ko-KR" sz="12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2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3B9B7BC-D4C2-9631-AA9E-BFA69E8D06D6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0AE03E1-3058-430F-575B-698B48FA7BF9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07982719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741194D1-43CF-4C12-A67C-FDB21DCAFA23}"/>
              </a:ext>
            </a:extLst>
          </p:cNvPr>
          <p:cNvSpPr/>
          <p:nvPr/>
        </p:nvSpPr>
        <p:spPr>
          <a:xfrm>
            <a:off x="7372349" y="1"/>
            <a:ext cx="4819651" cy="6857999"/>
          </a:xfrm>
          <a:custGeom>
            <a:avLst/>
            <a:gdLst>
              <a:gd name="connsiteX0" fmla="*/ 1207527 w 5435579"/>
              <a:gd name="connsiteY0" fmla="*/ 0 h 6857998"/>
              <a:gd name="connsiteX1" fmla="*/ 5435579 w 5435579"/>
              <a:gd name="connsiteY1" fmla="*/ 0 h 6857998"/>
              <a:gd name="connsiteX2" fmla="*/ 5435579 w 5435579"/>
              <a:gd name="connsiteY2" fmla="*/ 6857998 h 6857998"/>
              <a:gd name="connsiteX3" fmla="*/ 0 w 5435579"/>
              <a:gd name="connsiteY3" fmla="*/ 6857998 h 6857998"/>
              <a:gd name="connsiteX4" fmla="*/ 0 w 5435579"/>
              <a:gd name="connsiteY4" fmla="*/ 6857988 h 685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35579" h="6857998">
                <a:moveTo>
                  <a:pt x="1207527" y="0"/>
                </a:moveTo>
                <a:lnTo>
                  <a:pt x="5435579" y="0"/>
                </a:lnTo>
                <a:lnTo>
                  <a:pt x="5435579" y="6857998"/>
                </a:lnTo>
                <a:lnTo>
                  <a:pt x="0" y="6857998"/>
                </a:lnTo>
                <a:lnTo>
                  <a:pt x="0" y="6857988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ko-KR" alt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6" name="그림 개체 틀 5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77169869-F7FC-2FD8-01EC-56B376AC288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5" name="Google Shape;859;p43">
            <a:extLst>
              <a:ext uri="{FF2B5EF4-FFF2-40B4-BE49-F238E27FC236}">
                <a16:creationId xmlns:a16="http://schemas.microsoft.com/office/drawing/2014/main" id="{50176F7F-D10B-4BAD-903C-237F098CB33C}"/>
              </a:ext>
            </a:extLst>
          </p:cNvPr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023724" y="1282928"/>
            <a:ext cx="2526065" cy="5098429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Rectangle 5">
            <a:extLst>
              <a:ext uri="{FF2B5EF4-FFF2-40B4-BE49-F238E27FC236}">
                <a16:creationId xmlns:a16="http://schemas.microsoft.com/office/drawing/2014/main" id="{80671F6A-5E03-4EE7-A2B7-19CCE11CB90B}"/>
              </a:ext>
            </a:extLst>
          </p:cNvPr>
          <p:cNvSpPr/>
          <p:nvPr/>
        </p:nvSpPr>
        <p:spPr>
          <a:xfrm>
            <a:off x="695325" y="2990468"/>
            <a:ext cx="4434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E3E332E9-C76E-4E6C-8485-FAB04547E675}"/>
              </a:ext>
            </a:extLst>
          </p:cNvPr>
          <p:cNvSpPr/>
          <p:nvPr/>
        </p:nvSpPr>
        <p:spPr>
          <a:xfrm>
            <a:off x="695326" y="4586927"/>
            <a:ext cx="1264557" cy="126455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53BD33D-886B-407E-83C3-DA6FDEA254A6}"/>
              </a:ext>
            </a:extLst>
          </p:cNvPr>
          <p:cNvSpPr txBox="1"/>
          <p:nvPr/>
        </p:nvSpPr>
        <p:spPr>
          <a:xfrm>
            <a:off x="986165" y="5065317"/>
            <a:ext cx="68287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5D3D85F2-EBC4-485A-B701-A6A10CAAC4E3}"/>
              </a:ext>
            </a:extLst>
          </p:cNvPr>
          <p:cNvSpPr/>
          <p:nvPr/>
        </p:nvSpPr>
        <p:spPr>
          <a:xfrm>
            <a:off x="3892461" y="4586930"/>
            <a:ext cx="1264557" cy="126455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CA7E53B-E97C-4607-915E-F48961BCDEBE}"/>
              </a:ext>
            </a:extLst>
          </p:cNvPr>
          <p:cNvSpPr txBox="1"/>
          <p:nvPr/>
        </p:nvSpPr>
        <p:spPr>
          <a:xfrm>
            <a:off x="4214750" y="5065320"/>
            <a:ext cx="619978" cy="307777"/>
          </a:xfrm>
          <a:prstGeom prst="rect">
            <a:avLst/>
          </a:prstGeom>
          <a:solidFill>
            <a:schemeClr val="accent3"/>
          </a:solidFill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E8074B30-7612-4EB0-B9CC-4D5EDCB9B0F4}"/>
              </a:ext>
            </a:extLst>
          </p:cNvPr>
          <p:cNvSpPr/>
          <p:nvPr/>
        </p:nvSpPr>
        <p:spPr>
          <a:xfrm>
            <a:off x="2293894" y="4586929"/>
            <a:ext cx="1264557" cy="126455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0CD318A-50D2-4319-A6D6-B8D6DF109B3E}"/>
              </a:ext>
            </a:extLst>
          </p:cNvPr>
          <p:cNvSpPr txBox="1"/>
          <p:nvPr/>
        </p:nvSpPr>
        <p:spPr>
          <a:xfrm>
            <a:off x="2584733" y="5065319"/>
            <a:ext cx="682878" cy="3077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</a:t>
            </a: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2A94AB3A-8F2B-4DB4-A045-1B0769EE015B}"/>
              </a:ext>
            </a:extLst>
          </p:cNvPr>
          <p:cNvCxnSpPr>
            <a:cxnSpLocks/>
          </p:cNvCxnSpPr>
          <p:nvPr/>
        </p:nvCxnSpPr>
        <p:spPr>
          <a:xfrm>
            <a:off x="695326" y="2262401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BEF07DF5-833A-74F9-5B25-387B3F9B5011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EDD3433-E017-2033-CB5C-4F5A6886057C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05192914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75">
            <a:extLst>
              <a:ext uri="{FF2B5EF4-FFF2-40B4-BE49-F238E27FC236}">
                <a16:creationId xmlns:a16="http://schemas.microsoft.com/office/drawing/2014/main" id="{9ABE8045-B730-4DFE-AAE1-C826ADC93E31}"/>
              </a:ext>
            </a:extLst>
          </p:cNvPr>
          <p:cNvSpPr/>
          <p:nvPr/>
        </p:nvSpPr>
        <p:spPr>
          <a:xfrm>
            <a:off x="2" y="0"/>
            <a:ext cx="5210175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96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9B187DF-A61C-44A7-8121-6DA7B3F15E80}"/>
              </a:ext>
            </a:extLst>
          </p:cNvPr>
          <p:cNvSpPr txBox="1"/>
          <p:nvPr/>
        </p:nvSpPr>
        <p:spPr>
          <a:xfrm>
            <a:off x="1570639" y="1858318"/>
            <a:ext cx="3171189" cy="12049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본 페이지는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 algn="r"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간지로 사용하세요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EFAB63A-E7AF-48D7-AD8D-DADA9E7C13BA}"/>
              </a:ext>
            </a:extLst>
          </p:cNvPr>
          <p:cNvSpPr txBox="1"/>
          <p:nvPr/>
        </p:nvSpPr>
        <p:spPr>
          <a:xfrm>
            <a:off x="2347264" y="3524431"/>
            <a:ext cx="2394565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먼저 잘 적어서 멋지게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 algn="r"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사용하시기 바랍니다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6" name="그래픽 5">
            <a:extLst>
              <a:ext uri="{FF2B5EF4-FFF2-40B4-BE49-F238E27FC236}">
                <a16:creationId xmlns:a16="http://schemas.microsoft.com/office/drawing/2014/main" id="{1FEEE3BA-438A-4A43-A460-745618378B09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947257" y="5769057"/>
            <a:ext cx="1794573" cy="246221"/>
          </a:xfrm>
          <a:prstGeom prst="rect">
            <a:avLst/>
          </a:prstGeom>
        </p:spPr>
      </p:pic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B1A2653-DA0F-4EAB-47CD-4EED7E8FBE1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833802032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4">
            <a:extLst>
              <a:ext uri="{FF2B5EF4-FFF2-40B4-BE49-F238E27FC236}">
                <a16:creationId xmlns:a16="http://schemas.microsoft.com/office/drawing/2014/main" id="{A6BF0BCA-87FE-4D8A-AEDF-5991596BEDA4}"/>
              </a:ext>
            </a:extLst>
          </p:cNvPr>
          <p:cNvSpPr/>
          <p:nvPr/>
        </p:nvSpPr>
        <p:spPr>
          <a:xfrm>
            <a:off x="7678058" y="-14288"/>
            <a:ext cx="4513943" cy="6872288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7" name="그림 개체 틀 6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6698BFC-C87C-C218-0099-BAD9CF4B686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4" name="Picture 1">
            <a:extLst>
              <a:ext uri="{FF2B5EF4-FFF2-40B4-BE49-F238E27FC236}">
                <a16:creationId xmlns:a16="http://schemas.microsoft.com/office/drawing/2014/main" id="{A949907E-FAB4-4984-944E-91154970068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92297" y="1848757"/>
            <a:ext cx="5442151" cy="3302000"/>
          </a:xfrm>
          <a:prstGeom prst="rect">
            <a:avLst/>
          </a:prstGeom>
        </p:spPr>
      </p:pic>
      <p:sp>
        <p:nvSpPr>
          <p:cNvPr id="26" name="Rectangle 5">
            <a:extLst>
              <a:ext uri="{FF2B5EF4-FFF2-40B4-BE49-F238E27FC236}">
                <a16:creationId xmlns:a16="http://schemas.microsoft.com/office/drawing/2014/main" id="{80671F6A-5E03-4EE7-A2B7-19CCE11CB90B}"/>
              </a:ext>
            </a:extLst>
          </p:cNvPr>
          <p:cNvSpPr/>
          <p:nvPr/>
        </p:nvSpPr>
        <p:spPr>
          <a:xfrm>
            <a:off x="695325" y="2990468"/>
            <a:ext cx="3513819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8" name="Oval 3">
            <a:extLst>
              <a:ext uri="{FF2B5EF4-FFF2-40B4-BE49-F238E27FC236}">
                <a16:creationId xmlns:a16="http://schemas.microsoft.com/office/drawing/2014/main" id="{432FBCD5-3685-4D16-8B76-F8448E157ADC}"/>
              </a:ext>
            </a:extLst>
          </p:cNvPr>
          <p:cNvSpPr/>
          <p:nvPr/>
        </p:nvSpPr>
        <p:spPr>
          <a:xfrm>
            <a:off x="3948234" y="4286083"/>
            <a:ext cx="1992377" cy="1992377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" name="그래픽 160">
            <a:extLst>
              <a:ext uri="{FF2B5EF4-FFF2-40B4-BE49-F238E27FC236}">
                <a16:creationId xmlns:a16="http://schemas.microsoft.com/office/drawing/2014/main" id="{245C78D9-76A2-4D85-9FBE-305C47491A76}"/>
              </a:ext>
            </a:extLst>
          </p:cNvPr>
          <p:cNvGrpSpPr>
            <a:grpSpLocks noChangeAspect="1"/>
          </p:cNvGrpSpPr>
          <p:nvPr/>
        </p:nvGrpSpPr>
        <p:grpSpPr>
          <a:xfrm>
            <a:off x="4636159" y="4759548"/>
            <a:ext cx="616520" cy="573191"/>
            <a:chOff x="9571522" y="5243155"/>
            <a:chExt cx="540000" cy="502048"/>
          </a:xfrm>
          <a:solidFill>
            <a:schemeClr val="accent2"/>
          </a:solidFill>
        </p:grpSpPr>
        <p:grpSp>
          <p:nvGrpSpPr>
            <p:cNvPr id="33" name="그래픽 160">
              <a:extLst>
                <a:ext uri="{FF2B5EF4-FFF2-40B4-BE49-F238E27FC236}">
                  <a16:creationId xmlns:a16="http://schemas.microsoft.com/office/drawing/2014/main" id="{05ED9540-CD9E-4C79-A9B6-B5E707AB5825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C20A91C9-7137-452F-B9B9-B90203C16525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99A020B3-6ADB-4D7E-8837-FF2E997C1B05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274B1A75-0FBB-4A55-BC29-91FFF05B391C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E77EE293-15FE-4313-94E7-0FB4338FA0B0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1DCB7675-80D2-4B4D-BBCC-0B22C34BD025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44381020-227F-4E94-9C93-892B4C9F7BEF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7EA6E16C-0122-4869-9E0E-07274C5AEF2D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DE123913-EA41-49B1-9735-5D9D0856840B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75FE0EDB-6326-469E-86C9-6EB19C797D95}"/>
              </a:ext>
            </a:extLst>
          </p:cNvPr>
          <p:cNvSpPr txBox="1"/>
          <p:nvPr/>
        </p:nvSpPr>
        <p:spPr>
          <a:xfrm>
            <a:off x="4409400" y="5435659"/>
            <a:ext cx="1070037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3" name="Rectangle 5">
            <a:extLst>
              <a:ext uri="{FF2B5EF4-FFF2-40B4-BE49-F238E27FC236}">
                <a16:creationId xmlns:a16="http://schemas.microsoft.com/office/drawing/2014/main" id="{E6C90707-6214-471C-B3D3-4FDE733C4E73}"/>
              </a:ext>
            </a:extLst>
          </p:cNvPr>
          <p:cNvSpPr/>
          <p:nvPr/>
        </p:nvSpPr>
        <p:spPr>
          <a:xfrm>
            <a:off x="8656552" y="5454472"/>
            <a:ext cx="243055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A6458B-9C9A-3E94-2F40-C6891F0D93CC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619AEB8-6F4D-8DCC-AAF4-62C349564AEA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23461ACC-EC39-7F4F-A626-1D0B9873D8C6}"/>
              </a:ext>
            </a:extLst>
          </p:cNvPr>
          <p:cNvCxnSpPr>
            <a:cxnSpLocks/>
          </p:cNvCxnSpPr>
          <p:nvPr/>
        </p:nvCxnSpPr>
        <p:spPr>
          <a:xfrm>
            <a:off x="695326" y="2262401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39339647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그림 개체 틀 7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FA53A154-070D-D4F3-0035-0A1AD032748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38" name="Picture 3">
            <a:extLst>
              <a:ext uri="{FF2B5EF4-FFF2-40B4-BE49-F238E27FC236}">
                <a16:creationId xmlns:a16="http://schemas.microsoft.com/office/drawing/2014/main" id="{84BFABC5-B7C8-4756-80E7-429E93CF71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851846" y="995049"/>
            <a:ext cx="5289628" cy="4867903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5721352" y="1686617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5752308" y="1439453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80EE1E70-FA90-D5D5-2788-BEF7FD0EAC48}"/>
              </a:ext>
            </a:extLst>
          </p:cNvPr>
          <p:cNvSpPr/>
          <p:nvPr/>
        </p:nvSpPr>
        <p:spPr>
          <a:xfrm>
            <a:off x="5721353" y="2761771"/>
            <a:ext cx="5775325" cy="122718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4CB43BDA-71CF-2CCB-F49D-8043921603B5}"/>
              </a:ext>
            </a:extLst>
          </p:cNvPr>
          <p:cNvSpPr/>
          <p:nvPr/>
        </p:nvSpPr>
        <p:spPr>
          <a:xfrm>
            <a:off x="5721353" y="4191359"/>
            <a:ext cx="5775325" cy="12271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0BC68D-4C2D-5294-5378-FD6A4EE18F17}"/>
              </a:ext>
            </a:extLst>
          </p:cNvPr>
          <p:cNvSpPr txBox="1"/>
          <p:nvPr/>
        </p:nvSpPr>
        <p:spPr>
          <a:xfrm>
            <a:off x="7081841" y="4378237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B5F68792-282C-0A5F-7CDF-1B69BE395747}"/>
              </a:ext>
            </a:extLst>
          </p:cNvPr>
          <p:cNvSpPr/>
          <p:nvPr/>
        </p:nvSpPr>
        <p:spPr>
          <a:xfrm>
            <a:off x="7081842" y="4775455"/>
            <a:ext cx="39385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grpSp>
        <p:nvGrpSpPr>
          <p:cNvPr id="21" name="그래픽 33">
            <a:extLst>
              <a:ext uri="{FF2B5EF4-FFF2-40B4-BE49-F238E27FC236}">
                <a16:creationId xmlns:a16="http://schemas.microsoft.com/office/drawing/2014/main" id="{6192E267-4531-4263-F70D-2C7D4122F07A}"/>
              </a:ext>
            </a:extLst>
          </p:cNvPr>
          <p:cNvGrpSpPr/>
          <p:nvPr/>
        </p:nvGrpSpPr>
        <p:grpSpPr>
          <a:xfrm>
            <a:off x="6096807" y="4540643"/>
            <a:ext cx="576263" cy="528620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E82550C7-4F93-AE7D-B30C-6F745CFD8C77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C7DAAFF2-7E72-57AF-5966-A4173607343A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5F07D89-3D5D-C3B7-68CF-162B16DB9C48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6" name="그래픽 47">
            <a:extLst>
              <a:ext uri="{FF2B5EF4-FFF2-40B4-BE49-F238E27FC236}">
                <a16:creationId xmlns:a16="http://schemas.microsoft.com/office/drawing/2014/main" id="{1525E8E5-5923-D67F-F5E3-84DABD2A5C68}"/>
              </a:ext>
            </a:extLst>
          </p:cNvPr>
          <p:cNvGrpSpPr>
            <a:grpSpLocks noChangeAspect="1"/>
          </p:cNvGrpSpPr>
          <p:nvPr/>
        </p:nvGrpSpPr>
        <p:grpSpPr>
          <a:xfrm>
            <a:off x="6149012" y="3110765"/>
            <a:ext cx="524057" cy="529200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B5EE34AE-CB8E-096A-FFAA-78D001058E41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9326970-737E-2A26-1913-DB0994D7DE2A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966F43C5-28C3-6482-58F1-5811E0AFCA98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3B2056B0-8EAE-0C35-E4B1-223C06BE5A65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1" name="그래픽 47">
              <a:extLst>
                <a:ext uri="{FF2B5EF4-FFF2-40B4-BE49-F238E27FC236}">
                  <a16:creationId xmlns:a16="http://schemas.microsoft.com/office/drawing/2014/main" id="{F5597C48-B306-846E-8A1C-038A673F4580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id="{7BB879BD-C656-26FC-41E1-CE51451558B6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5913B1DB-0D8D-AC77-F3EC-B52B8F9427EE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F97AE19B-0C8C-FA5B-8213-D86BC8CA48D9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B774C1C4-AE4C-1AA5-7C1C-1B1C95D6E050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3D18527F-724A-8412-3109-C6B3743713B1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9C171237-D74E-9F24-035C-EC51EAAE9FB6}"/>
              </a:ext>
            </a:extLst>
          </p:cNvPr>
          <p:cNvSpPr txBox="1"/>
          <p:nvPr/>
        </p:nvSpPr>
        <p:spPr>
          <a:xfrm>
            <a:off x="7081841" y="2948649"/>
            <a:ext cx="1033296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서브타이틀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40" name="Rectangle 5">
            <a:extLst>
              <a:ext uri="{FF2B5EF4-FFF2-40B4-BE49-F238E27FC236}">
                <a16:creationId xmlns:a16="http://schemas.microsoft.com/office/drawing/2014/main" id="{2C4F5BE7-2F1C-2AF3-D894-1FC8BB75CD5A}"/>
              </a:ext>
            </a:extLst>
          </p:cNvPr>
          <p:cNvSpPr/>
          <p:nvPr/>
        </p:nvSpPr>
        <p:spPr>
          <a:xfrm>
            <a:off x="7081842" y="3345867"/>
            <a:ext cx="3938584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앞으로 많은 관심 부탁드리겠습니다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941442913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30">
            <a:extLst>
              <a:ext uri="{FF2B5EF4-FFF2-40B4-BE49-F238E27FC236}">
                <a16:creationId xmlns:a16="http://schemas.microsoft.com/office/drawing/2014/main" id="{2D499921-ED91-4AB8-A6D8-CCCAB053AF1B}"/>
              </a:ext>
            </a:extLst>
          </p:cNvPr>
          <p:cNvSpPr/>
          <p:nvPr/>
        </p:nvSpPr>
        <p:spPr>
          <a:xfrm>
            <a:off x="5907316" y="0"/>
            <a:ext cx="6284687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7" name="그림 개체 틀 6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2801EEB9-6845-0688-C1A0-11D7627E2D6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27" name="Picture 1">
            <a:extLst>
              <a:ext uri="{FF2B5EF4-FFF2-40B4-BE49-F238E27FC236}">
                <a16:creationId xmlns:a16="http://schemas.microsoft.com/office/drawing/2014/main" id="{93EA57D3-CC30-421B-8119-FEFEBEAF102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32223" y="1906800"/>
            <a:ext cx="4834871" cy="293353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A807A1A-C0F0-E305-2C6C-5003C62B7A3D}"/>
              </a:ext>
            </a:extLst>
          </p:cNvPr>
          <p:cNvSpPr txBox="1"/>
          <p:nvPr/>
        </p:nvSpPr>
        <p:spPr>
          <a:xfrm>
            <a:off x="695326" y="1906797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68" name="Rectangle 5">
            <a:extLst>
              <a:ext uri="{FF2B5EF4-FFF2-40B4-BE49-F238E27FC236}">
                <a16:creationId xmlns:a16="http://schemas.microsoft.com/office/drawing/2014/main" id="{F5E00114-0E11-ADB1-2352-489A8DFF4E60}"/>
              </a:ext>
            </a:extLst>
          </p:cNvPr>
          <p:cNvSpPr/>
          <p:nvPr/>
        </p:nvSpPr>
        <p:spPr>
          <a:xfrm>
            <a:off x="695325" y="5273078"/>
            <a:ext cx="3888243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72528DEE-B4FB-47E3-B497-5CAD58655FC0}"/>
              </a:ext>
            </a:extLst>
          </p:cNvPr>
          <p:cNvSpPr txBox="1"/>
          <p:nvPr/>
        </p:nvSpPr>
        <p:spPr>
          <a:xfrm>
            <a:off x="695325" y="489263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755F4A51-B2DB-4401-A840-383C4DFDB4AD}"/>
              </a:ext>
            </a:extLst>
          </p:cNvPr>
          <p:cNvSpPr/>
          <p:nvPr/>
        </p:nvSpPr>
        <p:spPr>
          <a:xfrm>
            <a:off x="6958803" y="5196842"/>
            <a:ext cx="1994699" cy="772517"/>
          </a:xfrm>
          <a:prstGeom prst="roundRect">
            <a:avLst>
              <a:gd name="adj" fmla="val 7030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4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34777C05-BC70-4DF4-A132-BDA45097A69F}"/>
              </a:ext>
            </a:extLst>
          </p:cNvPr>
          <p:cNvSpPr/>
          <p:nvPr/>
        </p:nvSpPr>
        <p:spPr>
          <a:xfrm>
            <a:off x="9199659" y="5196842"/>
            <a:ext cx="1994699" cy="772517"/>
          </a:xfrm>
          <a:prstGeom prst="roundRect">
            <a:avLst>
              <a:gd name="adj" fmla="val 7030"/>
            </a:avLst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schemeClr val="tx1">
                <a:alpha val="4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3B18966-871B-4175-8036-49F0757BC650}"/>
              </a:ext>
            </a:extLst>
          </p:cNvPr>
          <p:cNvSpPr txBox="1"/>
          <p:nvPr/>
        </p:nvSpPr>
        <p:spPr>
          <a:xfrm>
            <a:off x="7741555" y="5435365"/>
            <a:ext cx="91134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16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lang="en-US" altLang="ko-KR" sz="16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77" name="그래픽 47">
            <a:extLst>
              <a:ext uri="{FF2B5EF4-FFF2-40B4-BE49-F238E27FC236}">
                <a16:creationId xmlns:a16="http://schemas.microsoft.com/office/drawing/2014/main" id="{62EEED93-3898-42C4-943E-8FF2D8B32279}"/>
              </a:ext>
            </a:extLst>
          </p:cNvPr>
          <p:cNvGrpSpPr>
            <a:grpSpLocks noChangeAspect="1"/>
          </p:cNvGrpSpPr>
          <p:nvPr/>
        </p:nvGrpSpPr>
        <p:grpSpPr>
          <a:xfrm>
            <a:off x="7165667" y="5377537"/>
            <a:ext cx="407131" cy="411127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433CEAE3-E075-4D4E-B9D8-D45C0A73ACB6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5AA730FE-0032-40D3-B116-C4B571CBC374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80C67040-D58F-4452-B62B-904D25E6798C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1C62CABD-8DF2-4EA7-87FF-D38D0C8F058C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83" name="그래픽 47">
              <a:extLst>
                <a:ext uri="{FF2B5EF4-FFF2-40B4-BE49-F238E27FC236}">
                  <a16:creationId xmlns:a16="http://schemas.microsoft.com/office/drawing/2014/main" id="{126627CD-6E17-40DC-9D7A-8633D1D8C509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85" name="자유형: 도형 84">
                <a:extLst>
                  <a:ext uri="{FF2B5EF4-FFF2-40B4-BE49-F238E27FC236}">
                    <a16:creationId xmlns:a16="http://schemas.microsoft.com/office/drawing/2014/main" id="{FE286733-05D7-4E21-BC4F-2A8A1279CC5F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6" name="자유형: 도형 85">
                <a:extLst>
                  <a:ext uri="{FF2B5EF4-FFF2-40B4-BE49-F238E27FC236}">
                    <a16:creationId xmlns:a16="http://schemas.microsoft.com/office/drawing/2014/main" id="{2095F5CB-09D0-4082-B28F-EE0B9A959418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7" name="자유형: 도형 86">
                <a:extLst>
                  <a:ext uri="{FF2B5EF4-FFF2-40B4-BE49-F238E27FC236}">
                    <a16:creationId xmlns:a16="http://schemas.microsoft.com/office/drawing/2014/main" id="{24A03011-2565-49D8-B7E3-C8BFB08FCD88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D66EF081-2567-434C-B768-62B33E8BDF2F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71F43BBB-5A85-4E39-882B-E9854C36211C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0" name="TextBox 89">
            <a:extLst>
              <a:ext uri="{FF2B5EF4-FFF2-40B4-BE49-F238E27FC236}">
                <a16:creationId xmlns:a16="http://schemas.microsoft.com/office/drawing/2014/main" id="{A57B79D2-B72C-4B9F-B858-24A578801172}"/>
              </a:ext>
            </a:extLst>
          </p:cNvPr>
          <p:cNvSpPr txBox="1"/>
          <p:nvPr/>
        </p:nvSpPr>
        <p:spPr>
          <a:xfrm>
            <a:off x="9982411" y="5435365"/>
            <a:ext cx="911340" cy="26340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16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lang="en-US" altLang="ko-KR" sz="16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grpSp>
        <p:nvGrpSpPr>
          <p:cNvPr id="91" name="그래픽 47">
            <a:extLst>
              <a:ext uri="{FF2B5EF4-FFF2-40B4-BE49-F238E27FC236}">
                <a16:creationId xmlns:a16="http://schemas.microsoft.com/office/drawing/2014/main" id="{6E06B154-23DA-4749-8603-067BD1DF824C}"/>
              </a:ext>
            </a:extLst>
          </p:cNvPr>
          <p:cNvGrpSpPr>
            <a:grpSpLocks noChangeAspect="1"/>
          </p:cNvGrpSpPr>
          <p:nvPr/>
        </p:nvGrpSpPr>
        <p:grpSpPr>
          <a:xfrm>
            <a:off x="9406523" y="5377537"/>
            <a:ext cx="407131" cy="411127"/>
            <a:chOff x="5676075" y="3152409"/>
            <a:chExt cx="839849" cy="848092"/>
          </a:xfrm>
          <a:solidFill>
            <a:schemeClr val="accent2"/>
          </a:solidFill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57E63AE8-C1FB-4396-990C-1561665D4815}"/>
                </a:ext>
              </a:extLst>
            </p:cNvPr>
            <p:cNvSpPr/>
            <p:nvPr/>
          </p:nvSpPr>
          <p:spPr>
            <a:xfrm>
              <a:off x="6054847" y="3152409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FF6A8044-E32D-446A-9942-DE12DECBC180}"/>
                </a:ext>
              </a:extLst>
            </p:cNvPr>
            <p:cNvSpPr/>
            <p:nvPr/>
          </p:nvSpPr>
          <p:spPr>
            <a:xfrm>
              <a:off x="6054847" y="3973998"/>
              <a:ext cx="82304" cy="26502"/>
            </a:xfrm>
            <a:custGeom>
              <a:avLst/>
              <a:gdLst>
                <a:gd name="connsiteX0" fmla="*/ 0 w 82304"/>
                <a:gd name="connsiteY0" fmla="*/ 0 h 26502"/>
                <a:gd name="connsiteX1" fmla="*/ 82305 w 82304"/>
                <a:gd name="connsiteY1" fmla="*/ 0 h 26502"/>
                <a:gd name="connsiteX2" fmla="*/ 82305 w 82304"/>
                <a:gd name="connsiteY2" fmla="*/ 26503 h 26502"/>
                <a:gd name="connsiteX3" fmla="*/ 0 w 82304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304" h="26502">
                  <a:moveTo>
                    <a:pt x="0" y="0"/>
                  </a:moveTo>
                  <a:lnTo>
                    <a:pt x="82305" y="0"/>
                  </a:lnTo>
                  <a:lnTo>
                    <a:pt x="82305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9DF1BE0E-4FCD-483E-8D67-741F831D88E8}"/>
                </a:ext>
              </a:extLst>
            </p:cNvPr>
            <p:cNvSpPr/>
            <p:nvPr/>
          </p:nvSpPr>
          <p:spPr>
            <a:xfrm>
              <a:off x="6489421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259E3A09-0E81-4F4F-8BF8-E2964570AD12}"/>
                </a:ext>
              </a:extLst>
            </p:cNvPr>
            <p:cNvSpPr/>
            <p:nvPr/>
          </p:nvSpPr>
          <p:spPr>
            <a:xfrm>
              <a:off x="5676075" y="3534898"/>
              <a:ext cx="26502" cy="83119"/>
            </a:xfrm>
            <a:custGeom>
              <a:avLst/>
              <a:gdLst>
                <a:gd name="connsiteX0" fmla="*/ 0 w 26502"/>
                <a:gd name="connsiteY0" fmla="*/ 0 h 83119"/>
                <a:gd name="connsiteX1" fmla="*/ 26503 w 26502"/>
                <a:gd name="connsiteY1" fmla="*/ 0 h 83119"/>
                <a:gd name="connsiteX2" fmla="*/ 26503 w 26502"/>
                <a:gd name="connsiteY2" fmla="*/ 83120 h 83119"/>
                <a:gd name="connsiteX3" fmla="*/ 0 w 26502"/>
                <a:gd name="connsiteY3" fmla="*/ 83120 h 8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502" h="83119">
                  <a:moveTo>
                    <a:pt x="0" y="0"/>
                  </a:moveTo>
                  <a:lnTo>
                    <a:pt x="26503" y="0"/>
                  </a:lnTo>
                  <a:lnTo>
                    <a:pt x="26503" y="83120"/>
                  </a:lnTo>
                  <a:lnTo>
                    <a:pt x="0" y="83120"/>
                  </a:ln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6" name="그래픽 47">
              <a:extLst>
                <a:ext uri="{FF2B5EF4-FFF2-40B4-BE49-F238E27FC236}">
                  <a16:creationId xmlns:a16="http://schemas.microsoft.com/office/drawing/2014/main" id="{90F6C494-DEDE-48D9-A46E-66BEA12F2C51}"/>
                </a:ext>
              </a:extLst>
            </p:cNvPr>
            <p:cNvGrpSpPr/>
            <p:nvPr/>
          </p:nvGrpSpPr>
          <p:grpSpPr>
            <a:xfrm>
              <a:off x="5723343" y="3199531"/>
              <a:ext cx="745307" cy="752595"/>
              <a:chOff x="5723343" y="3199531"/>
              <a:chExt cx="745307" cy="752595"/>
            </a:xfrm>
            <a:grpFill/>
          </p:grpSpPr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8005E955-ADE3-4674-8092-1D5F8FE06A50}"/>
                  </a:ext>
                </a:extLst>
              </p:cNvPr>
              <p:cNvSpPr/>
              <p:nvPr/>
            </p:nvSpPr>
            <p:spPr>
              <a:xfrm>
                <a:off x="5933298" y="3199531"/>
                <a:ext cx="325395" cy="200103"/>
              </a:xfrm>
              <a:custGeom>
                <a:avLst/>
                <a:gdLst>
                  <a:gd name="connsiteX0" fmla="*/ 255170 w 325395"/>
                  <a:gd name="connsiteY0" fmla="*/ 200103 h 200103"/>
                  <a:gd name="connsiteX1" fmla="*/ 242886 w 325395"/>
                  <a:gd name="connsiteY1" fmla="*/ 194564 h 200103"/>
                  <a:gd name="connsiteX2" fmla="*/ 162681 w 325395"/>
                  <a:gd name="connsiteY2" fmla="*/ 177304 h 200103"/>
                  <a:gd name="connsiteX3" fmla="*/ 82503 w 325395"/>
                  <a:gd name="connsiteY3" fmla="*/ 194558 h 200103"/>
                  <a:gd name="connsiteX4" fmla="*/ 70219 w 325395"/>
                  <a:gd name="connsiteY4" fmla="*/ 200103 h 200103"/>
                  <a:gd name="connsiteX5" fmla="*/ 0 w 325395"/>
                  <a:gd name="connsiteY5" fmla="*/ 37502 h 200103"/>
                  <a:gd name="connsiteX6" fmla="*/ 11946 w 325395"/>
                  <a:gd name="connsiteY6" fmla="*/ 32161 h 200103"/>
                  <a:gd name="connsiteX7" fmla="*/ 162681 w 325395"/>
                  <a:gd name="connsiteY7" fmla="*/ 0 h 200103"/>
                  <a:gd name="connsiteX8" fmla="*/ 313450 w 325395"/>
                  <a:gd name="connsiteY8" fmla="*/ 32161 h 200103"/>
                  <a:gd name="connsiteX9" fmla="*/ 325396 w 325395"/>
                  <a:gd name="connsiteY9" fmla="*/ 37502 h 200103"/>
                  <a:gd name="connsiteX10" fmla="*/ 255170 w 325395"/>
                  <a:gd name="connsiteY10" fmla="*/ 200103 h 200103"/>
                  <a:gd name="connsiteX11" fmla="*/ 162681 w 325395"/>
                  <a:gd name="connsiteY11" fmla="*/ 150795 h 200103"/>
                  <a:gd name="connsiteX12" fmla="*/ 241362 w 325395"/>
                  <a:gd name="connsiteY12" fmla="*/ 165232 h 200103"/>
                  <a:gd name="connsiteX13" fmla="*/ 290591 w 325395"/>
                  <a:gd name="connsiteY13" fmla="*/ 51243 h 200103"/>
                  <a:gd name="connsiteX14" fmla="*/ 162681 w 325395"/>
                  <a:gd name="connsiteY14" fmla="*/ 26503 h 200103"/>
                  <a:gd name="connsiteX15" fmla="*/ 34805 w 325395"/>
                  <a:gd name="connsiteY15" fmla="*/ 51243 h 200103"/>
                  <a:gd name="connsiteX16" fmla="*/ 84041 w 325395"/>
                  <a:gd name="connsiteY16" fmla="*/ 165226 h 200103"/>
                  <a:gd name="connsiteX17" fmla="*/ 162681 w 325395"/>
                  <a:gd name="connsiteY17" fmla="*/ 150795 h 200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5395" h="200103">
                    <a:moveTo>
                      <a:pt x="255170" y="200103"/>
                    </a:moveTo>
                    <a:lnTo>
                      <a:pt x="242886" y="194564"/>
                    </a:lnTo>
                    <a:cubicBezTo>
                      <a:pt x="217516" y="183108"/>
                      <a:pt x="190529" y="177304"/>
                      <a:pt x="162681" y="177304"/>
                    </a:cubicBezTo>
                    <a:cubicBezTo>
                      <a:pt x="134840" y="177304"/>
                      <a:pt x="107867" y="183108"/>
                      <a:pt x="82503" y="194558"/>
                    </a:cubicBezTo>
                    <a:lnTo>
                      <a:pt x="70219" y="200103"/>
                    </a:lnTo>
                    <a:lnTo>
                      <a:pt x="0" y="37502"/>
                    </a:lnTo>
                    <a:lnTo>
                      <a:pt x="11946" y="32161"/>
                    </a:lnTo>
                    <a:cubicBezTo>
                      <a:pt x="59704" y="10820"/>
                      <a:pt x="110418" y="0"/>
                      <a:pt x="162681" y="0"/>
                    </a:cubicBezTo>
                    <a:cubicBezTo>
                      <a:pt x="214965" y="0"/>
                      <a:pt x="265691" y="10820"/>
                      <a:pt x="313450" y="32161"/>
                    </a:cubicBezTo>
                    <a:lnTo>
                      <a:pt x="325396" y="37502"/>
                    </a:lnTo>
                    <a:lnTo>
                      <a:pt x="255170" y="200103"/>
                    </a:lnTo>
                    <a:close/>
                    <a:moveTo>
                      <a:pt x="162681" y="150795"/>
                    </a:moveTo>
                    <a:cubicBezTo>
                      <a:pt x="189807" y="150795"/>
                      <a:pt x="216210" y="155645"/>
                      <a:pt x="241362" y="165232"/>
                    </a:cubicBezTo>
                    <a:lnTo>
                      <a:pt x="290591" y="51243"/>
                    </a:lnTo>
                    <a:cubicBezTo>
                      <a:pt x="249810" y="34818"/>
                      <a:pt x="206842" y="26503"/>
                      <a:pt x="162681" y="26503"/>
                    </a:cubicBezTo>
                    <a:cubicBezTo>
                      <a:pt x="118541" y="26503"/>
                      <a:pt x="75580" y="34818"/>
                      <a:pt x="34805" y="51243"/>
                    </a:cubicBezTo>
                    <a:lnTo>
                      <a:pt x="84041" y="165226"/>
                    </a:lnTo>
                    <a:cubicBezTo>
                      <a:pt x="109172" y="155645"/>
                      <a:pt x="135562" y="150795"/>
                      <a:pt x="162681" y="150795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7B37E98A-050F-49A1-B6D4-191EE721EA4A}"/>
                  </a:ext>
                </a:extLst>
              </p:cNvPr>
              <p:cNvSpPr/>
              <p:nvPr/>
            </p:nvSpPr>
            <p:spPr>
              <a:xfrm>
                <a:off x="5936141" y="3753507"/>
                <a:ext cx="319684" cy="198619"/>
              </a:xfrm>
              <a:custGeom>
                <a:avLst/>
                <a:gdLst>
                  <a:gd name="connsiteX0" fmla="*/ 159839 w 319684"/>
                  <a:gd name="connsiteY0" fmla="*/ 198619 h 198619"/>
                  <a:gd name="connsiteX1" fmla="*/ 12099 w 319684"/>
                  <a:gd name="connsiteY1" fmla="*/ 167823 h 198619"/>
                  <a:gd name="connsiteX2" fmla="*/ 0 w 319684"/>
                  <a:gd name="connsiteY2" fmla="*/ 162542 h 198619"/>
                  <a:gd name="connsiteX3" fmla="*/ 70180 w 319684"/>
                  <a:gd name="connsiteY3" fmla="*/ 0 h 198619"/>
                  <a:gd name="connsiteX4" fmla="*/ 82358 w 319684"/>
                  <a:gd name="connsiteY4" fmla="*/ 5281 h 198619"/>
                  <a:gd name="connsiteX5" fmla="*/ 159839 w 319684"/>
                  <a:gd name="connsiteY5" fmla="*/ 21308 h 198619"/>
                  <a:gd name="connsiteX6" fmla="*/ 237313 w 319684"/>
                  <a:gd name="connsiteY6" fmla="*/ 5281 h 198619"/>
                  <a:gd name="connsiteX7" fmla="*/ 249491 w 319684"/>
                  <a:gd name="connsiteY7" fmla="*/ 0 h 198619"/>
                  <a:gd name="connsiteX8" fmla="*/ 319684 w 319684"/>
                  <a:gd name="connsiteY8" fmla="*/ 162542 h 198619"/>
                  <a:gd name="connsiteX9" fmla="*/ 307586 w 319684"/>
                  <a:gd name="connsiteY9" fmla="*/ 167823 h 198619"/>
                  <a:gd name="connsiteX10" fmla="*/ 159839 w 319684"/>
                  <a:gd name="connsiteY10" fmla="*/ 198619 h 198619"/>
                  <a:gd name="connsiteX11" fmla="*/ 34898 w 319684"/>
                  <a:gd name="connsiteY11" fmla="*/ 148582 h 198619"/>
                  <a:gd name="connsiteX12" fmla="*/ 159839 w 319684"/>
                  <a:gd name="connsiteY12" fmla="*/ 172116 h 198619"/>
                  <a:gd name="connsiteX13" fmla="*/ 284787 w 319684"/>
                  <a:gd name="connsiteY13" fmla="*/ 148582 h 198619"/>
                  <a:gd name="connsiteX14" fmla="*/ 235524 w 319684"/>
                  <a:gd name="connsiteY14" fmla="*/ 34507 h 198619"/>
                  <a:gd name="connsiteX15" fmla="*/ 159832 w 319684"/>
                  <a:gd name="connsiteY15" fmla="*/ 47805 h 198619"/>
                  <a:gd name="connsiteX16" fmla="*/ 84147 w 319684"/>
                  <a:gd name="connsiteY16" fmla="*/ 34507 h 198619"/>
                  <a:gd name="connsiteX17" fmla="*/ 34898 w 319684"/>
                  <a:gd name="connsiteY17" fmla="*/ 148582 h 198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19684" h="198619">
                    <a:moveTo>
                      <a:pt x="159839" y="198619"/>
                    </a:moveTo>
                    <a:cubicBezTo>
                      <a:pt x="108622" y="198619"/>
                      <a:pt x="58916" y="188257"/>
                      <a:pt x="12099" y="167823"/>
                    </a:cubicBezTo>
                    <a:lnTo>
                      <a:pt x="0" y="162542"/>
                    </a:lnTo>
                    <a:lnTo>
                      <a:pt x="70180" y="0"/>
                    </a:lnTo>
                    <a:lnTo>
                      <a:pt x="82358" y="5281"/>
                    </a:lnTo>
                    <a:cubicBezTo>
                      <a:pt x="106893" y="15915"/>
                      <a:pt x="132958" y="21308"/>
                      <a:pt x="159839" y="21308"/>
                    </a:cubicBezTo>
                    <a:cubicBezTo>
                      <a:pt x="186733" y="21308"/>
                      <a:pt x="212798" y="15922"/>
                      <a:pt x="237313" y="5281"/>
                    </a:cubicBezTo>
                    <a:lnTo>
                      <a:pt x="249491" y="0"/>
                    </a:lnTo>
                    <a:lnTo>
                      <a:pt x="319684" y="162542"/>
                    </a:lnTo>
                    <a:lnTo>
                      <a:pt x="307586" y="167823"/>
                    </a:lnTo>
                    <a:cubicBezTo>
                      <a:pt x="260775" y="188257"/>
                      <a:pt x="211069" y="198619"/>
                      <a:pt x="159839" y="198619"/>
                    </a:cubicBezTo>
                    <a:close/>
                    <a:moveTo>
                      <a:pt x="34898" y="148582"/>
                    </a:moveTo>
                    <a:cubicBezTo>
                      <a:pt x="74751" y="164199"/>
                      <a:pt x="116719" y="172116"/>
                      <a:pt x="159839" y="172116"/>
                    </a:cubicBezTo>
                    <a:cubicBezTo>
                      <a:pt x="202972" y="172116"/>
                      <a:pt x="244940" y="164205"/>
                      <a:pt x="284787" y="148582"/>
                    </a:cubicBezTo>
                    <a:lnTo>
                      <a:pt x="235524" y="34507"/>
                    </a:lnTo>
                    <a:cubicBezTo>
                      <a:pt x="211314" y="43339"/>
                      <a:pt x="185911" y="47805"/>
                      <a:pt x="159832" y="47805"/>
                    </a:cubicBezTo>
                    <a:cubicBezTo>
                      <a:pt x="133767" y="47805"/>
                      <a:pt x="108364" y="43332"/>
                      <a:pt x="84147" y="34507"/>
                    </a:cubicBezTo>
                    <a:lnTo>
                      <a:pt x="34898" y="148582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E448B36F-419B-4FD3-B8BD-3EBFFD29D370}"/>
                  </a:ext>
                </a:extLst>
              </p:cNvPr>
              <p:cNvSpPr/>
              <p:nvPr/>
            </p:nvSpPr>
            <p:spPr>
              <a:xfrm>
                <a:off x="5723343" y="3416265"/>
                <a:ext cx="199248" cy="325720"/>
              </a:xfrm>
              <a:custGeom>
                <a:avLst/>
                <a:gdLst>
                  <a:gd name="connsiteX0" fmla="*/ 38065 w 199248"/>
                  <a:gd name="connsiteY0" fmla="*/ 325720 h 325720"/>
                  <a:gd name="connsiteX1" fmla="*/ 32691 w 199248"/>
                  <a:gd name="connsiteY1" fmla="*/ 313662 h 325720"/>
                  <a:gd name="connsiteX2" fmla="*/ 0 w 199248"/>
                  <a:gd name="connsiteY2" fmla="*/ 159567 h 325720"/>
                  <a:gd name="connsiteX3" fmla="*/ 29577 w 199248"/>
                  <a:gd name="connsiteY3" fmla="*/ 12423 h 325720"/>
                  <a:gd name="connsiteX4" fmla="*/ 34805 w 199248"/>
                  <a:gd name="connsiteY4" fmla="*/ 0 h 325720"/>
                  <a:gd name="connsiteX5" fmla="*/ 195876 w 199248"/>
                  <a:gd name="connsiteY5" fmla="*/ 70975 h 325720"/>
                  <a:gd name="connsiteX6" fmla="*/ 190933 w 199248"/>
                  <a:gd name="connsiteY6" fmla="*/ 82941 h 325720"/>
                  <a:gd name="connsiteX7" fmla="*/ 175774 w 199248"/>
                  <a:gd name="connsiteY7" fmla="*/ 159567 h 325720"/>
                  <a:gd name="connsiteX8" fmla="*/ 193703 w 199248"/>
                  <a:gd name="connsiteY8" fmla="*/ 242488 h 325720"/>
                  <a:gd name="connsiteX9" fmla="*/ 199249 w 199248"/>
                  <a:gd name="connsiteY9" fmla="*/ 254686 h 325720"/>
                  <a:gd name="connsiteX10" fmla="*/ 38065 w 199248"/>
                  <a:gd name="connsiteY10" fmla="*/ 325720 h 325720"/>
                  <a:gd name="connsiteX11" fmla="*/ 49017 w 199248"/>
                  <a:gd name="connsiteY11" fmla="*/ 35229 h 325720"/>
                  <a:gd name="connsiteX12" fmla="*/ 26510 w 199248"/>
                  <a:gd name="connsiteY12" fmla="*/ 159567 h 325720"/>
                  <a:gd name="connsiteX13" fmla="*/ 51767 w 199248"/>
                  <a:gd name="connsiteY13" fmla="*/ 290723 h 325720"/>
                  <a:gd name="connsiteX14" fmla="*/ 164397 w 199248"/>
                  <a:gd name="connsiteY14" fmla="*/ 241090 h 325720"/>
                  <a:gd name="connsiteX15" fmla="*/ 149284 w 199248"/>
                  <a:gd name="connsiteY15" fmla="*/ 159567 h 325720"/>
                  <a:gd name="connsiteX16" fmla="*/ 161846 w 199248"/>
                  <a:gd name="connsiteY16" fmla="*/ 84942 h 325720"/>
                  <a:gd name="connsiteX17" fmla="*/ 49017 w 199248"/>
                  <a:gd name="connsiteY17" fmla="*/ 35229 h 32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48" h="325720">
                    <a:moveTo>
                      <a:pt x="38065" y="325720"/>
                    </a:moveTo>
                    <a:lnTo>
                      <a:pt x="32691" y="313662"/>
                    </a:lnTo>
                    <a:cubicBezTo>
                      <a:pt x="10999" y="264949"/>
                      <a:pt x="0" y="213103"/>
                      <a:pt x="0" y="159567"/>
                    </a:cubicBezTo>
                    <a:cubicBezTo>
                      <a:pt x="0" y="108549"/>
                      <a:pt x="9952" y="59048"/>
                      <a:pt x="29577" y="12423"/>
                    </a:cubicBezTo>
                    <a:lnTo>
                      <a:pt x="34805" y="0"/>
                    </a:lnTo>
                    <a:lnTo>
                      <a:pt x="195876" y="70975"/>
                    </a:lnTo>
                    <a:lnTo>
                      <a:pt x="190933" y="82941"/>
                    </a:lnTo>
                    <a:cubicBezTo>
                      <a:pt x="180876" y="107297"/>
                      <a:pt x="175774" y="133078"/>
                      <a:pt x="175774" y="159567"/>
                    </a:cubicBezTo>
                    <a:cubicBezTo>
                      <a:pt x="175774" y="188409"/>
                      <a:pt x="181803" y="216303"/>
                      <a:pt x="193703" y="242488"/>
                    </a:cubicBezTo>
                    <a:lnTo>
                      <a:pt x="199249" y="254686"/>
                    </a:lnTo>
                    <a:lnTo>
                      <a:pt x="38065" y="325720"/>
                    </a:lnTo>
                    <a:close/>
                    <a:moveTo>
                      <a:pt x="49017" y="35229"/>
                    </a:moveTo>
                    <a:cubicBezTo>
                      <a:pt x="34076" y="74884"/>
                      <a:pt x="26510" y="116646"/>
                      <a:pt x="26510" y="159567"/>
                    </a:cubicBezTo>
                    <a:cubicBezTo>
                      <a:pt x="26510" y="204940"/>
                      <a:pt x="34997" y="248995"/>
                      <a:pt x="51767" y="290723"/>
                    </a:cubicBezTo>
                    <a:lnTo>
                      <a:pt x="164397" y="241090"/>
                    </a:lnTo>
                    <a:cubicBezTo>
                      <a:pt x="154359" y="215077"/>
                      <a:pt x="149284" y="187720"/>
                      <a:pt x="149284" y="159567"/>
                    </a:cubicBezTo>
                    <a:cubicBezTo>
                      <a:pt x="149284" y="133946"/>
                      <a:pt x="153505" y="108900"/>
                      <a:pt x="161846" y="84942"/>
                    </a:cubicBezTo>
                    <a:lnTo>
                      <a:pt x="49017" y="35229"/>
                    </a:ln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1" name="자유형: 도형 100">
                <a:extLst>
                  <a:ext uri="{FF2B5EF4-FFF2-40B4-BE49-F238E27FC236}">
                    <a16:creationId xmlns:a16="http://schemas.microsoft.com/office/drawing/2014/main" id="{73924A7D-BC90-4E27-B961-C9BC1F070F4F}"/>
                  </a:ext>
                </a:extLst>
              </p:cNvPr>
              <p:cNvSpPr/>
              <p:nvPr/>
            </p:nvSpPr>
            <p:spPr>
              <a:xfrm>
                <a:off x="6269381" y="3416258"/>
                <a:ext cx="199268" cy="325726"/>
              </a:xfrm>
              <a:custGeom>
                <a:avLst/>
                <a:gdLst>
                  <a:gd name="connsiteX0" fmla="*/ 161197 w 199268"/>
                  <a:gd name="connsiteY0" fmla="*/ 325727 h 325726"/>
                  <a:gd name="connsiteX1" fmla="*/ 0 w 199268"/>
                  <a:gd name="connsiteY1" fmla="*/ 254693 h 325726"/>
                  <a:gd name="connsiteX2" fmla="*/ 5552 w 199268"/>
                  <a:gd name="connsiteY2" fmla="*/ 242488 h 325726"/>
                  <a:gd name="connsiteX3" fmla="*/ 23468 w 199268"/>
                  <a:gd name="connsiteY3" fmla="*/ 159574 h 325726"/>
                  <a:gd name="connsiteX4" fmla="*/ 8329 w 199268"/>
                  <a:gd name="connsiteY4" fmla="*/ 82947 h 325726"/>
                  <a:gd name="connsiteX5" fmla="*/ 3392 w 199268"/>
                  <a:gd name="connsiteY5" fmla="*/ 70981 h 325726"/>
                  <a:gd name="connsiteX6" fmla="*/ 164470 w 199268"/>
                  <a:gd name="connsiteY6" fmla="*/ 0 h 325726"/>
                  <a:gd name="connsiteX7" fmla="*/ 169698 w 199268"/>
                  <a:gd name="connsiteY7" fmla="*/ 12423 h 325726"/>
                  <a:gd name="connsiteX8" fmla="*/ 199268 w 199268"/>
                  <a:gd name="connsiteY8" fmla="*/ 159567 h 325726"/>
                  <a:gd name="connsiteX9" fmla="*/ 166571 w 199268"/>
                  <a:gd name="connsiteY9" fmla="*/ 313668 h 325726"/>
                  <a:gd name="connsiteX10" fmla="*/ 161197 w 199268"/>
                  <a:gd name="connsiteY10" fmla="*/ 325727 h 325726"/>
                  <a:gd name="connsiteX11" fmla="*/ 34871 w 199268"/>
                  <a:gd name="connsiteY11" fmla="*/ 241097 h 325726"/>
                  <a:gd name="connsiteX12" fmla="*/ 147502 w 199268"/>
                  <a:gd name="connsiteY12" fmla="*/ 290730 h 325726"/>
                  <a:gd name="connsiteX13" fmla="*/ 172766 w 199268"/>
                  <a:gd name="connsiteY13" fmla="*/ 159567 h 325726"/>
                  <a:gd name="connsiteX14" fmla="*/ 150265 w 199268"/>
                  <a:gd name="connsiteY14" fmla="*/ 35229 h 325726"/>
                  <a:gd name="connsiteX15" fmla="*/ 37435 w 199268"/>
                  <a:gd name="connsiteY15" fmla="*/ 84948 h 325726"/>
                  <a:gd name="connsiteX16" fmla="*/ 49984 w 199268"/>
                  <a:gd name="connsiteY16" fmla="*/ 159574 h 325726"/>
                  <a:gd name="connsiteX17" fmla="*/ 34871 w 199268"/>
                  <a:gd name="connsiteY17" fmla="*/ 241097 h 325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99268" h="325726">
                    <a:moveTo>
                      <a:pt x="161197" y="325727"/>
                    </a:moveTo>
                    <a:lnTo>
                      <a:pt x="0" y="254693"/>
                    </a:lnTo>
                    <a:lnTo>
                      <a:pt x="5552" y="242488"/>
                    </a:lnTo>
                    <a:cubicBezTo>
                      <a:pt x="17439" y="216363"/>
                      <a:pt x="23468" y="188469"/>
                      <a:pt x="23468" y="159574"/>
                    </a:cubicBezTo>
                    <a:cubicBezTo>
                      <a:pt x="23468" y="133071"/>
                      <a:pt x="18373" y="107290"/>
                      <a:pt x="8329" y="82947"/>
                    </a:cubicBezTo>
                    <a:lnTo>
                      <a:pt x="3392" y="70981"/>
                    </a:lnTo>
                    <a:lnTo>
                      <a:pt x="164470" y="0"/>
                    </a:lnTo>
                    <a:lnTo>
                      <a:pt x="169698" y="12423"/>
                    </a:lnTo>
                    <a:cubicBezTo>
                      <a:pt x="189317" y="59029"/>
                      <a:pt x="199268" y="108536"/>
                      <a:pt x="199268" y="159567"/>
                    </a:cubicBezTo>
                    <a:cubicBezTo>
                      <a:pt x="199268" y="213096"/>
                      <a:pt x="188270" y="264943"/>
                      <a:pt x="166571" y="313668"/>
                    </a:cubicBezTo>
                    <a:lnTo>
                      <a:pt x="161197" y="325727"/>
                    </a:lnTo>
                    <a:close/>
                    <a:moveTo>
                      <a:pt x="34871" y="241097"/>
                    </a:moveTo>
                    <a:lnTo>
                      <a:pt x="147502" y="290730"/>
                    </a:lnTo>
                    <a:cubicBezTo>
                      <a:pt x="164271" y="248981"/>
                      <a:pt x="172766" y="204927"/>
                      <a:pt x="172766" y="159567"/>
                    </a:cubicBezTo>
                    <a:cubicBezTo>
                      <a:pt x="172766" y="116639"/>
                      <a:pt x="165199" y="74871"/>
                      <a:pt x="150265" y="35229"/>
                    </a:cubicBezTo>
                    <a:lnTo>
                      <a:pt x="37435" y="84948"/>
                    </a:lnTo>
                    <a:cubicBezTo>
                      <a:pt x="45770" y="108894"/>
                      <a:pt x="49984" y="133939"/>
                      <a:pt x="49984" y="159574"/>
                    </a:cubicBezTo>
                    <a:cubicBezTo>
                      <a:pt x="49971" y="187760"/>
                      <a:pt x="44896" y="215124"/>
                      <a:pt x="34871" y="241097"/>
                    </a:cubicBezTo>
                    <a:close/>
                  </a:path>
                </a:pathLst>
              </a:custGeom>
              <a:grpFill/>
              <a:ln w="28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E5934C50-4AAE-4AD3-AE1E-345658470F08}"/>
                </a:ext>
              </a:extLst>
            </p:cNvPr>
            <p:cNvSpPr/>
            <p:nvPr/>
          </p:nvSpPr>
          <p:spPr>
            <a:xfrm>
              <a:off x="5723349" y="3199531"/>
              <a:ext cx="745287" cy="752595"/>
            </a:xfrm>
            <a:custGeom>
              <a:avLst/>
              <a:gdLst>
                <a:gd name="connsiteX0" fmla="*/ 372630 w 745287"/>
                <a:gd name="connsiteY0" fmla="*/ 752596 h 752595"/>
                <a:gd name="connsiteX1" fmla="*/ 0 w 745287"/>
                <a:gd name="connsiteY1" fmla="*/ 376301 h 752595"/>
                <a:gd name="connsiteX2" fmla="*/ 372630 w 745287"/>
                <a:gd name="connsiteY2" fmla="*/ 0 h 752595"/>
                <a:gd name="connsiteX3" fmla="*/ 745287 w 745287"/>
                <a:gd name="connsiteY3" fmla="*/ 376301 h 752595"/>
                <a:gd name="connsiteX4" fmla="*/ 372630 w 745287"/>
                <a:gd name="connsiteY4" fmla="*/ 752596 h 752595"/>
                <a:gd name="connsiteX5" fmla="*/ 372630 w 745287"/>
                <a:gd name="connsiteY5" fmla="*/ 26503 h 752595"/>
                <a:gd name="connsiteX6" fmla="*/ 26503 w 745287"/>
                <a:gd name="connsiteY6" fmla="*/ 376301 h 752595"/>
                <a:gd name="connsiteX7" fmla="*/ 372630 w 745287"/>
                <a:gd name="connsiteY7" fmla="*/ 726093 h 752595"/>
                <a:gd name="connsiteX8" fmla="*/ 718784 w 745287"/>
                <a:gd name="connsiteY8" fmla="*/ 376301 h 752595"/>
                <a:gd name="connsiteX9" fmla="*/ 372630 w 745287"/>
                <a:gd name="connsiteY9" fmla="*/ 26503 h 752595"/>
                <a:gd name="connsiteX10" fmla="*/ 372630 w 745287"/>
                <a:gd name="connsiteY10" fmla="*/ 601788 h 752595"/>
                <a:gd name="connsiteX11" fmla="*/ 149271 w 745287"/>
                <a:gd name="connsiteY11" fmla="*/ 376308 h 752595"/>
                <a:gd name="connsiteX12" fmla="*/ 372630 w 745287"/>
                <a:gd name="connsiteY12" fmla="*/ 150808 h 752595"/>
                <a:gd name="connsiteX13" fmla="*/ 596003 w 745287"/>
                <a:gd name="connsiteY13" fmla="*/ 376308 h 752595"/>
                <a:gd name="connsiteX14" fmla="*/ 372630 w 745287"/>
                <a:gd name="connsiteY14" fmla="*/ 601788 h 752595"/>
                <a:gd name="connsiteX15" fmla="*/ 372630 w 745287"/>
                <a:gd name="connsiteY15" fmla="*/ 177304 h 752595"/>
                <a:gd name="connsiteX16" fmla="*/ 175774 w 745287"/>
                <a:gd name="connsiteY16" fmla="*/ 376301 h 752595"/>
                <a:gd name="connsiteX17" fmla="*/ 372630 w 745287"/>
                <a:gd name="connsiteY17" fmla="*/ 575278 h 752595"/>
                <a:gd name="connsiteX18" fmla="*/ 569500 w 745287"/>
                <a:gd name="connsiteY18" fmla="*/ 376301 h 752595"/>
                <a:gd name="connsiteX19" fmla="*/ 372630 w 745287"/>
                <a:gd name="connsiteY19" fmla="*/ 177304 h 7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287" h="752595">
                  <a:moveTo>
                    <a:pt x="372630" y="752596"/>
                  </a:moveTo>
                  <a:cubicBezTo>
                    <a:pt x="167160" y="752596"/>
                    <a:pt x="0" y="583785"/>
                    <a:pt x="0" y="376301"/>
                  </a:cubicBezTo>
                  <a:cubicBezTo>
                    <a:pt x="0" y="168810"/>
                    <a:pt x="167160" y="0"/>
                    <a:pt x="372630" y="0"/>
                  </a:cubicBezTo>
                  <a:cubicBezTo>
                    <a:pt x="578114" y="0"/>
                    <a:pt x="745287" y="168810"/>
                    <a:pt x="745287" y="376301"/>
                  </a:cubicBezTo>
                  <a:cubicBezTo>
                    <a:pt x="745287" y="583792"/>
                    <a:pt x="578114" y="752596"/>
                    <a:pt x="372630" y="752596"/>
                  </a:cubicBezTo>
                  <a:close/>
                  <a:moveTo>
                    <a:pt x="372630" y="26503"/>
                  </a:moveTo>
                  <a:cubicBezTo>
                    <a:pt x="181777" y="26503"/>
                    <a:pt x="26503" y="183426"/>
                    <a:pt x="26503" y="376301"/>
                  </a:cubicBezTo>
                  <a:cubicBezTo>
                    <a:pt x="26503" y="569176"/>
                    <a:pt x="181777" y="726093"/>
                    <a:pt x="372630" y="726093"/>
                  </a:cubicBezTo>
                  <a:cubicBezTo>
                    <a:pt x="563504" y="726093"/>
                    <a:pt x="718784" y="569176"/>
                    <a:pt x="718784" y="376301"/>
                  </a:cubicBezTo>
                  <a:cubicBezTo>
                    <a:pt x="718784" y="183420"/>
                    <a:pt x="563504" y="26503"/>
                    <a:pt x="372630" y="26503"/>
                  </a:cubicBezTo>
                  <a:close/>
                  <a:moveTo>
                    <a:pt x="372630" y="601788"/>
                  </a:moveTo>
                  <a:cubicBezTo>
                    <a:pt x="249472" y="601788"/>
                    <a:pt x="149271" y="500633"/>
                    <a:pt x="149271" y="376308"/>
                  </a:cubicBezTo>
                  <a:cubicBezTo>
                    <a:pt x="149271" y="251963"/>
                    <a:pt x="249472" y="150808"/>
                    <a:pt x="372630" y="150808"/>
                  </a:cubicBezTo>
                  <a:cubicBezTo>
                    <a:pt x="495796" y="150808"/>
                    <a:pt x="596003" y="251969"/>
                    <a:pt x="596003" y="376308"/>
                  </a:cubicBezTo>
                  <a:cubicBezTo>
                    <a:pt x="596003" y="500633"/>
                    <a:pt x="495796" y="601788"/>
                    <a:pt x="372630" y="601788"/>
                  </a:cubicBezTo>
                  <a:close/>
                  <a:moveTo>
                    <a:pt x="372630" y="177304"/>
                  </a:moveTo>
                  <a:cubicBezTo>
                    <a:pt x="264081" y="177304"/>
                    <a:pt x="175774" y="266573"/>
                    <a:pt x="175774" y="376301"/>
                  </a:cubicBezTo>
                  <a:cubicBezTo>
                    <a:pt x="175774" y="486023"/>
                    <a:pt x="264081" y="575278"/>
                    <a:pt x="372630" y="575278"/>
                  </a:cubicBezTo>
                  <a:cubicBezTo>
                    <a:pt x="481186" y="575278"/>
                    <a:pt x="569500" y="486016"/>
                    <a:pt x="569500" y="376301"/>
                  </a:cubicBezTo>
                  <a:cubicBezTo>
                    <a:pt x="569500" y="266573"/>
                    <a:pt x="481186" y="177304"/>
                    <a:pt x="372630" y="177304"/>
                  </a:cubicBezTo>
                  <a:close/>
                </a:path>
              </a:pathLst>
            </a:custGeom>
            <a:grpFill/>
            <a:ln w="2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5F29431-33AA-BB58-8286-60263BF7DC1A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6CCFBE7-0C00-7B6C-57D9-296801B60A24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88625777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5B5593D2-855D-BE5E-A653-59200A90843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4" name="Picture 1">
            <a:extLst>
              <a:ext uri="{FF2B5EF4-FFF2-40B4-BE49-F238E27FC236}">
                <a16:creationId xmlns:a16="http://schemas.microsoft.com/office/drawing/2014/main" id="{A949907E-FAB4-4984-944E-91154970068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36775" y="2060513"/>
            <a:ext cx="5442151" cy="3302000"/>
          </a:xfrm>
          <a:prstGeom prst="rect">
            <a:avLst/>
          </a:prstGeom>
        </p:spPr>
      </p:pic>
      <p:sp>
        <p:nvSpPr>
          <p:cNvPr id="100" name="Rectangle 5">
            <a:extLst>
              <a:ext uri="{FF2B5EF4-FFF2-40B4-BE49-F238E27FC236}">
                <a16:creationId xmlns:a16="http://schemas.microsoft.com/office/drawing/2014/main" id="{05E68EF1-97B5-4670-929A-E89822891A26}"/>
              </a:ext>
            </a:extLst>
          </p:cNvPr>
          <p:cNvSpPr/>
          <p:nvPr/>
        </p:nvSpPr>
        <p:spPr>
          <a:xfrm>
            <a:off x="726038" y="3370914"/>
            <a:ext cx="3933769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32C667B4-AB1F-4C3B-8290-E4B5E620339B}"/>
              </a:ext>
            </a:extLst>
          </p:cNvPr>
          <p:cNvSpPr txBox="1"/>
          <p:nvPr/>
        </p:nvSpPr>
        <p:spPr>
          <a:xfrm>
            <a:off x="726037" y="299046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956A7C54-C800-4CA9-8D80-5366DBDD7D6A}"/>
              </a:ext>
            </a:extLst>
          </p:cNvPr>
          <p:cNvCxnSpPr>
            <a:cxnSpLocks/>
          </p:cNvCxnSpPr>
          <p:nvPr/>
        </p:nvCxnSpPr>
        <p:spPr>
          <a:xfrm>
            <a:off x="695326" y="2060513"/>
            <a:ext cx="1000125" cy="0"/>
          </a:xfrm>
          <a:prstGeom prst="line">
            <a:avLst/>
          </a:prstGeom>
          <a:ln w="317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3D9B0986-7C51-4A44-B80E-8AB80FB04AE2}"/>
              </a:ext>
            </a:extLst>
          </p:cNvPr>
          <p:cNvSpPr/>
          <p:nvPr/>
        </p:nvSpPr>
        <p:spPr>
          <a:xfrm>
            <a:off x="726037" y="4762792"/>
            <a:ext cx="1204923" cy="42139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04" name="직선 화살표 연결선 103">
            <a:extLst>
              <a:ext uri="{FF2B5EF4-FFF2-40B4-BE49-F238E27FC236}">
                <a16:creationId xmlns:a16="http://schemas.microsoft.com/office/drawing/2014/main" id="{6E0E1F42-C6C1-4A59-9F2D-40143C740D0E}"/>
              </a:ext>
            </a:extLst>
          </p:cNvPr>
          <p:cNvCxnSpPr>
            <a:cxnSpLocks/>
          </p:cNvCxnSpPr>
          <p:nvPr/>
        </p:nvCxnSpPr>
        <p:spPr>
          <a:xfrm>
            <a:off x="1044367" y="4973487"/>
            <a:ext cx="568264" cy="0"/>
          </a:xfrm>
          <a:prstGeom prst="straightConnector1">
            <a:avLst/>
          </a:prstGeom>
          <a:ln w="31750">
            <a:solidFill>
              <a:schemeClr val="bg1"/>
            </a:solidFill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BA5B9B5A-7156-3B65-B497-39DB8D582E1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5E4F3B9-BD0B-346C-3185-DCDFD8443206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8" name="Oval 3">
            <a:extLst>
              <a:ext uri="{FF2B5EF4-FFF2-40B4-BE49-F238E27FC236}">
                <a16:creationId xmlns:a16="http://schemas.microsoft.com/office/drawing/2014/main" id="{432FBCD5-3685-4D16-8B76-F8448E157ADC}"/>
              </a:ext>
            </a:extLst>
          </p:cNvPr>
          <p:cNvSpPr/>
          <p:nvPr/>
        </p:nvSpPr>
        <p:spPr>
          <a:xfrm>
            <a:off x="9641963" y="4408371"/>
            <a:ext cx="1841111" cy="1841108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" name="그래픽 160">
            <a:extLst>
              <a:ext uri="{FF2B5EF4-FFF2-40B4-BE49-F238E27FC236}">
                <a16:creationId xmlns:a16="http://schemas.microsoft.com/office/drawing/2014/main" id="{245C78D9-76A2-4D85-9FBE-305C47491A76}"/>
              </a:ext>
            </a:extLst>
          </p:cNvPr>
          <p:cNvGrpSpPr>
            <a:grpSpLocks noChangeAspect="1"/>
          </p:cNvGrpSpPr>
          <p:nvPr/>
        </p:nvGrpSpPr>
        <p:grpSpPr>
          <a:xfrm>
            <a:off x="10283048" y="4832969"/>
            <a:ext cx="558940" cy="519656"/>
            <a:chOff x="9571522" y="5243155"/>
            <a:chExt cx="540000" cy="502048"/>
          </a:xfrm>
          <a:solidFill>
            <a:schemeClr val="accent2"/>
          </a:solidFill>
        </p:grpSpPr>
        <p:grpSp>
          <p:nvGrpSpPr>
            <p:cNvPr id="33" name="그래픽 160">
              <a:extLst>
                <a:ext uri="{FF2B5EF4-FFF2-40B4-BE49-F238E27FC236}">
                  <a16:creationId xmlns:a16="http://schemas.microsoft.com/office/drawing/2014/main" id="{05ED9540-CD9E-4C79-A9B6-B5E707AB5825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C20A91C9-7137-452F-B9B9-B90203C16525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99A020B3-6ADB-4D7E-8837-FF2E997C1B05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274B1A75-0FBB-4A55-BC29-91FFF05B391C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E77EE293-15FE-4313-94E7-0FB4338FA0B0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1DCB7675-80D2-4B4D-BBCC-0B22C34BD025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</p:grp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44381020-227F-4E94-9C93-892B4C9F7BEF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7EA6E16C-0122-4869-9E0E-07274C5AEF2D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DE123913-EA41-49B1-9735-5D9D0856840B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tx1">
                    <a:lumMod val="85000"/>
                    <a:lumOff val="15000"/>
                  </a:schemeClr>
                </a:solidFill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75FE0EDB-6326-469E-86C9-6EB19C797D95}"/>
              </a:ext>
            </a:extLst>
          </p:cNvPr>
          <p:cNvSpPr txBox="1"/>
          <p:nvPr/>
        </p:nvSpPr>
        <p:spPr>
          <a:xfrm>
            <a:off x="10027496" y="5482315"/>
            <a:ext cx="1070037" cy="32925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20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endParaRPr lang="en-US" altLang="ko-KR" sz="20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788482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30">
            <a:extLst>
              <a:ext uri="{FF2B5EF4-FFF2-40B4-BE49-F238E27FC236}">
                <a16:creationId xmlns:a16="http://schemas.microsoft.com/office/drawing/2014/main" id="{2D499921-ED91-4AB8-A6D8-CCCAB053AF1B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3" name="그림 개체 틀 2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6DCF25A3-04A1-1EB9-A43F-2E4AD98D9E7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5" name="그림 개체 틀 4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9FC0F21E-0540-6003-4C25-5353864FBAC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39" name="Picture 1">
            <a:extLst>
              <a:ext uri="{FF2B5EF4-FFF2-40B4-BE49-F238E27FC236}">
                <a16:creationId xmlns:a16="http://schemas.microsoft.com/office/drawing/2014/main" id="{A5456CDA-732B-47F8-88DF-63EBE0A34F5E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47374" y="1981200"/>
            <a:ext cx="4296579" cy="2606928"/>
          </a:xfrm>
          <a:prstGeom prst="rect">
            <a:avLst/>
          </a:prstGeom>
        </p:spPr>
      </p:pic>
      <p:pic>
        <p:nvPicPr>
          <p:cNvPr id="27" name="Picture 1">
            <a:extLst>
              <a:ext uri="{FF2B5EF4-FFF2-40B4-BE49-F238E27FC236}">
                <a16:creationId xmlns:a16="http://schemas.microsoft.com/office/drawing/2014/main" id="{93EA57D3-CC30-421B-8119-FEFEBEAF102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625441" y="1981200"/>
            <a:ext cx="4296579" cy="2606928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7E86711F-F769-454A-8660-C51E6E56B1B4}"/>
              </a:ext>
            </a:extLst>
          </p:cNvPr>
          <p:cNvSpPr txBox="1"/>
          <p:nvPr/>
        </p:nvSpPr>
        <p:spPr>
          <a:xfrm>
            <a:off x="2032150" y="1033307"/>
            <a:ext cx="2727029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5A46EB7-033B-4CFB-865B-4769C5BAD542}"/>
              </a:ext>
            </a:extLst>
          </p:cNvPr>
          <p:cNvSpPr txBox="1"/>
          <p:nvPr/>
        </p:nvSpPr>
        <p:spPr>
          <a:xfrm>
            <a:off x="7432825" y="1033307"/>
            <a:ext cx="2727029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8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9CC82630-B35D-4D19-8EE6-56B39F83D4E8}"/>
              </a:ext>
            </a:extLst>
          </p:cNvPr>
          <p:cNvSpPr/>
          <p:nvPr/>
        </p:nvSpPr>
        <p:spPr>
          <a:xfrm>
            <a:off x="1552799" y="4795760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래픽 33">
            <a:extLst>
              <a:ext uri="{FF2B5EF4-FFF2-40B4-BE49-F238E27FC236}">
                <a16:creationId xmlns:a16="http://schemas.microsoft.com/office/drawing/2014/main" id="{3D71E9D0-9093-467E-BE8B-D8D26AAF8798}"/>
              </a:ext>
            </a:extLst>
          </p:cNvPr>
          <p:cNvGrpSpPr/>
          <p:nvPr/>
        </p:nvGrpSpPr>
        <p:grpSpPr>
          <a:xfrm>
            <a:off x="1824389" y="5085719"/>
            <a:ext cx="444375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FDAF0073-2036-4285-8DD3-B7E8739EE5D7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70017B96-511D-4237-A3EF-0E91E7DEEE56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AFE10F7E-5D53-4893-812A-62A6A183875D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1" name="Rectangle 5">
            <a:extLst>
              <a:ext uri="{FF2B5EF4-FFF2-40B4-BE49-F238E27FC236}">
                <a16:creationId xmlns:a16="http://schemas.microsoft.com/office/drawing/2014/main" id="{819A0666-C0EE-4474-A405-76014391E333}"/>
              </a:ext>
            </a:extLst>
          </p:cNvPr>
          <p:cNvSpPr/>
          <p:nvPr/>
        </p:nvSpPr>
        <p:spPr>
          <a:xfrm>
            <a:off x="2868791" y="5242027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DB56B7C-5EF8-40AF-90D7-333D61DAE78A}"/>
              </a:ext>
            </a:extLst>
          </p:cNvPr>
          <p:cNvSpPr txBox="1"/>
          <p:nvPr/>
        </p:nvSpPr>
        <p:spPr>
          <a:xfrm>
            <a:off x="2868789" y="48615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59" name="타원 58">
            <a:extLst>
              <a:ext uri="{FF2B5EF4-FFF2-40B4-BE49-F238E27FC236}">
                <a16:creationId xmlns:a16="http://schemas.microsoft.com/office/drawing/2014/main" id="{15561E1D-55E7-4F18-AA2D-9F6B90DE4214}"/>
              </a:ext>
            </a:extLst>
          </p:cNvPr>
          <p:cNvSpPr/>
          <p:nvPr/>
        </p:nvSpPr>
        <p:spPr>
          <a:xfrm>
            <a:off x="6953473" y="4795760"/>
            <a:ext cx="987552" cy="987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래픽 33">
            <a:extLst>
              <a:ext uri="{FF2B5EF4-FFF2-40B4-BE49-F238E27FC236}">
                <a16:creationId xmlns:a16="http://schemas.microsoft.com/office/drawing/2014/main" id="{BC0837DF-14A2-4A16-82C0-2B83F1DB42B4}"/>
              </a:ext>
            </a:extLst>
          </p:cNvPr>
          <p:cNvGrpSpPr/>
          <p:nvPr/>
        </p:nvGrpSpPr>
        <p:grpSpPr>
          <a:xfrm>
            <a:off x="7225064" y="5085719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104F5CDC-1472-47C3-994B-15EDF47BB979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975121EC-02F0-4790-A6F2-6C9D45CB5F09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632CC41A-5CC2-42FD-8396-18633B2B468C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</p:grpSp>
      <p:sp>
        <p:nvSpPr>
          <p:cNvPr id="57" name="Rectangle 5">
            <a:extLst>
              <a:ext uri="{FF2B5EF4-FFF2-40B4-BE49-F238E27FC236}">
                <a16:creationId xmlns:a16="http://schemas.microsoft.com/office/drawing/2014/main" id="{B9EAF4A3-72EF-4356-8B60-0FC1B73032F0}"/>
              </a:ext>
            </a:extLst>
          </p:cNvPr>
          <p:cNvSpPr/>
          <p:nvPr/>
        </p:nvSpPr>
        <p:spPr>
          <a:xfrm>
            <a:off x="8269465" y="5242027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1">
                  <a:lumMod val="90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B4B75FF-0507-40C3-9ED3-566DE3C3F9B2}"/>
              </a:ext>
            </a:extLst>
          </p:cNvPr>
          <p:cNvSpPr txBox="1"/>
          <p:nvPr/>
        </p:nvSpPr>
        <p:spPr>
          <a:xfrm>
            <a:off x="8269464" y="48615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25360672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B975E5E4-8566-447A-B2CA-9572A9463437}"/>
              </a:ext>
            </a:extLst>
          </p:cNvPr>
          <p:cNvSpPr/>
          <p:nvPr/>
        </p:nvSpPr>
        <p:spPr>
          <a:xfrm>
            <a:off x="6311903" y="876301"/>
            <a:ext cx="5880099" cy="3098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6" name="그림 개체 틀 5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0850251D-2D3F-0D34-E10A-523C3EB823E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5D074D4B-CEB4-49B8-9AF1-99DC3442F2E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813204" y="1388511"/>
            <a:ext cx="4655340" cy="4284185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950272" y="1578769"/>
            <a:ext cx="3672672" cy="221599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안녕하세요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피피티입니다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.</a:t>
            </a: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템플릿 구매해 주셔서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정말 감사합니다 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:)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0744E16B-E798-420C-961D-E6219A1295D1}"/>
              </a:ext>
            </a:extLst>
          </p:cNvPr>
          <p:cNvSpPr/>
          <p:nvPr/>
        </p:nvSpPr>
        <p:spPr>
          <a:xfrm>
            <a:off x="947888" y="4551522"/>
            <a:ext cx="39338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456346897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건물, 야외, 보행자, 길이(가) 표시된 사진&#10;&#10;자동 생성된 설명">
            <a:extLst>
              <a:ext uri="{FF2B5EF4-FFF2-40B4-BE49-F238E27FC236}">
                <a16:creationId xmlns:a16="http://schemas.microsoft.com/office/drawing/2014/main" id="{6F130A10-11EA-1076-44CF-98C4212A52D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175" y="-7938"/>
            <a:ext cx="12185650" cy="2805113"/>
          </a:xfrm>
        </p:spPr>
      </p:pic>
      <p:sp>
        <p:nvSpPr>
          <p:cNvPr id="3" name="Rectangle 7">
            <a:extLst>
              <a:ext uri="{FF2B5EF4-FFF2-40B4-BE49-F238E27FC236}">
                <a16:creationId xmlns:a16="http://schemas.microsoft.com/office/drawing/2014/main" id="{0DE861C9-24F4-C24B-52AC-1AB786E5956D}"/>
              </a:ext>
            </a:extLst>
          </p:cNvPr>
          <p:cNvSpPr>
            <a:spLocks/>
          </p:cNvSpPr>
          <p:nvPr/>
        </p:nvSpPr>
        <p:spPr>
          <a:xfrm>
            <a:off x="-1399" y="-13346"/>
            <a:ext cx="12192000" cy="2810994"/>
          </a:xfrm>
          <a:prstGeom prst="rect">
            <a:avLst/>
          </a:prstGeom>
          <a:solidFill>
            <a:schemeClr val="accent3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3E6A642A-35C0-4F00-A617-F26E894D966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7A1DDFA-B995-44EB-8960-15574C445EAE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5459D26F-8C8D-4D3D-9293-7B77FA83EB44}"/>
              </a:ext>
            </a:extLst>
          </p:cNvPr>
          <p:cNvSpPr/>
          <p:nvPr/>
        </p:nvSpPr>
        <p:spPr>
          <a:xfrm>
            <a:off x="695325" y="1705956"/>
            <a:ext cx="4511675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29" name="Rectangle 5">
            <a:extLst>
              <a:ext uri="{FF2B5EF4-FFF2-40B4-BE49-F238E27FC236}">
                <a16:creationId xmlns:a16="http://schemas.microsoft.com/office/drawing/2014/main" id="{282814F1-15D0-4D5A-A774-21020C23888D}"/>
              </a:ext>
            </a:extLst>
          </p:cNvPr>
          <p:cNvSpPr/>
          <p:nvPr/>
        </p:nvSpPr>
        <p:spPr>
          <a:xfrm>
            <a:off x="2044655" y="3819261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7299FFE-5E18-4D8C-9D6A-AEF80C1E6908}"/>
              </a:ext>
            </a:extLst>
          </p:cNvPr>
          <p:cNvSpPr txBox="1"/>
          <p:nvPr/>
        </p:nvSpPr>
        <p:spPr>
          <a:xfrm>
            <a:off x="2044653" y="3438816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458B4873-CF8C-4FEA-9899-891E8642CF55}"/>
              </a:ext>
            </a:extLst>
          </p:cNvPr>
          <p:cNvSpPr/>
          <p:nvPr/>
        </p:nvSpPr>
        <p:spPr>
          <a:xfrm>
            <a:off x="728663" y="4842305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1" name="그래픽 33">
            <a:extLst>
              <a:ext uri="{FF2B5EF4-FFF2-40B4-BE49-F238E27FC236}">
                <a16:creationId xmlns:a16="http://schemas.microsoft.com/office/drawing/2014/main" id="{68F2669C-2227-4453-B6E7-C358807D7B1C}"/>
              </a:ext>
            </a:extLst>
          </p:cNvPr>
          <p:cNvGrpSpPr/>
          <p:nvPr/>
        </p:nvGrpSpPr>
        <p:grpSpPr>
          <a:xfrm>
            <a:off x="1000251" y="5132263"/>
            <a:ext cx="444375" cy="407636"/>
            <a:chOff x="2085791" y="3187472"/>
            <a:chExt cx="848072" cy="777958"/>
          </a:xfrm>
          <a:solidFill>
            <a:schemeClr val="bg1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97F21F3F-9025-43BD-B7C8-E711738C1DFF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9E3CA57A-F250-4F79-8B55-B6751C63590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69084AC8-B0EC-41D2-AACA-FB087ED89442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8" name="Rectangle 5">
            <a:extLst>
              <a:ext uri="{FF2B5EF4-FFF2-40B4-BE49-F238E27FC236}">
                <a16:creationId xmlns:a16="http://schemas.microsoft.com/office/drawing/2014/main" id="{226C1CF1-4D31-4B5F-AB01-715451F638C2}"/>
              </a:ext>
            </a:extLst>
          </p:cNvPr>
          <p:cNvSpPr/>
          <p:nvPr/>
        </p:nvSpPr>
        <p:spPr>
          <a:xfrm>
            <a:off x="2044655" y="5288572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12E90A9E-8E75-41F1-ADE7-B99B52E7FE7A}"/>
              </a:ext>
            </a:extLst>
          </p:cNvPr>
          <p:cNvSpPr txBox="1"/>
          <p:nvPr/>
        </p:nvSpPr>
        <p:spPr>
          <a:xfrm>
            <a:off x="2044653" y="490812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5905B509-2594-432A-BB5E-A00B2AF31A67}"/>
              </a:ext>
            </a:extLst>
          </p:cNvPr>
          <p:cNvSpPr/>
          <p:nvPr/>
        </p:nvSpPr>
        <p:spPr>
          <a:xfrm>
            <a:off x="728663" y="3369227"/>
            <a:ext cx="987552" cy="987552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6" name="그래픽 33">
            <a:extLst>
              <a:ext uri="{FF2B5EF4-FFF2-40B4-BE49-F238E27FC236}">
                <a16:creationId xmlns:a16="http://schemas.microsoft.com/office/drawing/2014/main" id="{3885B616-AE92-4670-97ED-4DC5B7733FE4}"/>
              </a:ext>
            </a:extLst>
          </p:cNvPr>
          <p:cNvGrpSpPr/>
          <p:nvPr/>
        </p:nvGrpSpPr>
        <p:grpSpPr>
          <a:xfrm>
            <a:off x="1000251" y="3659186"/>
            <a:ext cx="444375" cy="407636"/>
            <a:chOff x="2085791" y="3187472"/>
            <a:chExt cx="848072" cy="777958"/>
          </a:xfrm>
          <a:solidFill>
            <a:schemeClr val="accent3"/>
          </a:solidFill>
        </p:grpSpPr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F26E29B6-33BB-4612-B4F3-499023444735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87EBC172-215D-4DA9-B2EB-79CAC73D0C96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48169617-610A-4080-813F-CE8B4706715C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pic>
        <p:nvPicPr>
          <p:cNvPr id="8" name="그림 개체 틀 7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22C652B-8E31-5A7C-1779-102720C1FEF0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608763" y="1698625"/>
            <a:ext cx="5757862" cy="3673475"/>
          </a:xfrm>
        </p:spPr>
      </p:pic>
      <p:pic>
        <p:nvPicPr>
          <p:cNvPr id="24" name="Picture 1">
            <a:extLst>
              <a:ext uri="{FF2B5EF4-FFF2-40B4-BE49-F238E27FC236}">
                <a16:creationId xmlns:a16="http://schemas.microsoft.com/office/drawing/2014/main" id="{C2B95624-8D51-4638-AC9C-E0CD7597D86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99020" y="1485193"/>
            <a:ext cx="7569199" cy="4592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089953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0">
            <a:extLst>
              <a:ext uri="{FF2B5EF4-FFF2-40B4-BE49-F238E27FC236}">
                <a16:creationId xmlns:a16="http://schemas.microsoft.com/office/drawing/2014/main" id="{09655E41-B7C4-4654-A51A-873D12931A23}"/>
              </a:ext>
            </a:extLst>
          </p:cNvPr>
          <p:cNvSpPr/>
          <p:nvPr/>
        </p:nvSpPr>
        <p:spPr>
          <a:xfrm>
            <a:off x="-1" y="0"/>
            <a:ext cx="6096001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377" latinLnBrk="0"/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9" name="그림 개체 틀 8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09030102-FEC6-FBB9-C0BC-F6B8917A837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7" name="그림 개체 틀 6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11CB2F9D-77D0-125C-0364-35EEE11522B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48" name="Picture 1">
            <a:extLst>
              <a:ext uri="{FF2B5EF4-FFF2-40B4-BE49-F238E27FC236}">
                <a16:creationId xmlns:a16="http://schemas.microsoft.com/office/drawing/2014/main" id="{80C59119-6AAC-4531-B752-1835593873DD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73899" y="1705527"/>
            <a:ext cx="6120603" cy="3713647"/>
          </a:xfrm>
          <a:prstGeom prst="rect">
            <a:avLst/>
          </a:prstGeom>
        </p:spPr>
      </p:pic>
      <p:pic>
        <p:nvPicPr>
          <p:cNvPr id="51" name="Google Shape;859;p43">
            <a:extLst>
              <a:ext uri="{FF2B5EF4-FFF2-40B4-BE49-F238E27FC236}">
                <a16:creationId xmlns:a16="http://schemas.microsoft.com/office/drawing/2014/main" id="{E649038B-1203-413D-B0CE-408963DF245A}"/>
              </a:ext>
            </a:extLst>
          </p:cNvPr>
          <p:cNvPicPr preferRelativeResize="0"/>
          <p:nvPr/>
        </p:nvPicPr>
        <p:blipFill rotWithShape="1"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52100" y="1982105"/>
            <a:ext cx="1565893" cy="3160487"/>
          </a:xfrm>
          <a:prstGeom prst="rect">
            <a:avLst/>
          </a:prstGeom>
          <a:noFill/>
          <a:ln>
            <a:noFill/>
          </a:ln>
        </p:spPr>
      </p:pic>
      <p:sp>
        <p:nvSpPr>
          <p:cNvPr id="43" name="Rectangle 5">
            <a:extLst>
              <a:ext uri="{FF2B5EF4-FFF2-40B4-BE49-F238E27FC236}">
                <a16:creationId xmlns:a16="http://schemas.microsoft.com/office/drawing/2014/main" id="{FC6BE755-C34F-41B1-8382-5237004C3EF1}"/>
              </a:ext>
            </a:extLst>
          </p:cNvPr>
          <p:cNvSpPr/>
          <p:nvPr/>
        </p:nvSpPr>
        <p:spPr>
          <a:xfrm>
            <a:off x="7958477" y="3246026"/>
            <a:ext cx="3513819" cy="93705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템플릿도 스마트 스토어에서 판매 중이기도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강의 출강도 합니다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7927522" y="1777424"/>
            <a:ext cx="1930978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FC3156-8D20-52DB-EA49-152243EDA2BB}"/>
              </a:ext>
            </a:extLst>
          </p:cNvPr>
          <p:cNvSpPr txBox="1"/>
          <p:nvPr/>
        </p:nvSpPr>
        <p:spPr>
          <a:xfrm>
            <a:off x="7958479" y="153026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  <p:sp>
        <p:nvSpPr>
          <p:cNvPr id="44" name="사각형: 둥근 모서리 43">
            <a:extLst>
              <a:ext uri="{FF2B5EF4-FFF2-40B4-BE49-F238E27FC236}">
                <a16:creationId xmlns:a16="http://schemas.microsoft.com/office/drawing/2014/main" id="{92B0B2F2-698F-4432-BA30-62AF673E7475}"/>
              </a:ext>
            </a:extLst>
          </p:cNvPr>
          <p:cNvSpPr/>
          <p:nvPr/>
        </p:nvSpPr>
        <p:spPr>
          <a:xfrm>
            <a:off x="7958477" y="4906352"/>
            <a:ext cx="1204923" cy="42139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5" name="직선 화살표 연결선 44">
            <a:extLst>
              <a:ext uri="{FF2B5EF4-FFF2-40B4-BE49-F238E27FC236}">
                <a16:creationId xmlns:a16="http://schemas.microsoft.com/office/drawing/2014/main" id="{7A3941E8-8DA8-428A-9CDC-F975EDB0A61D}"/>
              </a:ext>
            </a:extLst>
          </p:cNvPr>
          <p:cNvCxnSpPr>
            <a:cxnSpLocks/>
          </p:cNvCxnSpPr>
          <p:nvPr/>
        </p:nvCxnSpPr>
        <p:spPr>
          <a:xfrm>
            <a:off x="8276804" y="5117045"/>
            <a:ext cx="568264" cy="0"/>
          </a:xfrm>
          <a:prstGeom prst="straightConnector1">
            <a:avLst/>
          </a:prstGeom>
          <a:ln w="31750">
            <a:solidFill>
              <a:schemeClr val="accent1"/>
            </a:solidFill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08383013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11">
            <a:extLst>
              <a:ext uri="{FF2B5EF4-FFF2-40B4-BE49-F238E27FC236}">
                <a16:creationId xmlns:a16="http://schemas.microsoft.com/office/drawing/2014/main" id="{54A5B140-4EFF-47FC-A033-30646D089345}"/>
              </a:ext>
            </a:extLst>
          </p:cNvPr>
          <p:cNvSpPr/>
          <p:nvPr/>
        </p:nvSpPr>
        <p:spPr>
          <a:xfrm>
            <a:off x="5814128" y="457200"/>
            <a:ext cx="5432445" cy="6858000"/>
          </a:xfrm>
          <a:prstGeom prst="parallelogram">
            <a:avLst>
              <a:gd name="adj" fmla="val 4885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9" name="Parallelogram 10">
            <a:extLst>
              <a:ext uri="{FF2B5EF4-FFF2-40B4-BE49-F238E27FC236}">
                <a16:creationId xmlns:a16="http://schemas.microsoft.com/office/drawing/2014/main" id="{91A5BAE9-505B-45C8-8A51-E627562DC983}"/>
              </a:ext>
            </a:extLst>
          </p:cNvPr>
          <p:cNvSpPr/>
          <p:nvPr/>
        </p:nvSpPr>
        <p:spPr>
          <a:xfrm>
            <a:off x="6314190" y="0"/>
            <a:ext cx="5432445" cy="6858000"/>
          </a:xfrm>
          <a:prstGeom prst="parallelogram">
            <a:avLst>
              <a:gd name="adj" fmla="val 4885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pic>
        <p:nvPicPr>
          <p:cNvPr id="10" name="그림 개체 틀 9" descr="타워 블록, 건물, 수도권, 야외이(가) 표시된 사진&#10;&#10;자동 생성된 설명">
            <a:extLst>
              <a:ext uri="{FF2B5EF4-FFF2-40B4-BE49-F238E27FC236}">
                <a16:creationId xmlns:a16="http://schemas.microsoft.com/office/drawing/2014/main" id="{70EC05DE-10D2-6011-7643-DA7C3EA240F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3" name="그림 개체 틀 12" descr="건물, 수도권, 타워 블록, 대도시이(가) 표시된 사진&#10;&#10;자동 생성된 설명">
            <a:extLst>
              <a:ext uri="{FF2B5EF4-FFF2-40B4-BE49-F238E27FC236}">
                <a16:creationId xmlns:a16="http://schemas.microsoft.com/office/drawing/2014/main" id="{C2339531-75CF-AD95-1DFB-9BE21FE30BD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2" name="Google Shape;859;p43">
            <a:extLst>
              <a:ext uri="{FF2B5EF4-FFF2-40B4-BE49-F238E27FC236}">
                <a16:creationId xmlns:a16="http://schemas.microsoft.com/office/drawing/2014/main" id="{DDAEBE37-018B-49EF-B2F3-ED498BF92810}"/>
              </a:ext>
            </a:extLst>
          </p:cNvPr>
          <p:cNvPicPr preferRelativeResize="0"/>
          <p:nvPr/>
        </p:nvPicPr>
        <p:blipFill rotWithShape="1"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343218" y="1578769"/>
            <a:ext cx="1818208" cy="3669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859;p43">
            <a:extLst>
              <a:ext uri="{FF2B5EF4-FFF2-40B4-BE49-F238E27FC236}">
                <a16:creationId xmlns:a16="http://schemas.microsoft.com/office/drawing/2014/main" id="{66C57354-E8B8-417D-B9B1-C6BF192B9795}"/>
              </a:ext>
            </a:extLst>
          </p:cNvPr>
          <p:cNvPicPr preferRelativeResize="0"/>
          <p:nvPr/>
        </p:nvPicPr>
        <p:blipFill rotWithShape="1"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948483" y="1578769"/>
            <a:ext cx="1818208" cy="366974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CB1B8362-62CB-9810-6D9A-E0714AA0E19E}"/>
              </a:ext>
            </a:extLst>
          </p:cNvPr>
          <p:cNvSpPr txBox="1"/>
          <p:nvPr/>
        </p:nvSpPr>
        <p:spPr>
          <a:xfrm>
            <a:off x="950272" y="1578769"/>
            <a:ext cx="3672672" cy="221599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안녕하세요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미스터 </a:t>
            </a:r>
            <a:r>
              <a:rPr lang="ko-KR" altLang="en-US" sz="3600" spc="-151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피피티입니다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.</a:t>
            </a: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템플릿 구매해 주셔서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정말 감사합니다 </a:t>
            </a:r>
            <a:r>
              <a:rPr lang="en-US" altLang="ko-KR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:)</a:t>
            </a:r>
            <a:endParaRPr lang="ko-KR" altLang="en-US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0744E16B-E798-420C-961D-E6219A1295D1}"/>
              </a:ext>
            </a:extLst>
          </p:cNvPr>
          <p:cNvSpPr/>
          <p:nvPr/>
        </p:nvSpPr>
        <p:spPr>
          <a:xfrm>
            <a:off x="947888" y="4551522"/>
            <a:ext cx="3933827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 블로그에서 활동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15559230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66CD27C6-B46D-BA7D-0350-FCA8F48C81E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pic>
        <p:nvPicPr>
          <p:cNvPr id="17" name="Picture 1">
            <a:extLst>
              <a:ext uri="{FF2B5EF4-FFF2-40B4-BE49-F238E27FC236}">
                <a16:creationId xmlns:a16="http://schemas.microsoft.com/office/drawing/2014/main" id="{EDE097E3-D2C3-4865-895B-D9487B487B6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51579" y="1861483"/>
            <a:ext cx="7488841" cy="4543816"/>
          </a:xfrm>
          <a:prstGeom prst="rect">
            <a:avLst/>
          </a:prstGeom>
        </p:spPr>
      </p:pic>
      <p:sp>
        <p:nvSpPr>
          <p:cNvPr id="18" name="Rectangle 5">
            <a:extLst>
              <a:ext uri="{FF2B5EF4-FFF2-40B4-BE49-F238E27FC236}">
                <a16:creationId xmlns:a16="http://schemas.microsoft.com/office/drawing/2014/main" id="{C6B3876D-CEE8-4EF2-BBAA-D1CF5E968CEC}"/>
              </a:ext>
            </a:extLst>
          </p:cNvPr>
          <p:cNvSpPr/>
          <p:nvPr/>
        </p:nvSpPr>
        <p:spPr>
          <a:xfrm>
            <a:off x="3840166" y="2885635"/>
            <a:ext cx="4511675" cy="7078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>
              <a:lnSpc>
                <a:spcPct val="15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6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43" name="Rectangle 38">
            <a:extLst>
              <a:ext uri="{FF2B5EF4-FFF2-40B4-BE49-F238E27FC236}">
                <a16:creationId xmlns:a16="http://schemas.microsoft.com/office/drawing/2014/main" id="{AE7DA734-0010-4921-86DD-1E6D99E6F201}"/>
              </a:ext>
            </a:extLst>
          </p:cNvPr>
          <p:cNvSpPr/>
          <p:nvPr/>
        </p:nvSpPr>
        <p:spPr>
          <a:xfrm>
            <a:off x="4754249" y="4305267"/>
            <a:ext cx="2683507" cy="127538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0" dist="266700" dir="5400000" sx="93000" sy="93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46" name="Rectangle 42">
            <a:extLst>
              <a:ext uri="{FF2B5EF4-FFF2-40B4-BE49-F238E27FC236}">
                <a16:creationId xmlns:a16="http://schemas.microsoft.com/office/drawing/2014/main" id="{4BD299C0-BB45-4F7F-98CA-4DF085401663}"/>
              </a:ext>
            </a:extLst>
          </p:cNvPr>
          <p:cNvSpPr/>
          <p:nvPr/>
        </p:nvSpPr>
        <p:spPr>
          <a:xfrm>
            <a:off x="1813410" y="4305267"/>
            <a:ext cx="2683507" cy="127538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0" dist="266700" dir="5400000" sx="93000" sy="93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latinLnBrk="0"/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49" name="Rectangle 51">
            <a:extLst>
              <a:ext uri="{FF2B5EF4-FFF2-40B4-BE49-F238E27FC236}">
                <a16:creationId xmlns:a16="http://schemas.microsoft.com/office/drawing/2014/main" id="{00B02405-2A28-42D8-B5B7-87C0B7091419}"/>
              </a:ext>
            </a:extLst>
          </p:cNvPr>
          <p:cNvSpPr/>
          <p:nvPr/>
        </p:nvSpPr>
        <p:spPr>
          <a:xfrm>
            <a:off x="7695087" y="4305267"/>
            <a:ext cx="2683507" cy="127538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1270000" dist="266700" dir="5400000" sx="93000" sy="93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 latinLnBrk="0">
              <a:defRPr/>
            </a:pPr>
            <a:endParaRPr lang="id-ID">
              <a:solidFill>
                <a:srgbClr val="FFFFFF"/>
              </a:solidFill>
              <a:latin typeface="Arial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684F867-EA2E-4F2E-A5CB-F68FFE79E80B}"/>
              </a:ext>
            </a:extLst>
          </p:cNvPr>
          <p:cNvSpPr txBox="1"/>
          <p:nvPr/>
        </p:nvSpPr>
        <p:spPr>
          <a:xfrm>
            <a:off x="2266681" y="4506061"/>
            <a:ext cx="1776960" cy="5268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  <a:endParaRPr lang="en-US" altLang="ko-KR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3" name="Rectangle 5">
            <a:extLst>
              <a:ext uri="{FF2B5EF4-FFF2-40B4-BE49-F238E27FC236}">
                <a16:creationId xmlns:a16="http://schemas.microsoft.com/office/drawing/2014/main" id="{69F9A58A-2CB9-40A0-ABF4-04F86A1AD818}"/>
              </a:ext>
            </a:extLst>
          </p:cNvPr>
          <p:cNvSpPr/>
          <p:nvPr/>
        </p:nvSpPr>
        <p:spPr>
          <a:xfrm>
            <a:off x="2279925" y="5125027"/>
            <a:ext cx="175047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E412A024-2FE6-4C77-AB36-049C7CC1AE0B}"/>
              </a:ext>
            </a:extLst>
          </p:cNvPr>
          <p:cNvSpPr txBox="1"/>
          <p:nvPr/>
        </p:nvSpPr>
        <p:spPr>
          <a:xfrm>
            <a:off x="5207520" y="4506061"/>
            <a:ext cx="1776960" cy="5268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  <a:endParaRPr lang="en-US" altLang="ko-KR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6" name="Rectangle 5">
            <a:extLst>
              <a:ext uri="{FF2B5EF4-FFF2-40B4-BE49-F238E27FC236}">
                <a16:creationId xmlns:a16="http://schemas.microsoft.com/office/drawing/2014/main" id="{564EF379-13EC-4761-8586-783C119A467E}"/>
              </a:ext>
            </a:extLst>
          </p:cNvPr>
          <p:cNvSpPr/>
          <p:nvPr/>
        </p:nvSpPr>
        <p:spPr>
          <a:xfrm>
            <a:off x="5220764" y="5125027"/>
            <a:ext cx="175047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A00DBF2-C7A7-473F-82D1-EF4E799C6C3B}"/>
              </a:ext>
            </a:extLst>
          </p:cNvPr>
          <p:cNvSpPr txBox="1"/>
          <p:nvPr/>
        </p:nvSpPr>
        <p:spPr>
          <a:xfrm>
            <a:off x="8148359" y="4506061"/>
            <a:ext cx="1776960" cy="52681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ko-KR" altLang="en-US" sz="32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  <a:endParaRPr lang="en-US" altLang="ko-KR" sz="32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59" name="Rectangle 5">
            <a:extLst>
              <a:ext uri="{FF2B5EF4-FFF2-40B4-BE49-F238E27FC236}">
                <a16:creationId xmlns:a16="http://schemas.microsoft.com/office/drawing/2014/main" id="{681F3B47-9484-48A2-96AF-3EC9F00E544E}"/>
              </a:ext>
            </a:extLst>
          </p:cNvPr>
          <p:cNvSpPr/>
          <p:nvPr/>
        </p:nvSpPr>
        <p:spPr>
          <a:xfrm>
            <a:off x="8161604" y="5125027"/>
            <a:ext cx="1750479" cy="21685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27686E7-7470-A3D0-0D6A-B4007CEFCA24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7949BB0-4906-9F14-5E70-C0EEF6212AA5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65820467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3"/>
            </a:gs>
            <a:gs pos="96000">
              <a:schemeClr val="accent3">
                <a:lumMod val="75000"/>
              </a:schemeClr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D7AA8CD7-B887-4397-A625-29AD565B2F7F}"/>
              </a:ext>
            </a:extLst>
          </p:cNvPr>
          <p:cNvSpPr txBox="1"/>
          <p:nvPr/>
        </p:nvSpPr>
        <p:spPr>
          <a:xfrm>
            <a:off x="1232855" y="1858318"/>
            <a:ext cx="3171189" cy="12049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본 페이지는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간지로 사용하세요</a:t>
            </a:r>
            <a:endParaRPr lang="en-US" altLang="ko-KR" sz="3600" spc="-1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3061C52-9461-443A-B46C-30A2A6270254}"/>
              </a:ext>
            </a:extLst>
          </p:cNvPr>
          <p:cNvSpPr txBox="1"/>
          <p:nvPr/>
        </p:nvSpPr>
        <p:spPr>
          <a:xfrm>
            <a:off x="1232854" y="3524429"/>
            <a:ext cx="2394566" cy="55887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텍스트를 먼저 잘 적어서 멋지게 </a:t>
            </a:r>
            <a:endParaRPr lang="en-US" altLang="ko-KR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pPr>
              <a:lnSpc>
                <a:spcPct val="120000"/>
              </a:lnSpc>
            </a:pPr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사용하시기 바랍니다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9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>
                  <a:lumMod val="9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pic>
        <p:nvPicPr>
          <p:cNvPr id="4" name="그래픽 3">
            <a:extLst>
              <a:ext uri="{FF2B5EF4-FFF2-40B4-BE49-F238E27FC236}">
                <a16:creationId xmlns:a16="http://schemas.microsoft.com/office/drawing/2014/main" id="{B0D1CC6D-3D70-40C4-B41D-6831DF205D1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32855" y="5769055"/>
            <a:ext cx="1794573" cy="246221"/>
          </a:xfrm>
          <a:prstGeom prst="rect">
            <a:avLst/>
          </a:prstGeom>
        </p:spPr>
      </p:pic>
      <p:pic>
        <p:nvPicPr>
          <p:cNvPr id="7" name="그림 개체 틀 6" descr="야외, 타워 블록, 건물, 대도시이(가) 표시된 사진&#10;&#10;자동 생성된 설명">
            <a:extLst>
              <a:ext uri="{FF2B5EF4-FFF2-40B4-BE49-F238E27FC236}">
                <a16:creationId xmlns:a16="http://schemas.microsoft.com/office/drawing/2014/main" id="{618BB76A-06CF-C559-7F4C-231E942841D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194791939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직사각형 28">
            <a:extLst>
              <a:ext uri="{FF2B5EF4-FFF2-40B4-BE49-F238E27FC236}">
                <a16:creationId xmlns:a16="http://schemas.microsoft.com/office/drawing/2014/main" id="{27B4BB7F-10E7-48B9-A287-3B318F2F0385}"/>
              </a:ext>
            </a:extLst>
          </p:cNvPr>
          <p:cNvSpPr/>
          <p:nvPr/>
        </p:nvSpPr>
        <p:spPr>
          <a:xfrm>
            <a:off x="1" y="4570183"/>
            <a:ext cx="12192000" cy="22878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86" name="Rectangle 5">
            <a:extLst>
              <a:ext uri="{FF2B5EF4-FFF2-40B4-BE49-F238E27FC236}">
                <a16:creationId xmlns:a16="http://schemas.microsoft.com/office/drawing/2014/main" id="{41299527-6311-49E7-BFC8-24F11F74DC40}"/>
              </a:ext>
            </a:extLst>
          </p:cNvPr>
          <p:cNvSpPr/>
          <p:nvPr/>
        </p:nvSpPr>
        <p:spPr>
          <a:xfrm>
            <a:off x="1736317" y="1626726"/>
            <a:ext cx="8719371" cy="61940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안녕하세요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미스터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저는 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SNS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에서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디자인 관련 내용을 제공해드리고 있습니다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  <a:p>
            <a:pPr algn="ctr">
              <a:lnSpc>
                <a:spcPct val="150000"/>
              </a:lnSpc>
            </a:pP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주로 인스타그램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, 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유튜브 그리고 블로그에서 활동 중입니다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  <a:r>
              <a:rPr lang="ko-KR" altLang="en-US" sz="1400" spc="-80" err="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피피티</a:t>
            </a:r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 템플릿도 스마트 스토어에서 판매 중이기도 합니다</a:t>
            </a:r>
            <a:r>
              <a:rPr lang="en-US" altLang="ko-KR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. </a:t>
            </a:r>
          </a:p>
        </p:txBody>
      </p:sp>
      <p:sp>
        <p:nvSpPr>
          <p:cNvPr id="89" name="Rectangle 5">
            <a:extLst>
              <a:ext uri="{FF2B5EF4-FFF2-40B4-BE49-F238E27FC236}">
                <a16:creationId xmlns:a16="http://schemas.microsoft.com/office/drawing/2014/main" id="{44C30306-73A1-4F3D-A769-C848511C01C2}"/>
              </a:ext>
            </a:extLst>
          </p:cNvPr>
          <p:cNvSpPr/>
          <p:nvPr/>
        </p:nvSpPr>
        <p:spPr>
          <a:xfrm>
            <a:off x="1501433" y="5310526"/>
            <a:ext cx="18038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0" name="Rectangle 5">
            <a:extLst>
              <a:ext uri="{FF2B5EF4-FFF2-40B4-BE49-F238E27FC236}">
                <a16:creationId xmlns:a16="http://schemas.microsoft.com/office/drawing/2014/main" id="{E9B084B7-A56E-47DB-82B2-05F2A496079E}"/>
              </a:ext>
            </a:extLst>
          </p:cNvPr>
          <p:cNvSpPr/>
          <p:nvPr/>
        </p:nvSpPr>
        <p:spPr>
          <a:xfrm>
            <a:off x="3974047" y="5310528"/>
            <a:ext cx="18038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1" name="Rectangle 5">
            <a:extLst>
              <a:ext uri="{FF2B5EF4-FFF2-40B4-BE49-F238E27FC236}">
                <a16:creationId xmlns:a16="http://schemas.microsoft.com/office/drawing/2014/main" id="{FBB9060E-BAB3-49DB-AB01-27F385C831EF}"/>
              </a:ext>
            </a:extLst>
          </p:cNvPr>
          <p:cNvSpPr/>
          <p:nvPr/>
        </p:nvSpPr>
        <p:spPr>
          <a:xfrm>
            <a:off x="6411565" y="5310528"/>
            <a:ext cx="18038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92" name="Rectangle 5">
            <a:extLst>
              <a:ext uri="{FF2B5EF4-FFF2-40B4-BE49-F238E27FC236}">
                <a16:creationId xmlns:a16="http://schemas.microsoft.com/office/drawing/2014/main" id="{7A3F9878-968E-402D-89B1-AC5D51F4E37D}"/>
              </a:ext>
            </a:extLst>
          </p:cNvPr>
          <p:cNvSpPr/>
          <p:nvPr/>
        </p:nvSpPr>
        <p:spPr>
          <a:xfrm>
            <a:off x="8924220" y="5310528"/>
            <a:ext cx="1803855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</a:p>
        </p:txBody>
      </p:sp>
      <p:sp>
        <p:nvSpPr>
          <p:cNvPr id="30" name="화살표: 갈매기형 수장 29">
            <a:extLst>
              <a:ext uri="{FF2B5EF4-FFF2-40B4-BE49-F238E27FC236}">
                <a16:creationId xmlns:a16="http://schemas.microsoft.com/office/drawing/2014/main" id="{841AAAA0-F5A2-40EF-9ED5-5DAF8F728374}"/>
              </a:ext>
            </a:extLst>
          </p:cNvPr>
          <p:cNvSpPr/>
          <p:nvPr/>
        </p:nvSpPr>
        <p:spPr>
          <a:xfrm>
            <a:off x="938214" y="3811540"/>
            <a:ext cx="2938639" cy="1243013"/>
          </a:xfrm>
          <a:prstGeom prst="chevr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1" name="화살표: 갈매기형 수장 30">
            <a:extLst>
              <a:ext uri="{FF2B5EF4-FFF2-40B4-BE49-F238E27FC236}">
                <a16:creationId xmlns:a16="http://schemas.microsoft.com/office/drawing/2014/main" id="{FB58DE8D-6FFA-4A71-A41D-A2F1D65EC4F1}"/>
              </a:ext>
            </a:extLst>
          </p:cNvPr>
          <p:cNvSpPr/>
          <p:nvPr/>
        </p:nvSpPr>
        <p:spPr>
          <a:xfrm>
            <a:off x="3397195" y="3811542"/>
            <a:ext cx="2938639" cy="1243013"/>
          </a:xfrm>
          <a:prstGeom prst="chevr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2" name="화살표: 갈매기형 수장 31">
            <a:extLst>
              <a:ext uri="{FF2B5EF4-FFF2-40B4-BE49-F238E27FC236}">
                <a16:creationId xmlns:a16="http://schemas.microsoft.com/office/drawing/2014/main" id="{E38E42F1-6461-4614-82F0-D6644324954E}"/>
              </a:ext>
            </a:extLst>
          </p:cNvPr>
          <p:cNvSpPr/>
          <p:nvPr/>
        </p:nvSpPr>
        <p:spPr>
          <a:xfrm>
            <a:off x="5856173" y="3811542"/>
            <a:ext cx="2938639" cy="1243013"/>
          </a:xfrm>
          <a:prstGeom prst="chevr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3" name="화살표: 갈매기형 수장 32">
            <a:extLst>
              <a:ext uri="{FF2B5EF4-FFF2-40B4-BE49-F238E27FC236}">
                <a16:creationId xmlns:a16="http://schemas.microsoft.com/office/drawing/2014/main" id="{D06F1BA0-E705-4435-B8E6-7909102687BD}"/>
              </a:ext>
            </a:extLst>
          </p:cNvPr>
          <p:cNvSpPr/>
          <p:nvPr/>
        </p:nvSpPr>
        <p:spPr>
          <a:xfrm>
            <a:off x="8315152" y="3811542"/>
            <a:ext cx="2938639" cy="1243013"/>
          </a:xfrm>
          <a:prstGeom prst="chevron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3DE22DFD-0974-4C42-AF22-DC2F91211F4A}"/>
              </a:ext>
            </a:extLst>
          </p:cNvPr>
          <p:cNvSpPr/>
          <p:nvPr/>
        </p:nvSpPr>
        <p:spPr>
          <a:xfrm>
            <a:off x="1711859" y="4333039"/>
            <a:ext cx="1383000" cy="355983"/>
          </a:xfrm>
          <a:prstGeom prst="ellipse">
            <a:avLst/>
          </a:prstGeom>
          <a:solidFill>
            <a:schemeClr val="tx1">
              <a:alpha val="1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5B86B478-28E3-4D1B-A78A-C9800D729CD3}"/>
              </a:ext>
            </a:extLst>
          </p:cNvPr>
          <p:cNvSpPr/>
          <p:nvPr/>
        </p:nvSpPr>
        <p:spPr>
          <a:xfrm>
            <a:off x="4175011" y="4333039"/>
            <a:ext cx="1383000" cy="355983"/>
          </a:xfrm>
          <a:prstGeom prst="ellipse">
            <a:avLst/>
          </a:prstGeom>
          <a:solidFill>
            <a:schemeClr val="tx1">
              <a:alpha val="1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C849759C-1086-4ADE-9AC2-188F9FF965AE}"/>
              </a:ext>
            </a:extLst>
          </p:cNvPr>
          <p:cNvSpPr/>
          <p:nvPr/>
        </p:nvSpPr>
        <p:spPr>
          <a:xfrm>
            <a:off x="6633988" y="4333039"/>
            <a:ext cx="1383000" cy="355983"/>
          </a:xfrm>
          <a:prstGeom prst="ellipse">
            <a:avLst/>
          </a:prstGeom>
          <a:solidFill>
            <a:schemeClr val="tx1">
              <a:alpha val="1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B9C624BF-9630-461A-BC39-9CC5928FB764}"/>
              </a:ext>
            </a:extLst>
          </p:cNvPr>
          <p:cNvSpPr/>
          <p:nvPr/>
        </p:nvSpPr>
        <p:spPr>
          <a:xfrm>
            <a:off x="9097141" y="4333039"/>
            <a:ext cx="1383000" cy="355983"/>
          </a:xfrm>
          <a:prstGeom prst="ellipse">
            <a:avLst/>
          </a:prstGeom>
          <a:solidFill>
            <a:schemeClr val="tx1">
              <a:alpha val="14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377">
              <a:defRPr/>
            </a:pPr>
            <a:endParaRPr lang="ko-KR" altLang="en-US">
              <a:solidFill>
                <a:prstClr val="black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3C27D5EF-8C3B-4FEF-B797-5D100AE8C2C1}"/>
              </a:ext>
            </a:extLst>
          </p:cNvPr>
          <p:cNvSpPr/>
          <p:nvPr/>
        </p:nvSpPr>
        <p:spPr>
          <a:xfrm>
            <a:off x="1657663" y="2907429"/>
            <a:ext cx="1499739" cy="1499736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39" name="사각형: 둥근 모서리 38">
            <a:extLst>
              <a:ext uri="{FF2B5EF4-FFF2-40B4-BE49-F238E27FC236}">
                <a16:creationId xmlns:a16="http://schemas.microsoft.com/office/drawing/2014/main" id="{D9E6BB30-FCC8-435C-8433-B4D34F55BB55}"/>
              </a:ext>
            </a:extLst>
          </p:cNvPr>
          <p:cNvSpPr/>
          <p:nvPr/>
        </p:nvSpPr>
        <p:spPr>
          <a:xfrm>
            <a:off x="4116643" y="2907429"/>
            <a:ext cx="1499739" cy="1499736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40" name="사각형: 둥근 모서리 39">
            <a:extLst>
              <a:ext uri="{FF2B5EF4-FFF2-40B4-BE49-F238E27FC236}">
                <a16:creationId xmlns:a16="http://schemas.microsoft.com/office/drawing/2014/main" id="{0935C9A0-925A-42BF-BF31-EEF702377E38}"/>
              </a:ext>
            </a:extLst>
          </p:cNvPr>
          <p:cNvSpPr/>
          <p:nvPr/>
        </p:nvSpPr>
        <p:spPr>
          <a:xfrm>
            <a:off x="6575622" y="2907429"/>
            <a:ext cx="1499739" cy="1499736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88D8DDB2-1EE0-42CB-AD3F-D6691F3861C5}"/>
              </a:ext>
            </a:extLst>
          </p:cNvPr>
          <p:cNvSpPr/>
          <p:nvPr/>
        </p:nvSpPr>
        <p:spPr>
          <a:xfrm>
            <a:off x="9034601" y="2907429"/>
            <a:ext cx="1499739" cy="1499736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>
              <a:defRPr/>
            </a:pPr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6AADB91-83C8-4591-804B-73E51EE8EDAB}"/>
              </a:ext>
            </a:extLst>
          </p:cNvPr>
          <p:cNvSpPr txBox="1"/>
          <p:nvPr/>
        </p:nvSpPr>
        <p:spPr>
          <a:xfrm>
            <a:off x="2043653" y="3318744"/>
            <a:ext cx="727763" cy="677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44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01</a:t>
            </a:r>
            <a:endParaRPr lang="ko-KR" altLang="en-US" sz="4400" spc="-1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C97187B2-B749-4D4F-ACED-4022B225FA2D}"/>
              </a:ext>
            </a:extLst>
          </p:cNvPr>
          <p:cNvSpPr txBox="1"/>
          <p:nvPr/>
        </p:nvSpPr>
        <p:spPr>
          <a:xfrm>
            <a:off x="4492213" y="3318744"/>
            <a:ext cx="748603" cy="677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44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02</a:t>
            </a:r>
            <a:endParaRPr lang="ko-KR" altLang="en-US" sz="4400" spc="-1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92E5298D-BAA9-43F4-915C-F4F88ECC49F7}"/>
              </a:ext>
            </a:extLst>
          </p:cNvPr>
          <p:cNvSpPr txBox="1"/>
          <p:nvPr/>
        </p:nvSpPr>
        <p:spPr>
          <a:xfrm>
            <a:off x="6949588" y="3318744"/>
            <a:ext cx="751808" cy="677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44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03</a:t>
            </a:r>
            <a:endParaRPr lang="ko-KR" altLang="en-US" sz="4400" spc="-1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A245A7B-22AD-40BC-94B1-DB38005661B5}"/>
              </a:ext>
            </a:extLst>
          </p:cNvPr>
          <p:cNvSpPr txBox="1"/>
          <p:nvPr/>
        </p:nvSpPr>
        <p:spPr>
          <a:xfrm>
            <a:off x="9420590" y="3318744"/>
            <a:ext cx="727763" cy="677108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44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04</a:t>
            </a:r>
            <a:endParaRPr lang="ko-KR" altLang="en-US" sz="4400" spc="-10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343D8CB-0082-B9CB-8164-B0F116E2985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E6AF764-4DE5-BB42-6ECD-E45B0E3DD81C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41695995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Arc 01">
            <a:extLst>
              <a:ext uri="{FF2B5EF4-FFF2-40B4-BE49-F238E27FC236}">
                <a16:creationId xmlns:a16="http://schemas.microsoft.com/office/drawing/2014/main" id="{A779E00D-5218-4870-BAD0-7C6FCBDB593A}"/>
              </a:ext>
            </a:extLst>
          </p:cNvPr>
          <p:cNvSpPr/>
          <p:nvPr/>
        </p:nvSpPr>
        <p:spPr>
          <a:xfrm>
            <a:off x="1483652" y="2228305"/>
            <a:ext cx="3853877" cy="3851423"/>
          </a:xfrm>
          <a:prstGeom prst="arc">
            <a:avLst>
              <a:gd name="adj1" fmla="val 19461065"/>
              <a:gd name="adj2" fmla="val 16185929"/>
            </a:avLst>
          </a:prstGeom>
          <a:ln w="381000" cap="rnd">
            <a:solidFill>
              <a:schemeClr val="accent3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59" name="Circle 01">
            <a:extLst>
              <a:ext uri="{FF2B5EF4-FFF2-40B4-BE49-F238E27FC236}">
                <a16:creationId xmlns:a16="http://schemas.microsoft.com/office/drawing/2014/main" id="{BDC1C2FD-6823-4390-84A5-5E11D6B7A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3654" y="2231883"/>
            <a:ext cx="3853877" cy="3851423"/>
          </a:xfrm>
          <a:custGeom>
            <a:avLst/>
            <a:gdLst>
              <a:gd name="T0" fmla="*/ 2495190 w 6930"/>
              <a:gd name="T1" fmla="*/ 1246622 h 6928"/>
              <a:gd name="T2" fmla="*/ 2495190 w 6930"/>
              <a:gd name="T3" fmla="*/ 1246622 h 6928"/>
              <a:gd name="T4" fmla="*/ 1247415 w 6930"/>
              <a:gd name="T5" fmla="*/ 2493603 h 6928"/>
              <a:gd name="T6" fmla="*/ 1247415 w 6930"/>
              <a:gd name="T7" fmla="*/ 2493603 h 6928"/>
              <a:gd name="T8" fmla="*/ 0 w 6930"/>
              <a:gd name="T9" fmla="*/ 1246622 h 6928"/>
              <a:gd name="T10" fmla="*/ 0 w 6930"/>
              <a:gd name="T11" fmla="*/ 1246622 h 6928"/>
              <a:gd name="T12" fmla="*/ 1247415 w 6930"/>
              <a:gd name="T13" fmla="*/ 0 h 6928"/>
              <a:gd name="T14" fmla="*/ 1247415 w 6930"/>
              <a:gd name="T15" fmla="*/ 0 h 6928"/>
              <a:gd name="T16" fmla="*/ 2495190 w 6930"/>
              <a:gd name="T17" fmla="*/ 1246622 h 692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930" h="6928">
                <a:moveTo>
                  <a:pt x="6929" y="3463"/>
                </a:moveTo>
                <a:lnTo>
                  <a:pt x="6929" y="3463"/>
                </a:lnTo>
                <a:cubicBezTo>
                  <a:pt x="6929" y="5376"/>
                  <a:pt x="5378" y="6927"/>
                  <a:pt x="3464" y="6927"/>
                </a:cubicBezTo>
                <a:cubicBezTo>
                  <a:pt x="1551" y="6927"/>
                  <a:pt x="0" y="5376"/>
                  <a:pt x="0" y="3463"/>
                </a:cubicBezTo>
                <a:cubicBezTo>
                  <a:pt x="0" y="1551"/>
                  <a:pt x="1551" y="0"/>
                  <a:pt x="3464" y="0"/>
                </a:cubicBezTo>
                <a:cubicBezTo>
                  <a:pt x="5378" y="0"/>
                  <a:pt x="6929" y="1551"/>
                  <a:pt x="6929" y="3463"/>
                </a:cubicBezTo>
              </a:path>
            </a:pathLst>
          </a:custGeom>
          <a:noFill/>
          <a:ln w="25400" cap="flat">
            <a:solidFill>
              <a:schemeClr val="accent2">
                <a:lumMod val="75000"/>
                <a:lumOff val="25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60" name="Arc 02">
            <a:extLst>
              <a:ext uri="{FF2B5EF4-FFF2-40B4-BE49-F238E27FC236}">
                <a16:creationId xmlns:a16="http://schemas.microsoft.com/office/drawing/2014/main" id="{CC6ADB62-7E0F-4FA2-BED3-54D8343A2730}"/>
              </a:ext>
            </a:extLst>
          </p:cNvPr>
          <p:cNvSpPr/>
          <p:nvPr/>
        </p:nvSpPr>
        <p:spPr>
          <a:xfrm>
            <a:off x="2123787" y="2871746"/>
            <a:ext cx="2595747" cy="2567507"/>
          </a:xfrm>
          <a:prstGeom prst="arc">
            <a:avLst>
              <a:gd name="adj1" fmla="val 2842423"/>
              <a:gd name="adj2" fmla="val 16185609"/>
            </a:avLst>
          </a:prstGeom>
          <a:ln w="381000" cap="rnd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61" name="Circle 02">
            <a:extLst>
              <a:ext uri="{FF2B5EF4-FFF2-40B4-BE49-F238E27FC236}">
                <a16:creationId xmlns:a16="http://schemas.microsoft.com/office/drawing/2014/main" id="{4A252493-F158-480D-8969-BEB76FC41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25967" y="2871745"/>
            <a:ext cx="2569252" cy="2569251"/>
          </a:xfrm>
          <a:custGeom>
            <a:avLst/>
            <a:gdLst>
              <a:gd name="T0" fmla="*/ 1663340 w 4620"/>
              <a:gd name="T1" fmla="*/ 831490 h 4620"/>
              <a:gd name="T2" fmla="*/ 1663340 w 4620"/>
              <a:gd name="T3" fmla="*/ 831490 h 4620"/>
              <a:gd name="T4" fmla="*/ 831490 w 4620"/>
              <a:gd name="T5" fmla="*/ 1663340 h 4620"/>
              <a:gd name="T6" fmla="*/ 831490 w 4620"/>
              <a:gd name="T7" fmla="*/ 1663340 h 4620"/>
              <a:gd name="T8" fmla="*/ 0 w 4620"/>
              <a:gd name="T9" fmla="*/ 831490 h 4620"/>
              <a:gd name="T10" fmla="*/ 0 w 4620"/>
              <a:gd name="T11" fmla="*/ 831490 h 4620"/>
              <a:gd name="T12" fmla="*/ 831490 w 4620"/>
              <a:gd name="T13" fmla="*/ 0 h 4620"/>
              <a:gd name="T14" fmla="*/ 831490 w 4620"/>
              <a:gd name="T15" fmla="*/ 0 h 4620"/>
              <a:gd name="T16" fmla="*/ 1663340 w 4620"/>
              <a:gd name="T17" fmla="*/ 831490 h 462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4620" h="4620">
                <a:moveTo>
                  <a:pt x="4619" y="2309"/>
                </a:moveTo>
                <a:lnTo>
                  <a:pt x="4619" y="2309"/>
                </a:lnTo>
                <a:cubicBezTo>
                  <a:pt x="4619" y="3584"/>
                  <a:pt x="3585" y="4619"/>
                  <a:pt x="2309" y="4619"/>
                </a:cubicBezTo>
                <a:cubicBezTo>
                  <a:pt x="1034" y="4619"/>
                  <a:pt x="0" y="3584"/>
                  <a:pt x="0" y="2309"/>
                </a:cubicBezTo>
                <a:cubicBezTo>
                  <a:pt x="0" y="1035"/>
                  <a:pt x="1034" y="0"/>
                  <a:pt x="2309" y="0"/>
                </a:cubicBezTo>
                <a:cubicBezTo>
                  <a:pt x="3585" y="0"/>
                  <a:pt x="4619" y="1035"/>
                  <a:pt x="4619" y="2309"/>
                </a:cubicBezTo>
              </a:path>
            </a:pathLst>
          </a:custGeom>
          <a:noFill/>
          <a:ln w="25400" cap="flat">
            <a:solidFill>
              <a:schemeClr val="accent2">
                <a:lumMod val="75000"/>
                <a:lumOff val="25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62" name="Arc 03">
            <a:extLst>
              <a:ext uri="{FF2B5EF4-FFF2-40B4-BE49-F238E27FC236}">
                <a16:creationId xmlns:a16="http://schemas.microsoft.com/office/drawing/2014/main" id="{300DC607-1318-40C8-994C-E54D8D1939EA}"/>
              </a:ext>
            </a:extLst>
          </p:cNvPr>
          <p:cNvSpPr/>
          <p:nvPr/>
        </p:nvSpPr>
        <p:spPr>
          <a:xfrm>
            <a:off x="2768282" y="3506103"/>
            <a:ext cx="1306793" cy="1292579"/>
          </a:xfrm>
          <a:prstGeom prst="arc">
            <a:avLst>
              <a:gd name="adj1" fmla="val 5862554"/>
              <a:gd name="adj2" fmla="val 15634720"/>
            </a:avLst>
          </a:prstGeom>
          <a:ln w="381000" cap="rnd"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63" name="Circle 03">
            <a:extLst>
              <a:ext uri="{FF2B5EF4-FFF2-40B4-BE49-F238E27FC236}">
                <a16:creationId xmlns:a16="http://schemas.microsoft.com/office/drawing/2014/main" id="{0DC8724A-9F28-48B9-BB64-33BFD3206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8279" y="3514059"/>
            <a:ext cx="1284627" cy="1284625"/>
          </a:xfrm>
          <a:custGeom>
            <a:avLst/>
            <a:gdLst>
              <a:gd name="T0" fmla="*/ 831490 w 2311"/>
              <a:gd name="T1" fmla="*/ 415565 h 2310"/>
              <a:gd name="T2" fmla="*/ 831490 w 2311"/>
              <a:gd name="T3" fmla="*/ 415565 h 2310"/>
              <a:gd name="T4" fmla="*/ 415745 w 2311"/>
              <a:gd name="T5" fmla="*/ 831490 h 2310"/>
              <a:gd name="T6" fmla="*/ 415745 w 2311"/>
              <a:gd name="T7" fmla="*/ 831490 h 2310"/>
              <a:gd name="T8" fmla="*/ 0 w 2311"/>
              <a:gd name="T9" fmla="*/ 415565 h 2310"/>
              <a:gd name="T10" fmla="*/ 0 w 2311"/>
              <a:gd name="T11" fmla="*/ 415565 h 2310"/>
              <a:gd name="T12" fmla="*/ 415745 w 2311"/>
              <a:gd name="T13" fmla="*/ 0 h 2310"/>
              <a:gd name="T14" fmla="*/ 415745 w 2311"/>
              <a:gd name="T15" fmla="*/ 0 h 2310"/>
              <a:gd name="T16" fmla="*/ 831490 w 2311"/>
              <a:gd name="T17" fmla="*/ 415565 h 2310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311" h="2310">
                <a:moveTo>
                  <a:pt x="2310" y="1154"/>
                </a:moveTo>
                <a:lnTo>
                  <a:pt x="2310" y="1154"/>
                </a:lnTo>
                <a:cubicBezTo>
                  <a:pt x="2310" y="1792"/>
                  <a:pt x="1793" y="2309"/>
                  <a:pt x="1155" y="2309"/>
                </a:cubicBezTo>
                <a:cubicBezTo>
                  <a:pt x="517" y="2309"/>
                  <a:pt x="0" y="1792"/>
                  <a:pt x="0" y="1154"/>
                </a:cubicBezTo>
                <a:cubicBezTo>
                  <a:pt x="0" y="516"/>
                  <a:pt x="517" y="0"/>
                  <a:pt x="1155" y="0"/>
                </a:cubicBezTo>
                <a:cubicBezTo>
                  <a:pt x="1793" y="0"/>
                  <a:pt x="2310" y="516"/>
                  <a:pt x="2310" y="1154"/>
                </a:cubicBezTo>
              </a:path>
            </a:pathLst>
          </a:custGeom>
          <a:noFill/>
          <a:ln w="25400" cap="flat">
            <a:solidFill>
              <a:schemeClr val="accent2">
                <a:lumMod val="75000"/>
                <a:lumOff val="25000"/>
              </a:schemeClr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BF9741CC-6D4A-44EE-91A2-BAE50B3E1E05}"/>
              </a:ext>
            </a:extLst>
          </p:cNvPr>
          <p:cNvSpPr/>
          <p:nvPr/>
        </p:nvSpPr>
        <p:spPr>
          <a:xfrm>
            <a:off x="7022620" y="2037652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Rectangle 5">
            <a:extLst>
              <a:ext uri="{FF2B5EF4-FFF2-40B4-BE49-F238E27FC236}">
                <a16:creationId xmlns:a16="http://schemas.microsoft.com/office/drawing/2014/main" id="{B59E11EB-3B86-456F-BA57-450AFA28A88C}"/>
              </a:ext>
            </a:extLst>
          </p:cNvPr>
          <p:cNvSpPr/>
          <p:nvPr/>
        </p:nvSpPr>
        <p:spPr>
          <a:xfrm>
            <a:off x="8338612" y="2483919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28D51753-3AD3-4A4B-86BB-8E061944B48E}"/>
              </a:ext>
            </a:extLst>
          </p:cNvPr>
          <p:cNvSpPr txBox="1"/>
          <p:nvPr/>
        </p:nvSpPr>
        <p:spPr>
          <a:xfrm>
            <a:off x="8338611" y="21034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3C222650-18DA-4178-9BC5-80544935DD73}"/>
              </a:ext>
            </a:extLst>
          </p:cNvPr>
          <p:cNvSpPr/>
          <p:nvPr/>
        </p:nvSpPr>
        <p:spPr>
          <a:xfrm>
            <a:off x="7022620" y="3581304"/>
            <a:ext cx="987552" cy="98755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5" name="Rectangle 5">
            <a:extLst>
              <a:ext uri="{FF2B5EF4-FFF2-40B4-BE49-F238E27FC236}">
                <a16:creationId xmlns:a16="http://schemas.microsoft.com/office/drawing/2014/main" id="{47F7F11C-127B-4111-8CD0-ACDD491B97F2}"/>
              </a:ext>
            </a:extLst>
          </p:cNvPr>
          <p:cNvSpPr/>
          <p:nvPr/>
        </p:nvSpPr>
        <p:spPr>
          <a:xfrm>
            <a:off x="8338612" y="4027571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5A66F6A-1B63-4EC1-BE22-CD7A868D7056}"/>
              </a:ext>
            </a:extLst>
          </p:cNvPr>
          <p:cNvSpPr txBox="1"/>
          <p:nvPr/>
        </p:nvSpPr>
        <p:spPr>
          <a:xfrm>
            <a:off x="8338611" y="364712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96" name="타원 95">
            <a:extLst>
              <a:ext uri="{FF2B5EF4-FFF2-40B4-BE49-F238E27FC236}">
                <a16:creationId xmlns:a16="http://schemas.microsoft.com/office/drawing/2014/main" id="{9512A734-1A05-4958-B637-D253E3218B47}"/>
              </a:ext>
            </a:extLst>
          </p:cNvPr>
          <p:cNvSpPr/>
          <p:nvPr/>
        </p:nvSpPr>
        <p:spPr>
          <a:xfrm>
            <a:off x="7022620" y="5124955"/>
            <a:ext cx="987552" cy="987552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Rectangle 5">
            <a:extLst>
              <a:ext uri="{FF2B5EF4-FFF2-40B4-BE49-F238E27FC236}">
                <a16:creationId xmlns:a16="http://schemas.microsoft.com/office/drawing/2014/main" id="{C323D6CB-BBEE-4875-9DCF-6BC257AB0DEE}"/>
              </a:ext>
            </a:extLst>
          </p:cNvPr>
          <p:cNvSpPr/>
          <p:nvPr/>
        </p:nvSpPr>
        <p:spPr>
          <a:xfrm>
            <a:off x="8338612" y="5571221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8885071D-AFEC-4A43-8539-BE5D015CD4B6}"/>
              </a:ext>
            </a:extLst>
          </p:cNvPr>
          <p:cNvSpPr txBox="1"/>
          <p:nvPr/>
        </p:nvSpPr>
        <p:spPr>
          <a:xfrm>
            <a:off x="8338611" y="519077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9052B1A-876A-4BDD-AC7E-7CE9C270104E}"/>
              </a:ext>
            </a:extLst>
          </p:cNvPr>
          <p:cNvSpPr txBox="1"/>
          <p:nvPr/>
        </p:nvSpPr>
        <p:spPr>
          <a:xfrm>
            <a:off x="7226448" y="2377543"/>
            <a:ext cx="579902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90%</a:t>
            </a:r>
            <a:endParaRPr lang="ko-KR" altLang="en-US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CC83F57B-4966-4D61-8E62-460A257E9F33}"/>
              </a:ext>
            </a:extLst>
          </p:cNvPr>
          <p:cNvSpPr txBox="1"/>
          <p:nvPr/>
        </p:nvSpPr>
        <p:spPr>
          <a:xfrm>
            <a:off x="7226448" y="3921195"/>
            <a:ext cx="579902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60%</a:t>
            </a:r>
            <a:endParaRPr lang="ko-KR" altLang="en-US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E39A5277-718D-4532-A760-9D3C21A83EF3}"/>
              </a:ext>
            </a:extLst>
          </p:cNvPr>
          <p:cNvSpPr txBox="1"/>
          <p:nvPr/>
        </p:nvSpPr>
        <p:spPr>
          <a:xfrm>
            <a:off x="7226448" y="5464846"/>
            <a:ext cx="579902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0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50%</a:t>
            </a:r>
            <a:endParaRPr lang="ko-KR" altLang="en-US" sz="2000" spc="-51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1AB3021-B156-D063-2976-763DDC32C6B6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41038A2-EA9C-ADE9-07A7-99B716063336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7101721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AEFA8D2C-1982-4F22-8055-B1E3CF1282CB}"/>
              </a:ext>
            </a:extLst>
          </p:cNvPr>
          <p:cNvCxnSpPr>
            <a:endCxn id="46" idx="6"/>
          </p:cNvCxnSpPr>
          <p:nvPr/>
        </p:nvCxnSpPr>
        <p:spPr>
          <a:xfrm flipH="1">
            <a:off x="4454641" y="2344034"/>
            <a:ext cx="469270" cy="792462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4DBB3124-24EF-4F5D-9715-5C4E54684A7B}"/>
              </a:ext>
            </a:extLst>
          </p:cNvPr>
          <p:cNvCxnSpPr>
            <a:cxnSpLocks/>
          </p:cNvCxnSpPr>
          <p:nvPr/>
        </p:nvCxnSpPr>
        <p:spPr>
          <a:xfrm flipH="1">
            <a:off x="4144755" y="3878827"/>
            <a:ext cx="437304" cy="689799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직선 연결선 106">
            <a:extLst>
              <a:ext uri="{FF2B5EF4-FFF2-40B4-BE49-F238E27FC236}">
                <a16:creationId xmlns:a16="http://schemas.microsoft.com/office/drawing/2014/main" id="{830BDE23-EB3C-4C01-8B3C-730937DAACD0}"/>
              </a:ext>
            </a:extLst>
          </p:cNvPr>
          <p:cNvCxnSpPr>
            <a:cxnSpLocks/>
          </p:cNvCxnSpPr>
          <p:nvPr/>
        </p:nvCxnSpPr>
        <p:spPr>
          <a:xfrm flipH="1">
            <a:off x="3888670" y="5405439"/>
            <a:ext cx="136916" cy="215971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AECFEBE2-CFBC-4BCD-BFE4-F6DBEAFB14D6}"/>
              </a:ext>
            </a:extLst>
          </p:cNvPr>
          <p:cNvCxnSpPr>
            <a:cxnSpLocks/>
          </p:cNvCxnSpPr>
          <p:nvPr/>
        </p:nvCxnSpPr>
        <p:spPr>
          <a:xfrm>
            <a:off x="4923909" y="2344033"/>
            <a:ext cx="1247384" cy="0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SHAPE 03">
            <a:extLst>
              <a:ext uri="{FF2B5EF4-FFF2-40B4-BE49-F238E27FC236}">
                <a16:creationId xmlns:a16="http://schemas.microsoft.com/office/drawing/2014/main" id="{CBF9319D-4814-4770-BD11-B4E826C10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9864" y="4999336"/>
            <a:ext cx="1559735" cy="1261424"/>
          </a:xfrm>
          <a:custGeom>
            <a:avLst/>
            <a:gdLst>
              <a:gd name="T0" fmla="*/ 2421 w 4842"/>
              <a:gd name="T1" fmla="*/ 3913 h 3914"/>
              <a:gd name="T2" fmla="*/ 2421 w 4842"/>
              <a:gd name="T3" fmla="*/ 3913 h 3914"/>
              <a:gd name="T4" fmla="*/ 0 w 4842"/>
              <a:gd name="T5" fmla="*/ 1956 h 3914"/>
              <a:gd name="T6" fmla="*/ 0 w 4842"/>
              <a:gd name="T7" fmla="*/ 1956 h 3914"/>
              <a:gd name="T8" fmla="*/ 2421 w 4842"/>
              <a:gd name="T9" fmla="*/ 0 h 3914"/>
              <a:gd name="T10" fmla="*/ 2421 w 4842"/>
              <a:gd name="T11" fmla="*/ 0 h 3914"/>
              <a:gd name="T12" fmla="*/ 4841 w 4842"/>
              <a:gd name="T13" fmla="*/ 1956 h 3914"/>
              <a:gd name="T14" fmla="*/ 4841 w 4842"/>
              <a:gd name="T15" fmla="*/ 1956 h 3914"/>
              <a:gd name="T16" fmla="*/ 2421 w 4842"/>
              <a:gd name="T17" fmla="*/ 3913 h 3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42" h="3914">
                <a:moveTo>
                  <a:pt x="2421" y="3913"/>
                </a:moveTo>
                <a:lnTo>
                  <a:pt x="2421" y="3913"/>
                </a:lnTo>
                <a:cubicBezTo>
                  <a:pt x="1084" y="3913"/>
                  <a:pt x="0" y="3037"/>
                  <a:pt x="0" y="1956"/>
                </a:cubicBezTo>
                <a:lnTo>
                  <a:pt x="0" y="1956"/>
                </a:lnTo>
                <a:cubicBezTo>
                  <a:pt x="0" y="876"/>
                  <a:pt x="1084" y="0"/>
                  <a:pt x="2421" y="0"/>
                </a:cubicBezTo>
                <a:lnTo>
                  <a:pt x="2421" y="0"/>
                </a:lnTo>
                <a:cubicBezTo>
                  <a:pt x="3757" y="0"/>
                  <a:pt x="4841" y="876"/>
                  <a:pt x="4841" y="1956"/>
                </a:cubicBezTo>
                <a:lnTo>
                  <a:pt x="4841" y="1956"/>
                </a:lnTo>
                <a:cubicBezTo>
                  <a:pt x="4841" y="3037"/>
                  <a:pt x="3757" y="3913"/>
                  <a:pt x="2421" y="3913"/>
                </a:cubicBezTo>
              </a:path>
            </a:pathLst>
          </a:custGeom>
          <a:solidFill>
            <a:schemeClr val="accent2">
              <a:lumMod val="25000"/>
              <a:lumOff val="75000"/>
            </a:schemeClr>
          </a:solidFill>
          <a:ln w="47625">
            <a:solidFill>
              <a:schemeClr val="bg1"/>
            </a:solidFill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45" name="SHAPE 02">
            <a:extLst>
              <a:ext uri="{FF2B5EF4-FFF2-40B4-BE49-F238E27FC236}">
                <a16:creationId xmlns:a16="http://schemas.microsoft.com/office/drawing/2014/main" id="{AAD9A077-D739-41F3-A776-C43E523233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7180" y="3710402"/>
            <a:ext cx="2125103" cy="1717411"/>
          </a:xfrm>
          <a:custGeom>
            <a:avLst/>
            <a:gdLst>
              <a:gd name="T0" fmla="*/ 3299 w 6598"/>
              <a:gd name="T1" fmla="*/ 5332 h 5333"/>
              <a:gd name="T2" fmla="*/ 3299 w 6598"/>
              <a:gd name="T3" fmla="*/ 5332 h 5333"/>
              <a:gd name="T4" fmla="*/ 0 w 6598"/>
              <a:gd name="T5" fmla="*/ 2665 h 5333"/>
              <a:gd name="T6" fmla="*/ 0 w 6598"/>
              <a:gd name="T7" fmla="*/ 2665 h 5333"/>
              <a:gd name="T8" fmla="*/ 3299 w 6598"/>
              <a:gd name="T9" fmla="*/ 0 h 5333"/>
              <a:gd name="T10" fmla="*/ 3299 w 6598"/>
              <a:gd name="T11" fmla="*/ 0 h 5333"/>
              <a:gd name="T12" fmla="*/ 6597 w 6598"/>
              <a:gd name="T13" fmla="*/ 2665 h 5333"/>
              <a:gd name="T14" fmla="*/ 6597 w 6598"/>
              <a:gd name="T15" fmla="*/ 2665 h 5333"/>
              <a:gd name="T16" fmla="*/ 3299 w 6598"/>
              <a:gd name="T17" fmla="*/ 5332 h 5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98" h="5333">
                <a:moveTo>
                  <a:pt x="3299" y="5332"/>
                </a:moveTo>
                <a:lnTo>
                  <a:pt x="3299" y="5332"/>
                </a:lnTo>
                <a:cubicBezTo>
                  <a:pt x="1477" y="5332"/>
                  <a:pt x="0" y="4138"/>
                  <a:pt x="0" y="2665"/>
                </a:cubicBezTo>
                <a:lnTo>
                  <a:pt x="0" y="2665"/>
                </a:lnTo>
                <a:cubicBezTo>
                  <a:pt x="0" y="1193"/>
                  <a:pt x="1477" y="0"/>
                  <a:pt x="3299" y="0"/>
                </a:cubicBezTo>
                <a:lnTo>
                  <a:pt x="3299" y="0"/>
                </a:lnTo>
                <a:cubicBezTo>
                  <a:pt x="5120" y="0"/>
                  <a:pt x="6597" y="1193"/>
                  <a:pt x="6597" y="2665"/>
                </a:cubicBezTo>
                <a:lnTo>
                  <a:pt x="6597" y="2665"/>
                </a:lnTo>
                <a:cubicBezTo>
                  <a:pt x="6597" y="4138"/>
                  <a:pt x="5120" y="5332"/>
                  <a:pt x="3299" y="5332"/>
                </a:cubicBezTo>
              </a:path>
            </a:pathLst>
          </a:custGeom>
          <a:solidFill>
            <a:srgbClr val="0749CB"/>
          </a:solidFill>
          <a:ln w="47625">
            <a:solidFill>
              <a:schemeClr val="bg1"/>
            </a:solidFill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46" name="SHAPE 01">
            <a:extLst>
              <a:ext uri="{FF2B5EF4-FFF2-40B4-BE49-F238E27FC236}">
                <a16:creationId xmlns:a16="http://schemas.microsoft.com/office/drawing/2014/main" id="{E0BD09B2-E966-430E-AD99-CDB73C347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4495" y="2049086"/>
            <a:ext cx="2690468" cy="2174819"/>
          </a:xfrm>
          <a:custGeom>
            <a:avLst/>
            <a:gdLst>
              <a:gd name="T0" fmla="*/ 4176 w 8352"/>
              <a:gd name="T1" fmla="*/ 6751 h 6752"/>
              <a:gd name="T2" fmla="*/ 4176 w 8352"/>
              <a:gd name="T3" fmla="*/ 6751 h 6752"/>
              <a:gd name="T4" fmla="*/ 0 w 8352"/>
              <a:gd name="T5" fmla="*/ 3376 h 6752"/>
              <a:gd name="T6" fmla="*/ 0 w 8352"/>
              <a:gd name="T7" fmla="*/ 3376 h 6752"/>
              <a:gd name="T8" fmla="*/ 4176 w 8352"/>
              <a:gd name="T9" fmla="*/ 0 h 6752"/>
              <a:gd name="T10" fmla="*/ 4176 w 8352"/>
              <a:gd name="T11" fmla="*/ 0 h 6752"/>
              <a:gd name="T12" fmla="*/ 8351 w 8352"/>
              <a:gd name="T13" fmla="*/ 3376 h 6752"/>
              <a:gd name="T14" fmla="*/ 8351 w 8352"/>
              <a:gd name="T15" fmla="*/ 3376 h 6752"/>
              <a:gd name="T16" fmla="*/ 4176 w 8352"/>
              <a:gd name="T17" fmla="*/ 6751 h 6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352" h="6752">
                <a:moveTo>
                  <a:pt x="4176" y="6751"/>
                </a:moveTo>
                <a:lnTo>
                  <a:pt x="4176" y="6751"/>
                </a:lnTo>
                <a:cubicBezTo>
                  <a:pt x="1869" y="6751"/>
                  <a:pt x="0" y="5239"/>
                  <a:pt x="0" y="3376"/>
                </a:cubicBezTo>
                <a:lnTo>
                  <a:pt x="0" y="3376"/>
                </a:lnTo>
                <a:cubicBezTo>
                  <a:pt x="0" y="1512"/>
                  <a:pt x="1869" y="0"/>
                  <a:pt x="4176" y="0"/>
                </a:cubicBezTo>
                <a:lnTo>
                  <a:pt x="4176" y="0"/>
                </a:lnTo>
                <a:cubicBezTo>
                  <a:pt x="6482" y="0"/>
                  <a:pt x="8351" y="1512"/>
                  <a:pt x="8351" y="3376"/>
                </a:cubicBezTo>
                <a:lnTo>
                  <a:pt x="8351" y="3376"/>
                </a:lnTo>
                <a:cubicBezTo>
                  <a:pt x="8351" y="5239"/>
                  <a:pt x="6482" y="6751"/>
                  <a:pt x="4176" y="6751"/>
                </a:cubicBezTo>
              </a:path>
            </a:pathLst>
          </a:custGeom>
          <a:solidFill>
            <a:schemeClr val="accent3"/>
          </a:solidFill>
          <a:ln w="47625">
            <a:solidFill>
              <a:schemeClr val="bg1"/>
            </a:solidFill>
          </a:ln>
          <a:effectLst/>
        </p:spPr>
        <p:txBody>
          <a:bodyPr wrap="none" anchor="ctr"/>
          <a:lstStyle/>
          <a:p>
            <a:pPr defTabSz="914194" latinLnBrk="0"/>
            <a:endParaRPr lang="en-US" sz="3265">
              <a:solidFill>
                <a:srgbClr val="747993"/>
              </a:solidFill>
              <a:latin typeface="Arial" panose="020B0604020202020204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8662B66-F540-4A2D-B219-39B49D22A35A}"/>
              </a:ext>
            </a:extLst>
          </p:cNvPr>
          <p:cNvSpPr txBox="1"/>
          <p:nvPr/>
        </p:nvSpPr>
        <p:spPr>
          <a:xfrm>
            <a:off x="2645852" y="2921054"/>
            <a:ext cx="927754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1EC6904-FFD3-4F25-987A-E0424C722EEA}"/>
              </a:ext>
            </a:extLst>
          </p:cNvPr>
          <p:cNvSpPr txBox="1"/>
          <p:nvPr/>
        </p:nvSpPr>
        <p:spPr>
          <a:xfrm>
            <a:off x="2645854" y="4528744"/>
            <a:ext cx="927754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ADA5AC4-B780-4B22-B680-4FC47C005864}"/>
              </a:ext>
            </a:extLst>
          </p:cNvPr>
          <p:cNvSpPr txBox="1"/>
          <p:nvPr/>
        </p:nvSpPr>
        <p:spPr>
          <a:xfrm>
            <a:off x="2645854" y="5567973"/>
            <a:ext cx="927754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CADCAE07-8DFA-468D-B303-DE6C43C3831C}"/>
              </a:ext>
            </a:extLst>
          </p:cNvPr>
          <p:cNvCxnSpPr>
            <a:cxnSpLocks/>
          </p:cNvCxnSpPr>
          <p:nvPr/>
        </p:nvCxnSpPr>
        <p:spPr>
          <a:xfrm>
            <a:off x="4579417" y="3876495"/>
            <a:ext cx="1591879" cy="0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99ECEDF5-96BB-4547-8A8F-209A63EC3A43}"/>
              </a:ext>
            </a:extLst>
          </p:cNvPr>
          <p:cNvCxnSpPr>
            <a:cxnSpLocks/>
          </p:cNvCxnSpPr>
          <p:nvPr/>
        </p:nvCxnSpPr>
        <p:spPr>
          <a:xfrm>
            <a:off x="4022205" y="5408547"/>
            <a:ext cx="2149091" cy="0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타원 68">
            <a:extLst>
              <a:ext uri="{FF2B5EF4-FFF2-40B4-BE49-F238E27FC236}">
                <a16:creationId xmlns:a16="http://schemas.microsoft.com/office/drawing/2014/main" id="{66FFD4FE-B530-4D23-AA11-CFFAACC77172}"/>
              </a:ext>
            </a:extLst>
          </p:cNvPr>
          <p:cNvSpPr/>
          <p:nvPr/>
        </p:nvSpPr>
        <p:spPr>
          <a:xfrm>
            <a:off x="6741779" y="2037652"/>
            <a:ext cx="987552" cy="9875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Rectangle 5">
            <a:extLst>
              <a:ext uri="{FF2B5EF4-FFF2-40B4-BE49-F238E27FC236}">
                <a16:creationId xmlns:a16="http://schemas.microsoft.com/office/drawing/2014/main" id="{9FF283A5-52E4-4EC5-AD3F-F14E527E9696}"/>
              </a:ext>
            </a:extLst>
          </p:cNvPr>
          <p:cNvSpPr/>
          <p:nvPr/>
        </p:nvSpPr>
        <p:spPr>
          <a:xfrm>
            <a:off x="8057771" y="2483919"/>
            <a:ext cx="203872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E1B0504-A9F0-4F8A-BF96-2150DEDC6CA2}"/>
              </a:ext>
            </a:extLst>
          </p:cNvPr>
          <p:cNvSpPr txBox="1"/>
          <p:nvPr/>
        </p:nvSpPr>
        <p:spPr>
          <a:xfrm>
            <a:off x="8057769" y="2103473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rgbClr val="262626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2" name="타원 71">
            <a:extLst>
              <a:ext uri="{FF2B5EF4-FFF2-40B4-BE49-F238E27FC236}">
                <a16:creationId xmlns:a16="http://schemas.microsoft.com/office/drawing/2014/main" id="{5D491A06-77CC-4F39-9AC2-383454EABA3B}"/>
              </a:ext>
            </a:extLst>
          </p:cNvPr>
          <p:cNvSpPr/>
          <p:nvPr/>
        </p:nvSpPr>
        <p:spPr>
          <a:xfrm>
            <a:off x="6741779" y="3581304"/>
            <a:ext cx="987552" cy="98755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Rectangle 5">
            <a:extLst>
              <a:ext uri="{FF2B5EF4-FFF2-40B4-BE49-F238E27FC236}">
                <a16:creationId xmlns:a16="http://schemas.microsoft.com/office/drawing/2014/main" id="{E7362260-C549-45C0-A5DA-4D17DFB4E8EF}"/>
              </a:ext>
            </a:extLst>
          </p:cNvPr>
          <p:cNvSpPr/>
          <p:nvPr/>
        </p:nvSpPr>
        <p:spPr>
          <a:xfrm>
            <a:off x="8057771" y="4027571"/>
            <a:ext cx="203872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B2E7EA9-BE49-49B3-AC9F-0305996B8CBF}"/>
              </a:ext>
            </a:extLst>
          </p:cNvPr>
          <p:cNvSpPr txBox="1"/>
          <p:nvPr/>
        </p:nvSpPr>
        <p:spPr>
          <a:xfrm>
            <a:off x="8057769" y="3647125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78" name="타원 77">
            <a:extLst>
              <a:ext uri="{FF2B5EF4-FFF2-40B4-BE49-F238E27FC236}">
                <a16:creationId xmlns:a16="http://schemas.microsoft.com/office/drawing/2014/main" id="{54944D96-A4A5-4CCA-87A9-52DA2E2E9A0F}"/>
              </a:ext>
            </a:extLst>
          </p:cNvPr>
          <p:cNvSpPr/>
          <p:nvPr/>
        </p:nvSpPr>
        <p:spPr>
          <a:xfrm>
            <a:off x="6741779" y="5124955"/>
            <a:ext cx="987552" cy="987552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Rectangle 5">
            <a:extLst>
              <a:ext uri="{FF2B5EF4-FFF2-40B4-BE49-F238E27FC236}">
                <a16:creationId xmlns:a16="http://schemas.microsoft.com/office/drawing/2014/main" id="{02F06F07-18F3-4EBA-B494-CF77F99A1A67}"/>
              </a:ext>
            </a:extLst>
          </p:cNvPr>
          <p:cNvSpPr/>
          <p:nvPr/>
        </p:nvSpPr>
        <p:spPr>
          <a:xfrm>
            <a:off x="8057771" y="5571221"/>
            <a:ext cx="2038729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191E9A5E-9A13-4841-AE51-A87553EE6580}"/>
              </a:ext>
            </a:extLst>
          </p:cNvPr>
          <p:cNvSpPr txBox="1"/>
          <p:nvPr/>
        </p:nvSpPr>
        <p:spPr>
          <a:xfrm>
            <a:off x="8057769" y="519077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grpSp>
        <p:nvGrpSpPr>
          <p:cNvPr id="90" name="그래픽 33">
            <a:extLst>
              <a:ext uri="{FF2B5EF4-FFF2-40B4-BE49-F238E27FC236}">
                <a16:creationId xmlns:a16="http://schemas.microsoft.com/office/drawing/2014/main" id="{A1896996-D071-4EB7-B3D7-8DE48E234F02}"/>
              </a:ext>
            </a:extLst>
          </p:cNvPr>
          <p:cNvGrpSpPr/>
          <p:nvPr/>
        </p:nvGrpSpPr>
        <p:grpSpPr>
          <a:xfrm>
            <a:off x="7013371" y="2327611"/>
            <a:ext cx="444375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8C694AAB-C615-4539-A4BD-2A41BEA0E1DA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8C2FF28C-A7C1-4F68-A8E4-A6DA2F63F471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1423783B-24A2-4B34-92B6-529B86489D74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4" name="그래픽 33">
            <a:extLst>
              <a:ext uri="{FF2B5EF4-FFF2-40B4-BE49-F238E27FC236}">
                <a16:creationId xmlns:a16="http://schemas.microsoft.com/office/drawing/2014/main" id="{307DCF3D-E1D9-4583-8967-1441B1F964A4}"/>
              </a:ext>
            </a:extLst>
          </p:cNvPr>
          <p:cNvGrpSpPr/>
          <p:nvPr/>
        </p:nvGrpSpPr>
        <p:grpSpPr>
          <a:xfrm>
            <a:off x="7013368" y="3871262"/>
            <a:ext cx="444375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3B08E190-5D47-4BBC-9DDE-EDB245127635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D205935F-773D-42F0-8C8F-7F158550D925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3D7C97BF-B7ED-4933-8097-AFCFC5370ED4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9" name="그래픽 33">
            <a:extLst>
              <a:ext uri="{FF2B5EF4-FFF2-40B4-BE49-F238E27FC236}">
                <a16:creationId xmlns:a16="http://schemas.microsoft.com/office/drawing/2014/main" id="{6D8BE09C-A45A-4A61-A9FF-8AF0BD240FAD}"/>
              </a:ext>
            </a:extLst>
          </p:cNvPr>
          <p:cNvGrpSpPr/>
          <p:nvPr/>
        </p:nvGrpSpPr>
        <p:grpSpPr>
          <a:xfrm>
            <a:off x="7013371" y="5414914"/>
            <a:ext cx="444375" cy="407636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7B2BC024-8928-4B9B-92FB-6C6CF4244A08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09FA0150-2ACB-4D5A-94CA-02DC53A4B787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7E2971A1-6741-4D53-98CF-E4717F609294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105F42D-3A2E-475E-9A8F-7F54F8244CA1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72C75EC-953F-AF44-0DA4-19AF12312933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7769487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ersegi Panjang 3">
            <a:extLst>
              <a:ext uri="{FF2B5EF4-FFF2-40B4-BE49-F238E27FC236}">
                <a16:creationId xmlns:a16="http://schemas.microsoft.com/office/drawing/2014/main" id="{D4494422-FB5B-3B39-39F5-9E97C0054C53}"/>
              </a:ext>
            </a:extLst>
          </p:cNvPr>
          <p:cNvSpPr/>
          <p:nvPr/>
        </p:nvSpPr>
        <p:spPr>
          <a:xfrm>
            <a:off x="1270000" y="2019301"/>
            <a:ext cx="1930400" cy="631825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5" name="Persegi Panjang 4">
            <a:extLst>
              <a:ext uri="{FF2B5EF4-FFF2-40B4-BE49-F238E27FC236}">
                <a16:creationId xmlns:a16="http://schemas.microsoft.com/office/drawing/2014/main" id="{062A2CC5-F53B-A923-81B7-EA38C4F27D61}"/>
              </a:ext>
            </a:extLst>
          </p:cNvPr>
          <p:cNvSpPr/>
          <p:nvPr/>
        </p:nvSpPr>
        <p:spPr>
          <a:xfrm>
            <a:off x="3200400" y="2019303"/>
            <a:ext cx="1930400" cy="631825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6" name="Persegi Panjang 5">
            <a:extLst>
              <a:ext uri="{FF2B5EF4-FFF2-40B4-BE49-F238E27FC236}">
                <a16:creationId xmlns:a16="http://schemas.microsoft.com/office/drawing/2014/main" id="{9C10DCCF-86FF-0954-0833-C0875CB60686}"/>
              </a:ext>
            </a:extLst>
          </p:cNvPr>
          <p:cNvSpPr/>
          <p:nvPr/>
        </p:nvSpPr>
        <p:spPr>
          <a:xfrm>
            <a:off x="7061200" y="2019303"/>
            <a:ext cx="1930400" cy="631825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7" name="Persegi Panjang 6">
            <a:extLst>
              <a:ext uri="{FF2B5EF4-FFF2-40B4-BE49-F238E27FC236}">
                <a16:creationId xmlns:a16="http://schemas.microsoft.com/office/drawing/2014/main" id="{8B491E13-5086-E83D-0158-158936690B6B}"/>
              </a:ext>
            </a:extLst>
          </p:cNvPr>
          <p:cNvSpPr/>
          <p:nvPr/>
        </p:nvSpPr>
        <p:spPr>
          <a:xfrm>
            <a:off x="8991600" y="2019303"/>
            <a:ext cx="1930400" cy="631825"/>
          </a:xfrm>
          <a:prstGeom prst="rect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8" name="Persegi Panjang 7">
            <a:extLst>
              <a:ext uri="{FF2B5EF4-FFF2-40B4-BE49-F238E27FC236}">
                <a16:creationId xmlns:a16="http://schemas.microsoft.com/office/drawing/2014/main" id="{36908BE3-E771-1060-3171-2F0F04FEB35D}"/>
              </a:ext>
            </a:extLst>
          </p:cNvPr>
          <p:cNvSpPr/>
          <p:nvPr/>
        </p:nvSpPr>
        <p:spPr>
          <a:xfrm>
            <a:off x="5130800" y="2019303"/>
            <a:ext cx="1930400" cy="6318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cxnSp>
        <p:nvCxnSpPr>
          <p:cNvPr id="9" name="Konektor Lurus 12">
            <a:extLst>
              <a:ext uri="{FF2B5EF4-FFF2-40B4-BE49-F238E27FC236}">
                <a16:creationId xmlns:a16="http://schemas.microsoft.com/office/drawing/2014/main" id="{4DCD8404-5F56-B6AC-7914-223EC3350A18}"/>
              </a:ext>
            </a:extLst>
          </p:cNvPr>
          <p:cNvCxnSpPr>
            <a:cxnSpLocks/>
          </p:cNvCxnSpPr>
          <p:nvPr/>
        </p:nvCxnSpPr>
        <p:spPr>
          <a:xfrm>
            <a:off x="1270000" y="2799896"/>
            <a:ext cx="0" cy="3403600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Konektor Lurus 18">
            <a:extLst>
              <a:ext uri="{FF2B5EF4-FFF2-40B4-BE49-F238E27FC236}">
                <a16:creationId xmlns:a16="http://schemas.microsoft.com/office/drawing/2014/main" id="{A1504022-3543-9187-8B3A-AABB927DB175}"/>
              </a:ext>
            </a:extLst>
          </p:cNvPr>
          <p:cNvCxnSpPr>
            <a:cxnSpLocks/>
          </p:cNvCxnSpPr>
          <p:nvPr/>
        </p:nvCxnSpPr>
        <p:spPr>
          <a:xfrm>
            <a:off x="3187700" y="2799900"/>
            <a:ext cx="0" cy="2842903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Konektor Lurus 24">
            <a:extLst>
              <a:ext uri="{FF2B5EF4-FFF2-40B4-BE49-F238E27FC236}">
                <a16:creationId xmlns:a16="http://schemas.microsoft.com/office/drawing/2014/main" id="{E69538D7-4C86-2939-D694-EAB5A947ED5E}"/>
              </a:ext>
            </a:extLst>
          </p:cNvPr>
          <p:cNvCxnSpPr>
            <a:cxnSpLocks/>
          </p:cNvCxnSpPr>
          <p:nvPr/>
        </p:nvCxnSpPr>
        <p:spPr>
          <a:xfrm>
            <a:off x="5105400" y="2799900"/>
            <a:ext cx="0" cy="2172911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Konektor Lurus 29">
            <a:extLst>
              <a:ext uri="{FF2B5EF4-FFF2-40B4-BE49-F238E27FC236}">
                <a16:creationId xmlns:a16="http://schemas.microsoft.com/office/drawing/2014/main" id="{16052FC0-32DE-FA05-82E5-6A7CF4971B3A}"/>
              </a:ext>
            </a:extLst>
          </p:cNvPr>
          <p:cNvCxnSpPr>
            <a:cxnSpLocks/>
          </p:cNvCxnSpPr>
          <p:nvPr/>
        </p:nvCxnSpPr>
        <p:spPr>
          <a:xfrm>
            <a:off x="7061200" y="2799896"/>
            <a:ext cx="0" cy="1655240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Konektor Lurus 36">
            <a:extLst>
              <a:ext uri="{FF2B5EF4-FFF2-40B4-BE49-F238E27FC236}">
                <a16:creationId xmlns:a16="http://schemas.microsoft.com/office/drawing/2014/main" id="{4FCFB4B9-3CE6-BF84-6C1B-A0F6EB4F3B5F}"/>
              </a:ext>
            </a:extLst>
          </p:cNvPr>
          <p:cNvCxnSpPr>
            <a:cxnSpLocks/>
          </p:cNvCxnSpPr>
          <p:nvPr/>
        </p:nvCxnSpPr>
        <p:spPr>
          <a:xfrm>
            <a:off x="8991600" y="2799897"/>
            <a:ext cx="0" cy="1048748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diamon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5">
            <a:extLst>
              <a:ext uri="{FF2B5EF4-FFF2-40B4-BE49-F238E27FC236}">
                <a16:creationId xmlns:a16="http://schemas.microsoft.com/office/drawing/2014/main" id="{0126ABB7-89E7-5774-0E21-C22BF53732BF}"/>
              </a:ext>
            </a:extLst>
          </p:cNvPr>
          <p:cNvSpPr/>
          <p:nvPr/>
        </p:nvSpPr>
        <p:spPr>
          <a:xfrm>
            <a:off x="1482591" y="5709805"/>
            <a:ext cx="15052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3775DB0-B6C3-6A11-2844-AF15D15C6739}"/>
              </a:ext>
            </a:extLst>
          </p:cNvPr>
          <p:cNvSpPr txBox="1"/>
          <p:nvPr/>
        </p:nvSpPr>
        <p:spPr>
          <a:xfrm>
            <a:off x="1482591" y="5373552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7FEB63E6-0DC2-3CD2-AFB5-19758CDB7F0C}"/>
              </a:ext>
            </a:extLst>
          </p:cNvPr>
          <p:cNvSpPr/>
          <p:nvPr/>
        </p:nvSpPr>
        <p:spPr>
          <a:xfrm>
            <a:off x="3412991" y="5099393"/>
            <a:ext cx="15052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9DB772-8F46-11FE-2415-2DBA41D4973B}"/>
              </a:ext>
            </a:extLst>
          </p:cNvPr>
          <p:cNvSpPr txBox="1"/>
          <p:nvPr/>
        </p:nvSpPr>
        <p:spPr>
          <a:xfrm>
            <a:off x="3412991" y="4763143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E3524DB6-6921-7351-E992-3ACBC408BA00}"/>
              </a:ext>
            </a:extLst>
          </p:cNvPr>
          <p:cNvSpPr/>
          <p:nvPr/>
        </p:nvSpPr>
        <p:spPr>
          <a:xfrm>
            <a:off x="5343391" y="4431233"/>
            <a:ext cx="15052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F931B6A-52B0-53A5-E990-733F477518B3}"/>
              </a:ext>
            </a:extLst>
          </p:cNvPr>
          <p:cNvSpPr txBox="1"/>
          <p:nvPr/>
        </p:nvSpPr>
        <p:spPr>
          <a:xfrm>
            <a:off x="5343391" y="4094982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9D50FC41-A324-37A4-AB1C-DD45EC3E4F1F}"/>
              </a:ext>
            </a:extLst>
          </p:cNvPr>
          <p:cNvSpPr/>
          <p:nvPr/>
        </p:nvSpPr>
        <p:spPr>
          <a:xfrm>
            <a:off x="7310275" y="3945836"/>
            <a:ext cx="15052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7AB173E-11D0-26C4-EFDC-5470DBFCE086}"/>
              </a:ext>
            </a:extLst>
          </p:cNvPr>
          <p:cNvSpPr txBox="1"/>
          <p:nvPr/>
        </p:nvSpPr>
        <p:spPr>
          <a:xfrm>
            <a:off x="7310276" y="3609584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gradFill>
                  <a:gsLst>
                    <a:gs pos="0">
                      <a:schemeClr val="accent3">
                        <a:lumMod val="80000"/>
                        <a:lumOff val="20000"/>
                      </a:schemeClr>
                    </a:gs>
                    <a:gs pos="100000">
                      <a:schemeClr val="accent3">
                        <a:lumMod val="80000"/>
                        <a:lumOff val="20000"/>
                      </a:schemeClr>
                    </a:gs>
                  </a:gsLst>
                  <a:lin ang="5400000" scaled="1"/>
                </a:gra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47A3F88A-3D70-2E56-CBA6-A79E9720F42F}"/>
              </a:ext>
            </a:extLst>
          </p:cNvPr>
          <p:cNvSpPr/>
          <p:nvPr/>
        </p:nvSpPr>
        <p:spPr>
          <a:xfrm>
            <a:off x="9204191" y="3338480"/>
            <a:ext cx="1505220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5C745E7-4455-9E2A-9ED3-023FAE1E3509}"/>
              </a:ext>
            </a:extLst>
          </p:cNvPr>
          <p:cNvSpPr txBox="1"/>
          <p:nvPr/>
        </p:nvSpPr>
        <p:spPr>
          <a:xfrm>
            <a:off x="9204191" y="3002228"/>
            <a:ext cx="647293" cy="307777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20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gradFill>
                  <a:gsLst>
                    <a:gs pos="0">
                      <a:schemeClr val="accent3">
                        <a:lumMod val="60000"/>
                        <a:lumOff val="40000"/>
                      </a:schemeClr>
                    </a:gs>
                    <a:gs pos="100000">
                      <a:schemeClr val="accent3">
                        <a:lumMod val="60000"/>
                        <a:lumOff val="40000"/>
                      </a:schemeClr>
                    </a:gs>
                  </a:gsLst>
                  <a:lin ang="5400000" scaled="1"/>
                </a:gra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24" name="Rectangle 5">
            <a:extLst>
              <a:ext uri="{FF2B5EF4-FFF2-40B4-BE49-F238E27FC236}">
                <a16:creationId xmlns:a16="http://schemas.microsoft.com/office/drawing/2014/main" id="{8CEDC1FE-2B9A-E70A-99B7-2DF1328A2E6E}"/>
              </a:ext>
            </a:extLst>
          </p:cNvPr>
          <p:cNvSpPr/>
          <p:nvPr/>
        </p:nvSpPr>
        <p:spPr>
          <a:xfrm>
            <a:off x="8552264" y="5709805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4534855-574D-9BB3-10F0-744752ED510E}"/>
              </a:ext>
            </a:extLst>
          </p:cNvPr>
          <p:cNvSpPr txBox="1"/>
          <p:nvPr/>
        </p:nvSpPr>
        <p:spPr>
          <a:xfrm>
            <a:off x="9556245" y="539673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7D2F393-0277-2BB5-FEF9-FD7D008DE9FC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F8139C0-A158-BB64-496F-721C01534511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047693890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그래픽 25" descr="남자 단색으로 채워진">
            <a:extLst>
              <a:ext uri="{FF2B5EF4-FFF2-40B4-BE49-F238E27FC236}">
                <a16:creationId xmlns:a16="http://schemas.microsoft.com/office/drawing/2014/main" id="{D0F3B7A2-C4E5-4E47-B6D5-BC3AD4E2F4E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3108" y="2100039"/>
            <a:ext cx="528861" cy="528861"/>
          </a:xfrm>
          <a:prstGeom prst="rect">
            <a:avLst/>
          </a:prstGeom>
        </p:spPr>
      </p:pic>
      <p:pic>
        <p:nvPicPr>
          <p:cNvPr id="27" name="그래픽 26" descr="남자 단색으로 채워진">
            <a:extLst>
              <a:ext uri="{FF2B5EF4-FFF2-40B4-BE49-F238E27FC236}">
                <a16:creationId xmlns:a16="http://schemas.microsoft.com/office/drawing/2014/main" id="{5CB125FA-72E7-476E-901F-40A8B760ABB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62690" y="2100041"/>
            <a:ext cx="528861" cy="528861"/>
          </a:xfrm>
          <a:prstGeom prst="rect">
            <a:avLst/>
          </a:prstGeom>
        </p:spPr>
      </p:pic>
      <p:pic>
        <p:nvPicPr>
          <p:cNvPr id="28" name="그래픽 27" descr="남자 단색으로 채워진">
            <a:extLst>
              <a:ext uri="{FF2B5EF4-FFF2-40B4-BE49-F238E27FC236}">
                <a16:creationId xmlns:a16="http://schemas.microsoft.com/office/drawing/2014/main" id="{591EFC47-0FA1-41F3-9257-89568B814F3D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112270" y="2100041"/>
            <a:ext cx="528861" cy="528861"/>
          </a:xfrm>
          <a:prstGeom prst="rect">
            <a:avLst/>
          </a:prstGeom>
        </p:spPr>
      </p:pic>
      <p:pic>
        <p:nvPicPr>
          <p:cNvPr id="29" name="그래픽 28" descr="남자 단색으로 채워진">
            <a:extLst>
              <a:ext uri="{FF2B5EF4-FFF2-40B4-BE49-F238E27FC236}">
                <a16:creationId xmlns:a16="http://schemas.microsoft.com/office/drawing/2014/main" id="{7A2621B4-D496-4851-82D3-83CF3184459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61850" y="2100041"/>
            <a:ext cx="528861" cy="528861"/>
          </a:xfrm>
          <a:prstGeom prst="rect">
            <a:avLst/>
          </a:prstGeom>
        </p:spPr>
      </p:pic>
      <p:pic>
        <p:nvPicPr>
          <p:cNvPr id="59" name="그래픽 58" descr="남자 단색으로 채워진">
            <a:extLst>
              <a:ext uri="{FF2B5EF4-FFF2-40B4-BE49-F238E27FC236}">
                <a16:creationId xmlns:a16="http://schemas.microsoft.com/office/drawing/2014/main" id="{A2CA766C-1381-4AE6-B744-55BFE146BF8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3108" y="2778219"/>
            <a:ext cx="528861" cy="528861"/>
          </a:xfrm>
          <a:prstGeom prst="rect">
            <a:avLst/>
          </a:prstGeom>
        </p:spPr>
      </p:pic>
      <p:pic>
        <p:nvPicPr>
          <p:cNvPr id="61" name="그래픽 60" descr="남자 단색으로 채워진">
            <a:extLst>
              <a:ext uri="{FF2B5EF4-FFF2-40B4-BE49-F238E27FC236}">
                <a16:creationId xmlns:a16="http://schemas.microsoft.com/office/drawing/2014/main" id="{6A1E4ED3-9828-4A28-9583-98618C68149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62690" y="2778221"/>
            <a:ext cx="528861" cy="528861"/>
          </a:xfrm>
          <a:prstGeom prst="rect">
            <a:avLst/>
          </a:prstGeom>
        </p:spPr>
      </p:pic>
      <p:pic>
        <p:nvPicPr>
          <p:cNvPr id="62" name="그래픽 61" descr="남자 단색으로 채워진">
            <a:extLst>
              <a:ext uri="{FF2B5EF4-FFF2-40B4-BE49-F238E27FC236}">
                <a16:creationId xmlns:a16="http://schemas.microsoft.com/office/drawing/2014/main" id="{B65F1E67-D043-4DC2-B07B-7412376B738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112270" y="2778221"/>
            <a:ext cx="528861" cy="528861"/>
          </a:xfrm>
          <a:prstGeom prst="rect">
            <a:avLst/>
          </a:prstGeom>
        </p:spPr>
      </p:pic>
      <p:pic>
        <p:nvPicPr>
          <p:cNvPr id="64" name="그래픽 63" descr="남자 단색으로 채워진">
            <a:extLst>
              <a:ext uri="{FF2B5EF4-FFF2-40B4-BE49-F238E27FC236}">
                <a16:creationId xmlns:a16="http://schemas.microsoft.com/office/drawing/2014/main" id="{E28E5835-C227-4C56-9045-0A468E4ACF0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61850" y="2778221"/>
            <a:ext cx="528861" cy="528861"/>
          </a:xfrm>
          <a:prstGeom prst="rect">
            <a:avLst/>
          </a:prstGeom>
        </p:spPr>
      </p:pic>
      <p:pic>
        <p:nvPicPr>
          <p:cNvPr id="66" name="그래픽 65" descr="남자 단색으로 채워진">
            <a:extLst>
              <a:ext uri="{FF2B5EF4-FFF2-40B4-BE49-F238E27FC236}">
                <a16:creationId xmlns:a16="http://schemas.microsoft.com/office/drawing/2014/main" id="{AC948833-FE0F-40D0-9F5F-8851F0EEA2D3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13108" y="3456399"/>
            <a:ext cx="528861" cy="528861"/>
          </a:xfrm>
          <a:prstGeom prst="rect">
            <a:avLst/>
          </a:prstGeom>
        </p:spPr>
      </p:pic>
      <p:pic>
        <p:nvPicPr>
          <p:cNvPr id="67" name="그래픽 66" descr="남자 단색으로 채워진">
            <a:extLst>
              <a:ext uri="{FF2B5EF4-FFF2-40B4-BE49-F238E27FC236}">
                <a16:creationId xmlns:a16="http://schemas.microsoft.com/office/drawing/2014/main" id="{479BB0A7-FC57-47F9-B75A-CB5C625D709D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662690" y="3456401"/>
            <a:ext cx="528861" cy="528861"/>
          </a:xfrm>
          <a:prstGeom prst="rect">
            <a:avLst/>
          </a:prstGeom>
        </p:spPr>
      </p:pic>
      <p:pic>
        <p:nvPicPr>
          <p:cNvPr id="68" name="그래픽 67" descr="남자 단색으로 채워진">
            <a:extLst>
              <a:ext uri="{FF2B5EF4-FFF2-40B4-BE49-F238E27FC236}">
                <a16:creationId xmlns:a16="http://schemas.microsoft.com/office/drawing/2014/main" id="{ECB8EE66-F9D7-4333-9519-FFB79FF22052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112270" y="3456401"/>
            <a:ext cx="528861" cy="528861"/>
          </a:xfrm>
          <a:prstGeom prst="rect">
            <a:avLst/>
          </a:prstGeom>
        </p:spPr>
      </p:pic>
      <p:pic>
        <p:nvPicPr>
          <p:cNvPr id="69" name="그래픽 68" descr="남자 단색으로 채워진">
            <a:extLst>
              <a:ext uri="{FF2B5EF4-FFF2-40B4-BE49-F238E27FC236}">
                <a16:creationId xmlns:a16="http://schemas.microsoft.com/office/drawing/2014/main" id="{D54F5841-9627-4B7F-B9D8-C00502EA4CF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561850" y="3456401"/>
            <a:ext cx="528861" cy="528861"/>
          </a:xfrm>
          <a:prstGeom prst="rect">
            <a:avLst/>
          </a:prstGeom>
        </p:spPr>
      </p:pic>
      <p:pic>
        <p:nvPicPr>
          <p:cNvPr id="71" name="그래픽 70" descr="남자 단색으로 채워진">
            <a:extLst>
              <a:ext uri="{FF2B5EF4-FFF2-40B4-BE49-F238E27FC236}">
                <a16:creationId xmlns:a16="http://schemas.microsoft.com/office/drawing/2014/main" id="{44E2F5FF-CDAD-401E-B1CA-609ACBA3B09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13108" y="4134579"/>
            <a:ext cx="528861" cy="528861"/>
          </a:xfrm>
          <a:prstGeom prst="rect">
            <a:avLst/>
          </a:prstGeom>
        </p:spPr>
      </p:pic>
      <p:pic>
        <p:nvPicPr>
          <p:cNvPr id="72" name="그래픽 71" descr="남자 단색으로 채워진">
            <a:extLst>
              <a:ext uri="{FF2B5EF4-FFF2-40B4-BE49-F238E27FC236}">
                <a16:creationId xmlns:a16="http://schemas.microsoft.com/office/drawing/2014/main" id="{64AF2697-E9A0-4951-8A2D-0C2878E505E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62690" y="4134581"/>
            <a:ext cx="528861" cy="528861"/>
          </a:xfrm>
          <a:prstGeom prst="rect">
            <a:avLst/>
          </a:prstGeom>
        </p:spPr>
      </p:pic>
      <p:pic>
        <p:nvPicPr>
          <p:cNvPr id="73" name="그래픽 72" descr="남자 단색으로 채워진">
            <a:extLst>
              <a:ext uri="{FF2B5EF4-FFF2-40B4-BE49-F238E27FC236}">
                <a16:creationId xmlns:a16="http://schemas.microsoft.com/office/drawing/2014/main" id="{486CFC2A-572A-4C1F-8D92-F91B504ECE7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112270" y="4134581"/>
            <a:ext cx="528861" cy="528861"/>
          </a:xfrm>
          <a:prstGeom prst="rect">
            <a:avLst/>
          </a:prstGeom>
        </p:spPr>
      </p:pic>
      <p:pic>
        <p:nvPicPr>
          <p:cNvPr id="74" name="그래픽 73" descr="남자 단색으로 채워진">
            <a:extLst>
              <a:ext uri="{FF2B5EF4-FFF2-40B4-BE49-F238E27FC236}">
                <a16:creationId xmlns:a16="http://schemas.microsoft.com/office/drawing/2014/main" id="{1BF8CEF8-5FEF-4CA2-B12C-EBD0157365EB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61850" y="4134581"/>
            <a:ext cx="528861" cy="528861"/>
          </a:xfrm>
          <a:prstGeom prst="rect">
            <a:avLst/>
          </a:prstGeom>
        </p:spPr>
      </p:pic>
      <p:pic>
        <p:nvPicPr>
          <p:cNvPr id="76" name="그래픽 75" descr="남자 단색으로 채워진">
            <a:extLst>
              <a:ext uri="{FF2B5EF4-FFF2-40B4-BE49-F238E27FC236}">
                <a16:creationId xmlns:a16="http://schemas.microsoft.com/office/drawing/2014/main" id="{83BF59B0-390D-4931-AADA-6458242B32A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13108" y="4812759"/>
            <a:ext cx="528861" cy="528861"/>
          </a:xfrm>
          <a:prstGeom prst="rect">
            <a:avLst/>
          </a:prstGeom>
        </p:spPr>
      </p:pic>
      <p:pic>
        <p:nvPicPr>
          <p:cNvPr id="78" name="그래픽 77" descr="남자 단색으로 채워진">
            <a:extLst>
              <a:ext uri="{FF2B5EF4-FFF2-40B4-BE49-F238E27FC236}">
                <a16:creationId xmlns:a16="http://schemas.microsoft.com/office/drawing/2014/main" id="{E1E47A11-7FF1-4770-BB6A-8B9E811F5071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662690" y="4812761"/>
            <a:ext cx="528861" cy="528861"/>
          </a:xfrm>
          <a:prstGeom prst="rect">
            <a:avLst/>
          </a:prstGeom>
        </p:spPr>
      </p:pic>
      <p:pic>
        <p:nvPicPr>
          <p:cNvPr id="79" name="그래픽 78" descr="남자 단색으로 채워진">
            <a:extLst>
              <a:ext uri="{FF2B5EF4-FFF2-40B4-BE49-F238E27FC236}">
                <a16:creationId xmlns:a16="http://schemas.microsoft.com/office/drawing/2014/main" id="{69D8A61E-23CA-4A17-BCF3-B9246F4ACC0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112270" y="4812761"/>
            <a:ext cx="528861" cy="528861"/>
          </a:xfrm>
          <a:prstGeom prst="rect">
            <a:avLst/>
          </a:prstGeom>
        </p:spPr>
      </p:pic>
      <p:pic>
        <p:nvPicPr>
          <p:cNvPr id="80" name="그래픽 79" descr="남자 단색으로 채워진">
            <a:extLst>
              <a:ext uri="{FF2B5EF4-FFF2-40B4-BE49-F238E27FC236}">
                <a16:creationId xmlns:a16="http://schemas.microsoft.com/office/drawing/2014/main" id="{F8AC871A-E9C4-41B2-A119-F76431054FC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561850" y="4812761"/>
            <a:ext cx="528861" cy="528861"/>
          </a:xfrm>
          <a:prstGeom prst="rect">
            <a:avLst/>
          </a:prstGeom>
        </p:spPr>
      </p:pic>
      <p:sp>
        <p:nvSpPr>
          <p:cNvPr id="172" name="TextBox 171">
            <a:extLst>
              <a:ext uri="{FF2B5EF4-FFF2-40B4-BE49-F238E27FC236}">
                <a16:creationId xmlns:a16="http://schemas.microsoft.com/office/drawing/2014/main" id="{C87C470C-4A7B-43CD-B70B-A0B069D33C8D}"/>
              </a:ext>
            </a:extLst>
          </p:cNvPr>
          <p:cNvSpPr txBox="1"/>
          <p:nvPr/>
        </p:nvSpPr>
        <p:spPr>
          <a:xfrm>
            <a:off x="1438893" y="5552496"/>
            <a:ext cx="1426031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: 60%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/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3" name="Rectangle 5">
            <a:extLst>
              <a:ext uri="{FF2B5EF4-FFF2-40B4-BE49-F238E27FC236}">
                <a16:creationId xmlns:a16="http://schemas.microsoft.com/office/drawing/2014/main" id="{CD436B4E-D0CA-499E-AE54-2E97531FF6BB}"/>
              </a:ext>
            </a:extLst>
          </p:cNvPr>
          <p:cNvSpPr/>
          <p:nvPr/>
        </p:nvSpPr>
        <p:spPr>
          <a:xfrm>
            <a:off x="1098314" y="587022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179" name="그래픽 178" descr="남자 단색으로 채워진">
            <a:extLst>
              <a:ext uri="{FF2B5EF4-FFF2-40B4-BE49-F238E27FC236}">
                <a16:creationId xmlns:a16="http://schemas.microsoft.com/office/drawing/2014/main" id="{130DA5F6-DAA5-4E9A-A38D-7D0376D64850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842506" y="2100041"/>
            <a:ext cx="528861" cy="528861"/>
          </a:xfrm>
          <a:prstGeom prst="rect">
            <a:avLst/>
          </a:prstGeom>
        </p:spPr>
      </p:pic>
      <p:pic>
        <p:nvPicPr>
          <p:cNvPr id="180" name="그래픽 179" descr="남자 단색으로 채워진">
            <a:extLst>
              <a:ext uri="{FF2B5EF4-FFF2-40B4-BE49-F238E27FC236}">
                <a16:creationId xmlns:a16="http://schemas.microsoft.com/office/drawing/2014/main" id="{87708C1D-86A7-4BAA-AAB3-BB95D90F348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2086" y="2100041"/>
            <a:ext cx="528861" cy="528861"/>
          </a:xfrm>
          <a:prstGeom prst="rect">
            <a:avLst/>
          </a:prstGeom>
        </p:spPr>
      </p:pic>
      <p:pic>
        <p:nvPicPr>
          <p:cNvPr id="181" name="그래픽 180" descr="남자 단색으로 채워진">
            <a:extLst>
              <a:ext uri="{FF2B5EF4-FFF2-40B4-BE49-F238E27FC236}">
                <a16:creationId xmlns:a16="http://schemas.microsoft.com/office/drawing/2014/main" id="{ABA1D0A2-D91A-48C5-89D4-659D10F28767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741666" y="2100041"/>
            <a:ext cx="528861" cy="528861"/>
          </a:xfrm>
          <a:prstGeom prst="rect">
            <a:avLst/>
          </a:prstGeom>
        </p:spPr>
      </p:pic>
      <p:pic>
        <p:nvPicPr>
          <p:cNvPr id="182" name="그래픽 181" descr="남자 단색으로 채워진">
            <a:extLst>
              <a:ext uri="{FF2B5EF4-FFF2-40B4-BE49-F238E27FC236}">
                <a16:creationId xmlns:a16="http://schemas.microsoft.com/office/drawing/2014/main" id="{35B78B23-5C21-4D70-8ED5-71BED555820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191246" y="2100041"/>
            <a:ext cx="528861" cy="528861"/>
          </a:xfrm>
          <a:prstGeom prst="rect">
            <a:avLst/>
          </a:prstGeom>
        </p:spPr>
      </p:pic>
      <p:pic>
        <p:nvPicPr>
          <p:cNvPr id="183" name="그래픽 182" descr="남자 단색으로 채워진">
            <a:extLst>
              <a:ext uri="{FF2B5EF4-FFF2-40B4-BE49-F238E27FC236}">
                <a16:creationId xmlns:a16="http://schemas.microsoft.com/office/drawing/2014/main" id="{4EE0FAAD-B76E-46D4-B6F1-ACD10B177B6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842506" y="2778221"/>
            <a:ext cx="528861" cy="528861"/>
          </a:xfrm>
          <a:prstGeom prst="rect">
            <a:avLst/>
          </a:prstGeom>
        </p:spPr>
      </p:pic>
      <p:pic>
        <p:nvPicPr>
          <p:cNvPr id="184" name="그래픽 183" descr="남자 단색으로 채워진">
            <a:extLst>
              <a:ext uri="{FF2B5EF4-FFF2-40B4-BE49-F238E27FC236}">
                <a16:creationId xmlns:a16="http://schemas.microsoft.com/office/drawing/2014/main" id="{9C897B1E-9D5B-4B15-8596-1767B700111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2086" y="2778221"/>
            <a:ext cx="528861" cy="528861"/>
          </a:xfrm>
          <a:prstGeom prst="rect">
            <a:avLst/>
          </a:prstGeom>
        </p:spPr>
      </p:pic>
      <p:pic>
        <p:nvPicPr>
          <p:cNvPr id="185" name="그래픽 184" descr="남자 단색으로 채워진">
            <a:extLst>
              <a:ext uri="{FF2B5EF4-FFF2-40B4-BE49-F238E27FC236}">
                <a16:creationId xmlns:a16="http://schemas.microsoft.com/office/drawing/2014/main" id="{EFE3128F-5859-4C93-B19D-2F78F7D6C3C0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741666" y="2778221"/>
            <a:ext cx="528861" cy="528861"/>
          </a:xfrm>
          <a:prstGeom prst="rect">
            <a:avLst/>
          </a:prstGeom>
        </p:spPr>
      </p:pic>
      <p:pic>
        <p:nvPicPr>
          <p:cNvPr id="186" name="그래픽 185" descr="남자 단색으로 채워진">
            <a:extLst>
              <a:ext uri="{FF2B5EF4-FFF2-40B4-BE49-F238E27FC236}">
                <a16:creationId xmlns:a16="http://schemas.microsoft.com/office/drawing/2014/main" id="{4A4E8FD7-3257-42D4-B0FB-33D25C202399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191246" y="2778221"/>
            <a:ext cx="528861" cy="528861"/>
          </a:xfrm>
          <a:prstGeom prst="rect">
            <a:avLst/>
          </a:prstGeom>
        </p:spPr>
      </p:pic>
      <p:pic>
        <p:nvPicPr>
          <p:cNvPr id="187" name="그래픽 186" descr="남자 단색으로 채워진">
            <a:extLst>
              <a:ext uri="{FF2B5EF4-FFF2-40B4-BE49-F238E27FC236}">
                <a16:creationId xmlns:a16="http://schemas.microsoft.com/office/drawing/2014/main" id="{FA43DB49-D61D-4555-91F2-EFE04EF92CDF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842506" y="3456401"/>
            <a:ext cx="528861" cy="528861"/>
          </a:xfrm>
          <a:prstGeom prst="rect">
            <a:avLst/>
          </a:prstGeom>
        </p:spPr>
      </p:pic>
      <p:pic>
        <p:nvPicPr>
          <p:cNvPr id="188" name="그래픽 187" descr="남자 단색으로 채워진">
            <a:extLst>
              <a:ext uri="{FF2B5EF4-FFF2-40B4-BE49-F238E27FC236}">
                <a16:creationId xmlns:a16="http://schemas.microsoft.com/office/drawing/2014/main" id="{8BBD5FA7-5BE9-411E-89EA-5E6B41E0C13C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2086" y="3456401"/>
            <a:ext cx="528861" cy="528861"/>
          </a:xfrm>
          <a:prstGeom prst="rect">
            <a:avLst/>
          </a:prstGeom>
        </p:spPr>
      </p:pic>
      <p:pic>
        <p:nvPicPr>
          <p:cNvPr id="189" name="그래픽 188" descr="남자 단색으로 채워진">
            <a:extLst>
              <a:ext uri="{FF2B5EF4-FFF2-40B4-BE49-F238E27FC236}">
                <a16:creationId xmlns:a16="http://schemas.microsoft.com/office/drawing/2014/main" id="{8D5C836B-E785-4364-BFA9-5D4D7B2A425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741666" y="3456401"/>
            <a:ext cx="528861" cy="528861"/>
          </a:xfrm>
          <a:prstGeom prst="rect">
            <a:avLst/>
          </a:prstGeom>
        </p:spPr>
      </p:pic>
      <p:pic>
        <p:nvPicPr>
          <p:cNvPr id="190" name="그래픽 189" descr="남자 단색으로 채워진">
            <a:extLst>
              <a:ext uri="{FF2B5EF4-FFF2-40B4-BE49-F238E27FC236}">
                <a16:creationId xmlns:a16="http://schemas.microsoft.com/office/drawing/2014/main" id="{9F7B812B-1A30-47FC-ABFE-81CC12267E86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191246" y="3456401"/>
            <a:ext cx="528861" cy="528861"/>
          </a:xfrm>
          <a:prstGeom prst="rect">
            <a:avLst/>
          </a:prstGeom>
        </p:spPr>
      </p:pic>
      <p:pic>
        <p:nvPicPr>
          <p:cNvPr id="191" name="그래픽 190" descr="남자 단색으로 채워진">
            <a:extLst>
              <a:ext uri="{FF2B5EF4-FFF2-40B4-BE49-F238E27FC236}">
                <a16:creationId xmlns:a16="http://schemas.microsoft.com/office/drawing/2014/main" id="{E648D6C1-FA2B-408A-925C-7A5B4188E9B5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842506" y="4134581"/>
            <a:ext cx="528861" cy="528861"/>
          </a:xfrm>
          <a:prstGeom prst="rect">
            <a:avLst/>
          </a:prstGeom>
        </p:spPr>
      </p:pic>
      <p:pic>
        <p:nvPicPr>
          <p:cNvPr id="192" name="그래픽 191" descr="남자 단색으로 채워진">
            <a:extLst>
              <a:ext uri="{FF2B5EF4-FFF2-40B4-BE49-F238E27FC236}">
                <a16:creationId xmlns:a16="http://schemas.microsoft.com/office/drawing/2014/main" id="{EBDC3568-3865-4622-BD21-6E5DED62D9FC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292086" y="4134581"/>
            <a:ext cx="528861" cy="528861"/>
          </a:xfrm>
          <a:prstGeom prst="rect">
            <a:avLst/>
          </a:prstGeom>
        </p:spPr>
      </p:pic>
      <p:pic>
        <p:nvPicPr>
          <p:cNvPr id="193" name="그래픽 192" descr="남자 단색으로 채워진">
            <a:extLst>
              <a:ext uri="{FF2B5EF4-FFF2-40B4-BE49-F238E27FC236}">
                <a16:creationId xmlns:a16="http://schemas.microsoft.com/office/drawing/2014/main" id="{35A1A011-7E38-44EC-B22C-210FF3FC0E0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741666" y="4134581"/>
            <a:ext cx="528861" cy="528861"/>
          </a:xfrm>
          <a:prstGeom prst="rect">
            <a:avLst/>
          </a:prstGeom>
        </p:spPr>
      </p:pic>
      <p:pic>
        <p:nvPicPr>
          <p:cNvPr id="194" name="그래픽 193" descr="남자 단색으로 채워진">
            <a:extLst>
              <a:ext uri="{FF2B5EF4-FFF2-40B4-BE49-F238E27FC236}">
                <a16:creationId xmlns:a16="http://schemas.microsoft.com/office/drawing/2014/main" id="{B1F29778-A274-4ADA-83D0-330C8CD04CE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191246" y="4134581"/>
            <a:ext cx="528861" cy="528861"/>
          </a:xfrm>
          <a:prstGeom prst="rect">
            <a:avLst/>
          </a:prstGeom>
        </p:spPr>
      </p:pic>
      <p:pic>
        <p:nvPicPr>
          <p:cNvPr id="195" name="그래픽 194" descr="남자 단색으로 채워진">
            <a:extLst>
              <a:ext uri="{FF2B5EF4-FFF2-40B4-BE49-F238E27FC236}">
                <a16:creationId xmlns:a16="http://schemas.microsoft.com/office/drawing/2014/main" id="{E85EBD4A-E54E-46B6-8501-F76DD601B87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842506" y="4812761"/>
            <a:ext cx="528861" cy="528861"/>
          </a:xfrm>
          <a:prstGeom prst="rect">
            <a:avLst/>
          </a:prstGeom>
        </p:spPr>
      </p:pic>
      <p:pic>
        <p:nvPicPr>
          <p:cNvPr id="196" name="그래픽 195" descr="남자 단색으로 채워진">
            <a:extLst>
              <a:ext uri="{FF2B5EF4-FFF2-40B4-BE49-F238E27FC236}">
                <a16:creationId xmlns:a16="http://schemas.microsoft.com/office/drawing/2014/main" id="{0A04FE94-77BD-4AD2-A898-0823488C170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292086" y="4812761"/>
            <a:ext cx="528861" cy="528861"/>
          </a:xfrm>
          <a:prstGeom prst="rect">
            <a:avLst/>
          </a:prstGeom>
        </p:spPr>
      </p:pic>
      <p:pic>
        <p:nvPicPr>
          <p:cNvPr id="197" name="그래픽 196" descr="남자 단색으로 채워진">
            <a:extLst>
              <a:ext uri="{FF2B5EF4-FFF2-40B4-BE49-F238E27FC236}">
                <a16:creationId xmlns:a16="http://schemas.microsoft.com/office/drawing/2014/main" id="{6B07E149-C40C-4A78-85C7-CF608800756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741666" y="4812761"/>
            <a:ext cx="528861" cy="528861"/>
          </a:xfrm>
          <a:prstGeom prst="rect">
            <a:avLst/>
          </a:prstGeom>
        </p:spPr>
      </p:pic>
      <p:pic>
        <p:nvPicPr>
          <p:cNvPr id="198" name="그래픽 197" descr="남자 단색으로 채워진">
            <a:extLst>
              <a:ext uri="{FF2B5EF4-FFF2-40B4-BE49-F238E27FC236}">
                <a16:creationId xmlns:a16="http://schemas.microsoft.com/office/drawing/2014/main" id="{A96EE3D4-74CF-4869-8719-606BCE7676E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191246" y="4812761"/>
            <a:ext cx="528861" cy="528861"/>
          </a:xfrm>
          <a:prstGeom prst="rect">
            <a:avLst/>
          </a:prstGeom>
        </p:spPr>
      </p:pic>
      <p:sp>
        <p:nvSpPr>
          <p:cNvPr id="177" name="TextBox 176">
            <a:extLst>
              <a:ext uri="{FF2B5EF4-FFF2-40B4-BE49-F238E27FC236}">
                <a16:creationId xmlns:a16="http://schemas.microsoft.com/office/drawing/2014/main" id="{D3C20E46-1402-40C8-BB2F-88BEA73A2F34}"/>
              </a:ext>
            </a:extLst>
          </p:cNvPr>
          <p:cNvSpPr txBox="1"/>
          <p:nvPr/>
        </p:nvSpPr>
        <p:spPr>
          <a:xfrm>
            <a:off x="4072298" y="5552498"/>
            <a:ext cx="1418017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: 70%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178" name="Rectangle 5">
            <a:extLst>
              <a:ext uri="{FF2B5EF4-FFF2-40B4-BE49-F238E27FC236}">
                <a16:creationId xmlns:a16="http://schemas.microsoft.com/office/drawing/2014/main" id="{44D33F13-45C9-4840-85D4-57F2A7102B4F}"/>
              </a:ext>
            </a:extLst>
          </p:cNvPr>
          <p:cNvSpPr/>
          <p:nvPr/>
        </p:nvSpPr>
        <p:spPr>
          <a:xfrm>
            <a:off x="3727711" y="587022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204" name="그래픽 203" descr="남자 단색으로 채워진">
            <a:extLst>
              <a:ext uri="{FF2B5EF4-FFF2-40B4-BE49-F238E27FC236}">
                <a16:creationId xmlns:a16="http://schemas.microsoft.com/office/drawing/2014/main" id="{92557AA5-C760-4697-8C93-16FC78268010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71901" y="2100041"/>
            <a:ext cx="528861" cy="528861"/>
          </a:xfrm>
          <a:prstGeom prst="rect">
            <a:avLst/>
          </a:prstGeom>
        </p:spPr>
      </p:pic>
      <p:pic>
        <p:nvPicPr>
          <p:cNvPr id="205" name="그래픽 204" descr="남자 단색으로 채워진">
            <a:extLst>
              <a:ext uri="{FF2B5EF4-FFF2-40B4-BE49-F238E27FC236}">
                <a16:creationId xmlns:a16="http://schemas.microsoft.com/office/drawing/2014/main" id="{125E790A-BC6F-4CFE-A8D0-037783C84C62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921481" y="2100041"/>
            <a:ext cx="528861" cy="528861"/>
          </a:xfrm>
          <a:prstGeom prst="rect">
            <a:avLst/>
          </a:prstGeom>
        </p:spPr>
      </p:pic>
      <p:pic>
        <p:nvPicPr>
          <p:cNvPr id="206" name="그래픽 205" descr="남자 단색으로 채워진">
            <a:extLst>
              <a:ext uri="{FF2B5EF4-FFF2-40B4-BE49-F238E27FC236}">
                <a16:creationId xmlns:a16="http://schemas.microsoft.com/office/drawing/2014/main" id="{3FC4E780-DF51-43E3-AFC9-89C5096F4195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371061" y="2100041"/>
            <a:ext cx="528861" cy="528861"/>
          </a:xfrm>
          <a:prstGeom prst="rect">
            <a:avLst/>
          </a:prstGeom>
        </p:spPr>
      </p:pic>
      <p:pic>
        <p:nvPicPr>
          <p:cNvPr id="207" name="그래픽 206" descr="남자 단색으로 채워진">
            <a:extLst>
              <a:ext uri="{FF2B5EF4-FFF2-40B4-BE49-F238E27FC236}">
                <a16:creationId xmlns:a16="http://schemas.microsoft.com/office/drawing/2014/main" id="{F3EE6CFA-D708-46CD-954C-586DFD90AA49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20641" y="2100041"/>
            <a:ext cx="528861" cy="528861"/>
          </a:xfrm>
          <a:prstGeom prst="rect">
            <a:avLst/>
          </a:prstGeom>
        </p:spPr>
      </p:pic>
      <p:pic>
        <p:nvPicPr>
          <p:cNvPr id="208" name="그래픽 207" descr="남자 단색으로 채워진">
            <a:extLst>
              <a:ext uri="{FF2B5EF4-FFF2-40B4-BE49-F238E27FC236}">
                <a16:creationId xmlns:a16="http://schemas.microsoft.com/office/drawing/2014/main" id="{10FAF787-5763-4953-BDD6-BA38ADCB2D01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71901" y="2778221"/>
            <a:ext cx="528861" cy="528861"/>
          </a:xfrm>
          <a:prstGeom prst="rect">
            <a:avLst/>
          </a:prstGeom>
        </p:spPr>
      </p:pic>
      <p:pic>
        <p:nvPicPr>
          <p:cNvPr id="209" name="그래픽 208" descr="남자 단색으로 채워진">
            <a:extLst>
              <a:ext uri="{FF2B5EF4-FFF2-40B4-BE49-F238E27FC236}">
                <a16:creationId xmlns:a16="http://schemas.microsoft.com/office/drawing/2014/main" id="{E1EB0335-6C95-49AF-A6F4-761969A347FB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921481" y="2778221"/>
            <a:ext cx="528861" cy="528861"/>
          </a:xfrm>
          <a:prstGeom prst="rect">
            <a:avLst/>
          </a:prstGeom>
        </p:spPr>
      </p:pic>
      <p:pic>
        <p:nvPicPr>
          <p:cNvPr id="210" name="그래픽 209" descr="남자 단색으로 채워진">
            <a:extLst>
              <a:ext uri="{FF2B5EF4-FFF2-40B4-BE49-F238E27FC236}">
                <a16:creationId xmlns:a16="http://schemas.microsoft.com/office/drawing/2014/main" id="{52108700-E1AE-4705-B179-2658210C0FD5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371061" y="2778221"/>
            <a:ext cx="528861" cy="528861"/>
          </a:xfrm>
          <a:prstGeom prst="rect">
            <a:avLst/>
          </a:prstGeom>
        </p:spPr>
      </p:pic>
      <p:pic>
        <p:nvPicPr>
          <p:cNvPr id="211" name="그래픽 210" descr="남자 단색으로 채워진">
            <a:extLst>
              <a:ext uri="{FF2B5EF4-FFF2-40B4-BE49-F238E27FC236}">
                <a16:creationId xmlns:a16="http://schemas.microsoft.com/office/drawing/2014/main" id="{8BF00CAB-D4E5-4319-9AA4-560649B0CA45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20641" y="2778221"/>
            <a:ext cx="528861" cy="528861"/>
          </a:xfrm>
          <a:prstGeom prst="rect">
            <a:avLst/>
          </a:prstGeom>
        </p:spPr>
      </p:pic>
      <p:pic>
        <p:nvPicPr>
          <p:cNvPr id="212" name="그래픽 211" descr="남자 단색으로 채워진">
            <a:extLst>
              <a:ext uri="{FF2B5EF4-FFF2-40B4-BE49-F238E27FC236}">
                <a16:creationId xmlns:a16="http://schemas.microsoft.com/office/drawing/2014/main" id="{C5F7FED0-0F14-450E-BC2B-BFBA1301D9D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71901" y="3456401"/>
            <a:ext cx="528861" cy="528861"/>
          </a:xfrm>
          <a:prstGeom prst="rect">
            <a:avLst/>
          </a:prstGeom>
        </p:spPr>
      </p:pic>
      <p:pic>
        <p:nvPicPr>
          <p:cNvPr id="213" name="그래픽 212" descr="남자 단색으로 채워진">
            <a:extLst>
              <a:ext uri="{FF2B5EF4-FFF2-40B4-BE49-F238E27FC236}">
                <a16:creationId xmlns:a16="http://schemas.microsoft.com/office/drawing/2014/main" id="{8076FFB1-0F9D-401A-9222-A44C718330B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21481" y="3456401"/>
            <a:ext cx="528861" cy="528861"/>
          </a:xfrm>
          <a:prstGeom prst="rect">
            <a:avLst/>
          </a:prstGeom>
        </p:spPr>
      </p:pic>
      <p:pic>
        <p:nvPicPr>
          <p:cNvPr id="214" name="그래픽 213" descr="남자 단색으로 채워진">
            <a:extLst>
              <a:ext uri="{FF2B5EF4-FFF2-40B4-BE49-F238E27FC236}">
                <a16:creationId xmlns:a16="http://schemas.microsoft.com/office/drawing/2014/main" id="{ED6B466E-B14A-4D72-862C-5EF5B4F939A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71061" y="3456401"/>
            <a:ext cx="528861" cy="528861"/>
          </a:xfrm>
          <a:prstGeom prst="rect">
            <a:avLst/>
          </a:prstGeom>
        </p:spPr>
      </p:pic>
      <p:pic>
        <p:nvPicPr>
          <p:cNvPr id="215" name="그래픽 214" descr="남자 단색으로 채워진">
            <a:extLst>
              <a:ext uri="{FF2B5EF4-FFF2-40B4-BE49-F238E27FC236}">
                <a16:creationId xmlns:a16="http://schemas.microsoft.com/office/drawing/2014/main" id="{54706053-AD75-412D-B1BE-C00C91D00B0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20641" y="3456401"/>
            <a:ext cx="528861" cy="528861"/>
          </a:xfrm>
          <a:prstGeom prst="rect">
            <a:avLst/>
          </a:prstGeom>
        </p:spPr>
      </p:pic>
      <p:pic>
        <p:nvPicPr>
          <p:cNvPr id="216" name="그래픽 215" descr="남자 단색으로 채워진">
            <a:extLst>
              <a:ext uri="{FF2B5EF4-FFF2-40B4-BE49-F238E27FC236}">
                <a16:creationId xmlns:a16="http://schemas.microsoft.com/office/drawing/2014/main" id="{B321E16D-3679-4138-ACD6-0F3D5172871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71901" y="4134581"/>
            <a:ext cx="528861" cy="528861"/>
          </a:xfrm>
          <a:prstGeom prst="rect">
            <a:avLst/>
          </a:prstGeom>
        </p:spPr>
      </p:pic>
      <p:pic>
        <p:nvPicPr>
          <p:cNvPr id="217" name="그래픽 216" descr="남자 단색으로 채워진">
            <a:extLst>
              <a:ext uri="{FF2B5EF4-FFF2-40B4-BE49-F238E27FC236}">
                <a16:creationId xmlns:a16="http://schemas.microsoft.com/office/drawing/2014/main" id="{1E453B22-56A4-4654-928B-D29BB0E2C4D3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21481" y="4134581"/>
            <a:ext cx="528861" cy="528861"/>
          </a:xfrm>
          <a:prstGeom prst="rect">
            <a:avLst/>
          </a:prstGeom>
        </p:spPr>
      </p:pic>
      <p:pic>
        <p:nvPicPr>
          <p:cNvPr id="218" name="그래픽 217" descr="남자 단색으로 채워진">
            <a:extLst>
              <a:ext uri="{FF2B5EF4-FFF2-40B4-BE49-F238E27FC236}">
                <a16:creationId xmlns:a16="http://schemas.microsoft.com/office/drawing/2014/main" id="{62D718AB-F1C3-471F-BEAE-A54851AC1CE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71061" y="4134581"/>
            <a:ext cx="528861" cy="528861"/>
          </a:xfrm>
          <a:prstGeom prst="rect">
            <a:avLst/>
          </a:prstGeom>
        </p:spPr>
      </p:pic>
      <p:pic>
        <p:nvPicPr>
          <p:cNvPr id="219" name="그래픽 218" descr="남자 단색으로 채워진">
            <a:extLst>
              <a:ext uri="{FF2B5EF4-FFF2-40B4-BE49-F238E27FC236}">
                <a16:creationId xmlns:a16="http://schemas.microsoft.com/office/drawing/2014/main" id="{C79B36BA-F696-4009-A2B1-D30C1DA9975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20641" y="4134581"/>
            <a:ext cx="528861" cy="528861"/>
          </a:xfrm>
          <a:prstGeom prst="rect">
            <a:avLst/>
          </a:prstGeom>
        </p:spPr>
      </p:pic>
      <p:pic>
        <p:nvPicPr>
          <p:cNvPr id="220" name="그래픽 219" descr="남자 단색으로 채워진">
            <a:extLst>
              <a:ext uri="{FF2B5EF4-FFF2-40B4-BE49-F238E27FC236}">
                <a16:creationId xmlns:a16="http://schemas.microsoft.com/office/drawing/2014/main" id="{C9149F3E-2C0A-4161-B14D-8A047A60669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71901" y="4812761"/>
            <a:ext cx="528861" cy="528861"/>
          </a:xfrm>
          <a:prstGeom prst="rect">
            <a:avLst/>
          </a:prstGeom>
        </p:spPr>
      </p:pic>
      <p:pic>
        <p:nvPicPr>
          <p:cNvPr id="221" name="그래픽 220" descr="남자 단색으로 채워진">
            <a:extLst>
              <a:ext uri="{FF2B5EF4-FFF2-40B4-BE49-F238E27FC236}">
                <a16:creationId xmlns:a16="http://schemas.microsoft.com/office/drawing/2014/main" id="{4C716CF8-0D92-439A-9355-53A247BB721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921481" y="4812761"/>
            <a:ext cx="528861" cy="528861"/>
          </a:xfrm>
          <a:prstGeom prst="rect">
            <a:avLst/>
          </a:prstGeom>
        </p:spPr>
      </p:pic>
      <p:pic>
        <p:nvPicPr>
          <p:cNvPr id="222" name="그래픽 221" descr="남자 단색으로 채워진">
            <a:extLst>
              <a:ext uri="{FF2B5EF4-FFF2-40B4-BE49-F238E27FC236}">
                <a16:creationId xmlns:a16="http://schemas.microsoft.com/office/drawing/2014/main" id="{235A9F4C-A25F-490E-A57D-BE6E74A9E3A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71061" y="4812761"/>
            <a:ext cx="528861" cy="528861"/>
          </a:xfrm>
          <a:prstGeom prst="rect">
            <a:avLst/>
          </a:prstGeom>
        </p:spPr>
      </p:pic>
      <p:pic>
        <p:nvPicPr>
          <p:cNvPr id="223" name="그래픽 222" descr="남자 단색으로 채워진">
            <a:extLst>
              <a:ext uri="{FF2B5EF4-FFF2-40B4-BE49-F238E27FC236}">
                <a16:creationId xmlns:a16="http://schemas.microsoft.com/office/drawing/2014/main" id="{B282E17D-1F0D-4F71-BE97-1B9DAE67D2F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20641" y="4812761"/>
            <a:ext cx="528861" cy="528861"/>
          </a:xfrm>
          <a:prstGeom prst="rect">
            <a:avLst/>
          </a:prstGeom>
        </p:spPr>
      </p:pic>
      <p:sp>
        <p:nvSpPr>
          <p:cNvPr id="202" name="TextBox 201">
            <a:extLst>
              <a:ext uri="{FF2B5EF4-FFF2-40B4-BE49-F238E27FC236}">
                <a16:creationId xmlns:a16="http://schemas.microsoft.com/office/drawing/2014/main" id="{370A247A-7BF3-4A81-9F0E-0A8879CFC464}"/>
              </a:ext>
            </a:extLst>
          </p:cNvPr>
          <p:cNvSpPr txBox="1"/>
          <p:nvPr/>
        </p:nvSpPr>
        <p:spPr>
          <a:xfrm>
            <a:off x="6695276" y="5552498"/>
            <a:ext cx="1430841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: 40%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03" name="Rectangle 5">
            <a:extLst>
              <a:ext uri="{FF2B5EF4-FFF2-40B4-BE49-F238E27FC236}">
                <a16:creationId xmlns:a16="http://schemas.microsoft.com/office/drawing/2014/main" id="{80ACEA17-65A0-46AA-8826-CBE6DEAEB24D}"/>
              </a:ext>
            </a:extLst>
          </p:cNvPr>
          <p:cNvSpPr/>
          <p:nvPr/>
        </p:nvSpPr>
        <p:spPr>
          <a:xfrm>
            <a:off x="6357105" y="587022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229" name="그래픽 228" descr="남자 단색으로 채워진">
            <a:extLst>
              <a:ext uri="{FF2B5EF4-FFF2-40B4-BE49-F238E27FC236}">
                <a16:creationId xmlns:a16="http://schemas.microsoft.com/office/drawing/2014/main" id="{38C9D236-B758-42BA-94DE-A67D2F8A3375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101294" y="2100041"/>
            <a:ext cx="528861" cy="528861"/>
          </a:xfrm>
          <a:prstGeom prst="rect">
            <a:avLst/>
          </a:prstGeom>
        </p:spPr>
      </p:pic>
      <p:pic>
        <p:nvPicPr>
          <p:cNvPr id="230" name="그래픽 229" descr="남자 단색으로 채워진">
            <a:extLst>
              <a:ext uri="{FF2B5EF4-FFF2-40B4-BE49-F238E27FC236}">
                <a16:creationId xmlns:a16="http://schemas.microsoft.com/office/drawing/2014/main" id="{6134DE78-D40A-427F-A58C-0EBE8109BF81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550874" y="2100041"/>
            <a:ext cx="528861" cy="528861"/>
          </a:xfrm>
          <a:prstGeom prst="rect">
            <a:avLst/>
          </a:prstGeom>
        </p:spPr>
      </p:pic>
      <p:pic>
        <p:nvPicPr>
          <p:cNvPr id="231" name="그래픽 230" descr="남자 단색으로 채워진">
            <a:extLst>
              <a:ext uri="{FF2B5EF4-FFF2-40B4-BE49-F238E27FC236}">
                <a16:creationId xmlns:a16="http://schemas.microsoft.com/office/drawing/2014/main" id="{4CB04F15-D1CD-43F8-BE58-0614D75036D5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0454" y="2100041"/>
            <a:ext cx="528861" cy="528861"/>
          </a:xfrm>
          <a:prstGeom prst="rect">
            <a:avLst/>
          </a:prstGeom>
        </p:spPr>
      </p:pic>
      <p:pic>
        <p:nvPicPr>
          <p:cNvPr id="232" name="그래픽 231" descr="남자 단색으로 채워진">
            <a:extLst>
              <a:ext uri="{FF2B5EF4-FFF2-40B4-BE49-F238E27FC236}">
                <a16:creationId xmlns:a16="http://schemas.microsoft.com/office/drawing/2014/main" id="{463DEF78-D315-4673-B73F-2DE34F96D18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450034" y="2100041"/>
            <a:ext cx="528861" cy="528861"/>
          </a:xfrm>
          <a:prstGeom prst="rect">
            <a:avLst/>
          </a:prstGeom>
        </p:spPr>
      </p:pic>
      <p:pic>
        <p:nvPicPr>
          <p:cNvPr id="233" name="그래픽 232" descr="남자 단색으로 채워진">
            <a:extLst>
              <a:ext uri="{FF2B5EF4-FFF2-40B4-BE49-F238E27FC236}">
                <a16:creationId xmlns:a16="http://schemas.microsoft.com/office/drawing/2014/main" id="{C1307427-2C28-4576-A361-3E69EB4CC957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101294" y="2778221"/>
            <a:ext cx="528861" cy="528861"/>
          </a:xfrm>
          <a:prstGeom prst="rect">
            <a:avLst/>
          </a:prstGeom>
        </p:spPr>
      </p:pic>
      <p:pic>
        <p:nvPicPr>
          <p:cNvPr id="234" name="그래픽 233" descr="남자 단색으로 채워진">
            <a:extLst>
              <a:ext uri="{FF2B5EF4-FFF2-40B4-BE49-F238E27FC236}">
                <a16:creationId xmlns:a16="http://schemas.microsoft.com/office/drawing/2014/main" id="{8A1309FC-A9A8-4569-9880-180B91635D4D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550874" y="2778221"/>
            <a:ext cx="528861" cy="528861"/>
          </a:xfrm>
          <a:prstGeom prst="rect">
            <a:avLst/>
          </a:prstGeom>
        </p:spPr>
      </p:pic>
      <p:pic>
        <p:nvPicPr>
          <p:cNvPr id="235" name="그래픽 234" descr="남자 단색으로 채워진">
            <a:extLst>
              <a:ext uri="{FF2B5EF4-FFF2-40B4-BE49-F238E27FC236}">
                <a16:creationId xmlns:a16="http://schemas.microsoft.com/office/drawing/2014/main" id="{B62A40C3-F67B-48B5-8BDE-3DEF105365B4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0454" y="2778221"/>
            <a:ext cx="528861" cy="528861"/>
          </a:xfrm>
          <a:prstGeom prst="rect">
            <a:avLst/>
          </a:prstGeom>
        </p:spPr>
      </p:pic>
      <p:pic>
        <p:nvPicPr>
          <p:cNvPr id="236" name="그래픽 235" descr="남자 단색으로 채워진">
            <a:extLst>
              <a:ext uri="{FF2B5EF4-FFF2-40B4-BE49-F238E27FC236}">
                <a16:creationId xmlns:a16="http://schemas.microsoft.com/office/drawing/2014/main" id="{D7E9ABF7-29A3-4A1F-9AB0-A0F56C18E92F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450034" y="2778221"/>
            <a:ext cx="528861" cy="528861"/>
          </a:xfrm>
          <a:prstGeom prst="rect">
            <a:avLst/>
          </a:prstGeom>
        </p:spPr>
      </p:pic>
      <p:pic>
        <p:nvPicPr>
          <p:cNvPr id="237" name="그래픽 236" descr="남자 단색으로 채워진">
            <a:extLst>
              <a:ext uri="{FF2B5EF4-FFF2-40B4-BE49-F238E27FC236}">
                <a16:creationId xmlns:a16="http://schemas.microsoft.com/office/drawing/2014/main" id="{4D5F27DE-8D25-47F5-A517-635DFBAD80E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101294" y="3456401"/>
            <a:ext cx="528861" cy="528861"/>
          </a:xfrm>
          <a:prstGeom prst="rect">
            <a:avLst/>
          </a:prstGeom>
        </p:spPr>
      </p:pic>
      <p:pic>
        <p:nvPicPr>
          <p:cNvPr id="238" name="그래픽 237" descr="남자 단색으로 채워진">
            <a:extLst>
              <a:ext uri="{FF2B5EF4-FFF2-40B4-BE49-F238E27FC236}">
                <a16:creationId xmlns:a16="http://schemas.microsoft.com/office/drawing/2014/main" id="{A1BEEF79-C4ED-41BA-B96F-223B2FB185BA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550874" y="3456401"/>
            <a:ext cx="528861" cy="528861"/>
          </a:xfrm>
          <a:prstGeom prst="rect">
            <a:avLst/>
          </a:prstGeom>
        </p:spPr>
      </p:pic>
      <p:pic>
        <p:nvPicPr>
          <p:cNvPr id="239" name="그래픽 238" descr="남자 단색으로 채워진">
            <a:extLst>
              <a:ext uri="{FF2B5EF4-FFF2-40B4-BE49-F238E27FC236}">
                <a16:creationId xmlns:a16="http://schemas.microsoft.com/office/drawing/2014/main" id="{3A423345-6971-4EB3-A5A9-2E24956256D3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0454" y="3456401"/>
            <a:ext cx="528861" cy="528861"/>
          </a:xfrm>
          <a:prstGeom prst="rect">
            <a:avLst/>
          </a:prstGeom>
        </p:spPr>
      </p:pic>
      <p:pic>
        <p:nvPicPr>
          <p:cNvPr id="240" name="그래픽 239" descr="남자 단색으로 채워진">
            <a:extLst>
              <a:ext uri="{FF2B5EF4-FFF2-40B4-BE49-F238E27FC236}">
                <a16:creationId xmlns:a16="http://schemas.microsoft.com/office/drawing/2014/main" id="{47D1A866-E5A7-4E8C-9CA8-BE5061E4CC5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450034" y="3456401"/>
            <a:ext cx="528861" cy="528861"/>
          </a:xfrm>
          <a:prstGeom prst="rect">
            <a:avLst/>
          </a:prstGeom>
        </p:spPr>
      </p:pic>
      <p:pic>
        <p:nvPicPr>
          <p:cNvPr id="241" name="그래픽 240" descr="남자 단색으로 채워진">
            <a:extLst>
              <a:ext uri="{FF2B5EF4-FFF2-40B4-BE49-F238E27FC236}">
                <a16:creationId xmlns:a16="http://schemas.microsoft.com/office/drawing/2014/main" id="{431BA61F-17D7-419B-91DC-5B564688E00A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101294" y="4134581"/>
            <a:ext cx="528861" cy="528861"/>
          </a:xfrm>
          <a:prstGeom prst="rect">
            <a:avLst/>
          </a:prstGeom>
        </p:spPr>
      </p:pic>
      <p:pic>
        <p:nvPicPr>
          <p:cNvPr id="242" name="그래픽 241" descr="남자 단색으로 채워진">
            <a:extLst>
              <a:ext uri="{FF2B5EF4-FFF2-40B4-BE49-F238E27FC236}">
                <a16:creationId xmlns:a16="http://schemas.microsoft.com/office/drawing/2014/main" id="{B981533B-9758-481F-850C-0AEB36B5D335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550874" y="4134581"/>
            <a:ext cx="528861" cy="528861"/>
          </a:xfrm>
          <a:prstGeom prst="rect">
            <a:avLst/>
          </a:prstGeom>
        </p:spPr>
      </p:pic>
      <p:pic>
        <p:nvPicPr>
          <p:cNvPr id="243" name="그래픽 242" descr="남자 단색으로 채워진">
            <a:extLst>
              <a:ext uri="{FF2B5EF4-FFF2-40B4-BE49-F238E27FC236}">
                <a16:creationId xmlns:a16="http://schemas.microsoft.com/office/drawing/2014/main" id="{FF0DE40D-B77A-4991-8CE8-51A62B783A04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0454" y="4134581"/>
            <a:ext cx="528861" cy="528861"/>
          </a:xfrm>
          <a:prstGeom prst="rect">
            <a:avLst/>
          </a:prstGeom>
        </p:spPr>
      </p:pic>
      <p:pic>
        <p:nvPicPr>
          <p:cNvPr id="244" name="그래픽 243" descr="남자 단색으로 채워진">
            <a:extLst>
              <a:ext uri="{FF2B5EF4-FFF2-40B4-BE49-F238E27FC236}">
                <a16:creationId xmlns:a16="http://schemas.microsoft.com/office/drawing/2014/main" id="{7A849348-5CBE-4F82-ACDB-317A3A77CC92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450034" y="4134581"/>
            <a:ext cx="528861" cy="528861"/>
          </a:xfrm>
          <a:prstGeom prst="rect">
            <a:avLst/>
          </a:prstGeom>
        </p:spPr>
      </p:pic>
      <p:pic>
        <p:nvPicPr>
          <p:cNvPr id="245" name="그래픽 244" descr="남자 단색으로 채워진">
            <a:extLst>
              <a:ext uri="{FF2B5EF4-FFF2-40B4-BE49-F238E27FC236}">
                <a16:creationId xmlns:a16="http://schemas.microsoft.com/office/drawing/2014/main" id="{C37A00A9-7B8F-46F2-97DC-54D60BEF94B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101294" y="4812761"/>
            <a:ext cx="528861" cy="528861"/>
          </a:xfrm>
          <a:prstGeom prst="rect">
            <a:avLst/>
          </a:prstGeom>
        </p:spPr>
      </p:pic>
      <p:pic>
        <p:nvPicPr>
          <p:cNvPr id="246" name="그래픽 245" descr="남자 단색으로 채워진">
            <a:extLst>
              <a:ext uri="{FF2B5EF4-FFF2-40B4-BE49-F238E27FC236}">
                <a16:creationId xmlns:a16="http://schemas.microsoft.com/office/drawing/2014/main" id="{376641C9-D4E4-497A-92FB-0B39E7D2692E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550874" y="4812761"/>
            <a:ext cx="528861" cy="528861"/>
          </a:xfrm>
          <a:prstGeom prst="rect">
            <a:avLst/>
          </a:prstGeom>
        </p:spPr>
      </p:pic>
      <p:pic>
        <p:nvPicPr>
          <p:cNvPr id="247" name="그래픽 246" descr="남자 단색으로 채워진">
            <a:extLst>
              <a:ext uri="{FF2B5EF4-FFF2-40B4-BE49-F238E27FC236}">
                <a16:creationId xmlns:a16="http://schemas.microsoft.com/office/drawing/2014/main" id="{1D07A11F-95BE-4C8A-885C-789835AF15B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000454" y="4812761"/>
            <a:ext cx="528861" cy="528861"/>
          </a:xfrm>
          <a:prstGeom prst="rect">
            <a:avLst/>
          </a:prstGeom>
        </p:spPr>
      </p:pic>
      <p:pic>
        <p:nvPicPr>
          <p:cNvPr id="248" name="그래픽 247" descr="남자 단색으로 채워진">
            <a:extLst>
              <a:ext uri="{FF2B5EF4-FFF2-40B4-BE49-F238E27FC236}">
                <a16:creationId xmlns:a16="http://schemas.microsoft.com/office/drawing/2014/main" id="{7CA42C4C-06D1-418F-B09B-2E5F2CA0061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450034" y="4812761"/>
            <a:ext cx="528861" cy="528861"/>
          </a:xfrm>
          <a:prstGeom prst="rect">
            <a:avLst/>
          </a:prstGeom>
        </p:spPr>
      </p:pic>
      <p:sp>
        <p:nvSpPr>
          <p:cNvPr id="227" name="TextBox 226">
            <a:extLst>
              <a:ext uri="{FF2B5EF4-FFF2-40B4-BE49-F238E27FC236}">
                <a16:creationId xmlns:a16="http://schemas.microsoft.com/office/drawing/2014/main" id="{FA2DFB98-3E51-47CE-B752-12355FC15D60}"/>
              </a:ext>
            </a:extLst>
          </p:cNvPr>
          <p:cNvSpPr txBox="1"/>
          <p:nvPr/>
        </p:nvSpPr>
        <p:spPr>
          <a:xfrm>
            <a:off x="9327077" y="5552498"/>
            <a:ext cx="1426031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: 80%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3">
                  <a:lumMod val="75000"/>
                </a:schemeClr>
              </a:solidFill>
              <a:latin typeface="페이퍼로지 5 Medium" pitchFamily="2" charset="-127"/>
              <a:ea typeface="페이퍼로지 5 Medium" pitchFamily="2" charset="-127"/>
            </a:endParaRPr>
          </a:p>
        </p:txBody>
      </p:sp>
      <p:sp>
        <p:nvSpPr>
          <p:cNvPr id="228" name="Rectangle 5">
            <a:extLst>
              <a:ext uri="{FF2B5EF4-FFF2-40B4-BE49-F238E27FC236}">
                <a16:creationId xmlns:a16="http://schemas.microsoft.com/office/drawing/2014/main" id="{93119C57-3771-4274-89E2-CB256D551975}"/>
              </a:ext>
            </a:extLst>
          </p:cNvPr>
          <p:cNvSpPr/>
          <p:nvPr/>
        </p:nvSpPr>
        <p:spPr>
          <a:xfrm>
            <a:off x="8986500" y="587022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1B35ACB-7488-40CE-9CF9-230A51FEE301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FB0411E-54AD-EB57-22AC-15316AE3C6B0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205832780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Freeform 132">
            <a:extLst>
              <a:ext uri="{FF2B5EF4-FFF2-40B4-BE49-F238E27FC236}">
                <a16:creationId xmlns:a16="http://schemas.microsoft.com/office/drawing/2014/main" id="{B84F6A35-4B51-45F1-A154-FFC8D461C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9798" y="4538959"/>
            <a:ext cx="96285" cy="87532"/>
          </a:xfrm>
          <a:custGeom>
            <a:avLst/>
            <a:gdLst>
              <a:gd name="T0" fmla="*/ 96 w 195"/>
              <a:gd name="T1" fmla="*/ 175 h 176"/>
              <a:gd name="T2" fmla="*/ 96 w 195"/>
              <a:gd name="T3" fmla="*/ 175 h 176"/>
              <a:gd name="T4" fmla="*/ 0 w 195"/>
              <a:gd name="T5" fmla="*/ 0 h 176"/>
              <a:gd name="T6" fmla="*/ 96 w 195"/>
              <a:gd name="T7" fmla="*/ 36 h 176"/>
              <a:gd name="T8" fmla="*/ 194 w 195"/>
              <a:gd name="T9" fmla="*/ 0 h 176"/>
              <a:gd name="T10" fmla="*/ 194 w 195"/>
              <a:gd name="T11" fmla="*/ 0 h 176"/>
              <a:gd name="T12" fmla="*/ 96 w 195"/>
              <a:gd name="T13" fmla="*/ 17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76">
                <a:moveTo>
                  <a:pt x="96" y="175"/>
                </a:moveTo>
                <a:lnTo>
                  <a:pt x="96" y="175"/>
                </a:lnTo>
                <a:cubicBezTo>
                  <a:pt x="75" y="117"/>
                  <a:pt x="38" y="45"/>
                  <a:pt x="0" y="0"/>
                </a:cubicBezTo>
                <a:lnTo>
                  <a:pt x="96" y="36"/>
                </a:lnTo>
                <a:lnTo>
                  <a:pt x="194" y="0"/>
                </a:lnTo>
                <a:lnTo>
                  <a:pt x="194" y="0"/>
                </a:lnTo>
                <a:cubicBezTo>
                  <a:pt x="155" y="45"/>
                  <a:pt x="118" y="117"/>
                  <a:pt x="96" y="175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92" name="Freeform 131">
            <a:extLst>
              <a:ext uri="{FF2B5EF4-FFF2-40B4-BE49-F238E27FC236}">
                <a16:creationId xmlns:a16="http://schemas.microsoft.com/office/drawing/2014/main" id="{429C48D4-8250-4B16-9646-006A5B687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88" y="2589197"/>
            <a:ext cx="1724371" cy="1976023"/>
          </a:xfrm>
          <a:custGeom>
            <a:avLst/>
            <a:gdLst>
              <a:gd name="T0" fmla="*/ 0 w 3477"/>
              <a:gd name="T1" fmla="*/ 1738 h 3984"/>
              <a:gd name="T2" fmla="*/ 0 w 3477"/>
              <a:gd name="T3" fmla="*/ 1738 h 3984"/>
              <a:gd name="T4" fmla="*/ 1738 w 3477"/>
              <a:gd name="T5" fmla="*/ 0 h 3984"/>
              <a:gd name="T6" fmla="*/ 1738 w 3477"/>
              <a:gd name="T7" fmla="*/ 0 h 3984"/>
              <a:gd name="T8" fmla="*/ 3476 w 3477"/>
              <a:gd name="T9" fmla="*/ 1738 h 3984"/>
              <a:gd name="T10" fmla="*/ 3476 w 3477"/>
              <a:gd name="T11" fmla="*/ 1738 h 3984"/>
              <a:gd name="T12" fmla="*/ 1738 w 3477"/>
              <a:gd name="T13" fmla="*/ 3474 h 3984"/>
              <a:gd name="T14" fmla="*/ 1738 w 3477"/>
              <a:gd name="T15" fmla="*/ 3983 h 3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77" h="3984">
                <a:moveTo>
                  <a:pt x="0" y="1738"/>
                </a:moveTo>
                <a:lnTo>
                  <a:pt x="0" y="1738"/>
                </a:lnTo>
                <a:cubicBezTo>
                  <a:pt x="0" y="780"/>
                  <a:pt x="780" y="0"/>
                  <a:pt x="1738" y="0"/>
                </a:cubicBezTo>
                <a:lnTo>
                  <a:pt x="1738" y="0"/>
                </a:lnTo>
                <a:cubicBezTo>
                  <a:pt x="2697" y="0"/>
                  <a:pt x="3476" y="780"/>
                  <a:pt x="3476" y="1738"/>
                </a:cubicBezTo>
                <a:lnTo>
                  <a:pt x="3476" y="1738"/>
                </a:lnTo>
                <a:cubicBezTo>
                  <a:pt x="3476" y="2695"/>
                  <a:pt x="2697" y="3474"/>
                  <a:pt x="1738" y="3474"/>
                </a:cubicBezTo>
                <a:lnTo>
                  <a:pt x="1738" y="3983"/>
                </a:lnTo>
              </a:path>
            </a:pathLst>
          </a:custGeom>
          <a:noFill/>
          <a:ln w="2540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94" name="Freeform 133">
            <a:extLst>
              <a:ext uri="{FF2B5EF4-FFF2-40B4-BE49-F238E27FC236}">
                <a16:creationId xmlns:a16="http://schemas.microsoft.com/office/drawing/2014/main" id="{E38A75AE-BD01-42C7-B116-E77F45320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6415" y="2689858"/>
            <a:ext cx="1523048" cy="1523047"/>
          </a:xfrm>
          <a:custGeom>
            <a:avLst/>
            <a:gdLst>
              <a:gd name="T0" fmla="*/ 3068 w 3069"/>
              <a:gd name="T1" fmla="*/ 1534 h 3068"/>
              <a:gd name="T2" fmla="*/ 3068 w 3069"/>
              <a:gd name="T3" fmla="*/ 1534 h 3068"/>
              <a:gd name="T4" fmla="*/ 1533 w 3069"/>
              <a:gd name="T5" fmla="*/ 3067 h 3068"/>
              <a:gd name="T6" fmla="*/ 1533 w 3069"/>
              <a:gd name="T7" fmla="*/ 3067 h 3068"/>
              <a:gd name="T8" fmla="*/ 0 w 3069"/>
              <a:gd name="T9" fmla="*/ 1534 h 3068"/>
              <a:gd name="T10" fmla="*/ 0 w 3069"/>
              <a:gd name="T11" fmla="*/ 1534 h 3068"/>
              <a:gd name="T12" fmla="*/ 1533 w 3069"/>
              <a:gd name="T13" fmla="*/ 0 h 3068"/>
              <a:gd name="T14" fmla="*/ 1533 w 3069"/>
              <a:gd name="T15" fmla="*/ 0 h 3068"/>
              <a:gd name="T16" fmla="*/ 3068 w 3069"/>
              <a:gd name="T17" fmla="*/ 1534 h 30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69" h="3068">
                <a:moveTo>
                  <a:pt x="3068" y="1534"/>
                </a:moveTo>
                <a:lnTo>
                  <a:pt x="3068" y="1534"/>
                </a:lnTo>
                <a:cubicBezTo>
                  <a:pt x="3068" y="2380"/>
                  <a:pt x="2381" y="3067"/>
                  <a:pt x="1533" y="3067"/>
                </a:cubicBezTo>
                <a:lnTo>
                  <a:pt x="1533" y="3067"/>
                </a:lnTo>
                <a:cubicBezTo>
                  <a:pt x="686" y="3067"/>
                  <a:pt x="0" y="2380"/>
                  <a:pt x="0" y="1534"/>
                </a:cubicBezTo>
                <a:lnTo>
                  <a:pt x="0" y="1534"/>
                </a:lnTo>
                <a:cubicBezTo>
                  <a:pt x="0" y="686"/>
                  <a:pt x="686" y="0"/>
                  <a:pt x="1533" y="0"/>
                </a:cubicBezTo>
                <a:lnTo>
                  <a:pt x="1533" y="0"/>
                </a:lnTo>
                <a:cubicBezTo>
                  <a:pt x="2381" y="0"/>
                  <a:pt x="3068" y="686"/>
                  <a:pt x="3068" y="1534"/>
                </a:cubicBez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96" name="Freeform 197">
            <a:extLst>
              <a:ext uri="{FF2B5EF4-FFF2-40B4-BE49-F238E27FC236}">
                <a16:creationId xmlns:a16="http://schemas.microsoft.com/office/drawing/2014/main" id="{11BD1C9D-659A-4D60-8B8D-F39AA6382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7557" y="3791651"/>
            <a:ext cx="1724371" cy="1986963"/>
          </a:xfrm>
          <a:custGeom>
            <a:avLst/>
            <a:gdLst>
              <a:gd name="T0" fmla="*/ 0 w 3477"/>
              <a:gd name="T1" fmla="*/ 2264 h 4003"/>
              <a:gd name="T2" fmla="*/ 0 w 3477"/>
              <a:gd name="T3" fmla="*/ 2264 h 4003"/>
              <a:gd name="T4" fmla="*/ 1738 w 3477"/>
              <a:gd name="T5" fmla="*/ 4002 h 4003"/>
              <a:gd name="T6" fmla="*/ 1738 w 3477"/>
              <a:gd name="T7" fmla="*/ 4002 h 4003"/>
              <a:gd name="T8" fmla="*/ 3476 w 3477"/>
              <a:gd name="T9" fmla="*/ 2264 h 4003"/>
              <a:gd name="T10" fmla="*/ 3476 w 3477"/>
              <a:gd name="T11" fmla="*/ 2264 h 4003"/>
              <a:gd name="T12" fmla="*/ 1738 w 3477"/>
              <a:gd name="T13" fmla="*/ 526 h 4003"/>
              <a:gd name="T14" fmla="*/ 1738 w 3477"/>
              <a:gd name="T15" fmla="*/ 0 h 4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77" h="4003">
                <a:moveTo>
                  <a:pt x="0" y="2264"/>
                </a:moveTo>
                <a:lnTo>
                  <a:pt x="0" y="2264"/>
                </a:lnTo>
                <a:cubicBezTo>
                  <a:pt x="0" y="3222"/>
                  <a:pt x="779" y="4002"/>
                  <a:pt x="1738" y="4002"/>
                </a:cubicBezTo>
                <a:lnTo>
                  <a:pt x="1738" y="4002"/>
                </a:lnTo>
                <a:cubicBezTo>
                  <a:pt x="2696" y="4002"/>
                  <a:pt x="3476" y="3222"/>
                  <a:pt x="3476" y="2264"/>
                </a:cubicBezTo>
                <a:lnTo>
                  <a:pt x="3476" y="2264"/>
                </a:lnTo>
                <a:cubicBezTo>
                  <a:pt x="3476" y="1306"/>
                  <a:pt x="2696" y="526"/>
                  <a:pt x="1738" y="526"/>
                </a:cubicBezTo>
                <a:lnTo>
                  <a:pt x="1738" y="0"/>
                </a:lnTo>
              </a:path>
            </a:pathLst>
          </a:custGeom>
          <a:noFill/>
          <a:ln w="25400" cap="flat">
            <a:solidFill>
              <a:schemeClr val="accent2">
                <a:lumMod val="50000"/>
                <a:lumOff val="50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97" name="Freeform 198">
            <a:extLst>
              <a:ext uri="{FF2B5EF4-FFF2-40B4-BE49-F238E27FC236}">
                <a16:creationId xmlns:a16="http://schemas.microsoft.com/office/drawing/2014/main" id="{8508940E-19AE-41D2-B5BA-AC6169007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0870" y="3730380"/>
            <a:ext cx="96285" cy="85343"/>
          </a:xfrm>
          <a:custGeom>
            <a:avLst/>
            <a:gdLst>
              <a:gd name="T0" fmla="*/ 97 w 195"/>
              <a:gd name="T1" fmla="*/ 0 h 174"/>
              <a:gd name="T2" fmla="*/ 97 w 195"/>
              <a:gd name="T3" fmla="*/ 0 h 174"/>
              <a:gd name="T4" fmla="*/ 194 w 195"/>
              <a:gd name="T5" fmla="*/ 173 h 174"/>
              <a:gd name="T6" fmla="*/ 97 w 195"/>
              <a:gd name="T7" fmla="*/ 138 h 174"/>
              <a:gd name="T8" fmla="*/ 0 w 195"/>
              <a:gd name="T9" fmla="*/ 173 h 174"/>
              <a:gd name="T10" fmla="*/ 0 w 195"/>
              <a:gd name="T11" fmla="*/ 173 h 174"/>
              <a:gd name="T12" fmla="*/ 97 w 195"/>
              <a:gd name="T13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74">
                <a:moveTo>
                  <a:pt x="97" y="0"/>
                </a:moveTo>
                <a:lnTo>
                  <a:pt x="97" y="0"/>
                </a:lnTo>
                <a:cubicBezTo>
                  <a:pt x="118" y="58"/>
                  <a:pt x="155" y="129"/>
                  <a:pt x="194" y="173"/>
                </a:cubicBezTo>
                <a:lnTo>
                  <a:pt x="97" y="138"/>
                </a:lnTo>
                <a:lnTo>
                  <a:pt x="0" y="173"/>
                </a:lnTo>
                <a:lnTo>
                  <a:pt x="0" y="173"/>
                </a:lnTo>
                <a:cubicBezTo>
                  <a:pt x="39" y="129"/>
                  <a:pt x="75" y="58"/>
                  <a:pt x="97" y="0"/>
                </a:cubicBezTo>
              </a:path>
            </a:pathLst>
          </a:custGeom>
          <a:solidFill>
            <a:schemeClr val="accent2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98" name="Freeform 199">
            <a:extLst>
              <a:ext uri="{FF2B5EF4-FFF2-40B4-BE49-F238E27FC236}">
                <a16:creationId xmlns:a16="http://schemas.microsoft.com/office/drawing/2014/main" id="{C6B55152-7DFC-4E14-8085-A799BE110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8699" y="4152719"/>
            <a:ext cx="1523048" cy="1523047"/>
          </a:xfrm>
          <a:custGeom>
            <a:avLst/>
            <a:gdLst>
              <a:gd name="T0" fmla="*/ 3068 w 3069"/>
              <a:gd name="T1" fmla="*/ 1535 h 3070"/>
              <a:gd name="T2" fmla="*/ 3068 w 3069"/>
              <a:gd name="T3" fmla="*/ 1535 h 3070"/>
              <a:gd name="T4" fmla="*/ 1534 w 3069"/>
              <a:gd name="T5" fmla="*/ 3069 h 3070"/>
              <a:gd name="T6" fmla="*/ 1534 w 3069"/>
              <a:gd name="T7" fmla="*/ 3069 h 3070"/>
              <a:gd name="T8" fmla="*/ 0 w 3069"/>
              <a:gd name="T9" fmla="*/ 1535 h 3070"/>
              <a:gd name="T10" fmla="*/ 0 w 3069"/>
              <a:gd name="T11" fmla="*/ 1535 h 3070"/>
              <a:gd name="T12" fmla="*/ 1534 w 3069"/>
              <a:gd name="T13" fmla="*/ 0 h 3070"/>
              <a:gd name="T14" fmla="*/ 1534 w 3069"/>
              <a:gd name="T15" fmla="*/ 0 h 3070"/>
              <a:gd name="T16" fmla="*/ 3068 w 3069"/>
              <a:gd name="T17" fmla="*/ 1535 h 3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69" h="3070">
                <a:moveTo>
                  <a:pt x="3068" y="1535"/>
                </a:moveTo>
                <a:lnTo>
                  <a:pt x="3068" y="1535"/>
                </a:lnTo>
                <a:cubicBezTo>
                  <a:pt x="3068" y="2382"/>
                  <a:pt x="2381" y="3069"/>
                  <a:pt x="1534" y="3069"/>
                </a:cubicBezTo>
                <a:lnTo>
                  <a:pt x="1534" y="3069"/>
                </a:lnTo>
                <a:cubicBezTo>
                  <a:pt x="687" y="3069"/>
                  <a:pt x="0" y="2382"/>
                  <a:pt x="0" y="1535"/>
                </a:cubicBezTo>
                <a:lnTo>
                  <a:pt x="0" y="1535"/>
                </a:lnTo>
                <a:cubicBezTo>
                  <a:pt x="0" y="687"/>
                  <a:pt x="687" y="0"/>
                  <a:pt x="1534" y="0"/>
                </a:cubicBezTo>
                <a:lnTo>
                  <a:pt x="1534" y="0"/>
                </a:lnTo>
                <a:cubicBezTo>
                  <a:pt x="2381" y="0"/>
                  <a:pt x="3068" y="687"/>
                  <a:pt x="3068" y="1535"/>
                </a:cubicBezTo>
              </a:path>
            </a:pathLst>
          </a:custGeom>
          <a:solidFill>
            <a:schemeClr val="accent2">
              <a:lumMod val="50000"/>
              <a:lumOff val="5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0" name="Freeform 261">
            <a:extLst>
              <a:ext uri="{FF2B5EF4-FFF2-40B4-BE49-F238E27FC236}">
                <a16:creationId xmlns:a16="http://schemas.microsoft.com/office/drawing/2014/main" id="{93E33429-7CA3-4D6A-B0EE-5F80702A20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0082" y="2589199"/>
            <a:ext cx="1724371" cy="1976023"/>
          </a:xfrm>
          <a:custGeom>
            <a:avLst/>
            <a:gdLst>
              <a:gd name="T0" fmla="*/ 0 w 3477"/>
              <a:gd name="T1" fmla="*/ 1738 h 3984"/>
              <a:gd name="T2" fmla="*/ 0 w 3477"/>
              <a:gd name="T3" fmla="*/ 1738 h 3984"/>
              <a:gd name="T4" fmla="*/ 1738 w 3477"/>
              <a:gd name="T5" fmla="*/ 0 h 3984"/>
              <a:gd name="T6" fmla="*/ 1738 w 3477"/>
              <a:gd name="T7" fmla="*/ 0 h 3984"/>
              <a:gd name="T8" fmla="*/ 3476 w 3477"/>
              <a:gd name="T9" fmla="*/ 1738 h 3984"/>
              <a:gd name="T10" fmla="*/ 3476 w 3477"/>
              <a:gd name="T11" fmla="*/ 1738 h 3984"/>
              <a:gd name="T12" fmla="*/ 1738 w 3477"/>
              <a:gd name="T13" fmla="*/ 3474 h 3984"/>
              <a:gd name="T14" fmla="*/ 1738 w 3477"/>
              <a:gd name="T15" fmla="*/ 3983 h 3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77" h="3984">
                <a:moveTo>
                  <a:pt x="0" y="1738"/>
                </a:moveTo>
                <a:lnTo>
                  <a:pt x="0" y="1738"/>
                </a:lnTo>
                <a:cubicBezTo>
                  <a:pt x="0" y="780"/>
                  <a:pt x="780" y="0"/>
                  <a:pt x="1738" y="0"/>
                </a:cubicBezTo>
                <a:lnTo>
                  <a:pt x="1738" y="0"/>
                </a:lnTo>
                <a:cubicBezTo>
                  <a:pt x="2697" y="0"/>
                  <a:pt x="3476" y="780"/>
                  <a:pt x="3476" y="1738"/>
                </a:cubicBezTo>
                <a:lnTo>
                  <a:pt x="3476" y="1738"/>
                </a:lnTo>
                <a:cubicBezTo>
                  <a:pt x="3476" y="2695"/>
                  <a:pt x="2697" y="3474"/>
                  <a:pt x="1738" y="3474"/>
                </a:cubicBezTo>
                <a:lnTo>
                  <a:pt x="1738" y="3983"/>
                </a:lnTo>
              </a:path>
            </a:pathLst>
          </a:custGeom>
          <a:noFill/>
          <a:ln w="25400" cap="flat">
            <a:solidFill>
              <a:schemeClr val="accent2">
                <a:lumMod val="75000"/>
                <a:lumOff val="2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1" name="Freeform 262">
            <a:extLst>
              <a:ext uri="{FF2B5EF4-FFF2-40B4-BE49-F238E27FC236}">
                <a16:creationId xmlns:a16="http://schemas.microsoft.com/office/drawing/2014/main" id="{AAFECA2B-DDC3-4BC1-AD45-748D510281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2665" y="4538959"/>
            <a:ext cx="96285" cy="87532"/>
          </a:xfrm>
          <a:custGeom>
            <a:avLst/>
            <a:gdLst>
              <a:gd name="T0" fmla="*/ 97 w 195"/>
              <a:gd name="T1" fmla="*/ 175 h 176"/>
              <a:gd name="T2" fmla="*/ 97 w 195"/>
              <a:gd name="T3" fmla="*/ 175 h 176"/>
              <a:gd name="T4" fmla="*/ 0 w 195"/>
              <a:gd name="T5" fmla="*/ 0 h 176"/>
              <a:gd name="T6" fmla="*/ 97 w 195"/>
              <a:gd name="T7" fmla="*/ 36 h 176"/>
              <a:gd name="T8" fmla="*/ 194 w 195"/>
              <a:gd name="T9" fmla="*/ 0 h 176"/>
              <a:gd name="T10" fmla="*/ 194 w 195"/>
              <a:gd name="T11" fmla="*/ 0 h 176"/>
              <a:gd name="T12" fmla="*/ 97 w 195"/>
              <a:gd name="T13" fmla="*/ 175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76">
                <a:moveTo>
                  <a:pt x="97" y="175"/>
                </a:moveTo>
                <a:lnTo>
                  <a:pt x="97" y="175"/>
                </a:lnTo>
                <a:cubicBezTo>
                  <a:pt x="76" y="117"/>
                  <a:pt x="39" y="45"/>
                  <a:pt x="0" y="0"/>
                </a:cubicBezTo>
                <a:lnTo>
                  <a:pt x="97" y="36"/>
                </a:lnTo>
                <a:lnTo>
                  <a:pt x="194" y="0"/>
                </a:lnTo>
                <a:lnTo>
                  <a:pt x="194" y="0"/>
                </a:lnTo>
                <a:cubicBezTo>
                  <a:pt x="156" y="45"/>
                  <a:pt x="119" y="117"/>
                  <a:pt x="97" y="175"/>
                </a:cubicBezTo>
              </a:path>
            </a:pathLst>
          </a:custGeom>
          <a:solidFill>
            <a:schemeClr val="accent2">
              <a:lumMod val="75000"/>
              <a:lumOff val="2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2" name="Freeform 263">
            <a:extLst>
              <a:ext uri="{FF2B5EF4-FFF2-40B4-BE49-F238E27FC236}">
                <a16:creationId xmlns:a16="http://schemas.microsoft.com/office/drawing/2014/main" id="{9019DF3D-4520-4842-B74E-B83416E408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983" y="2689860"/>
            <a:ext cx="1523048" cy="1523047"/>
          </a:xfrm>
          <a:custGeom>
            <a:avLst/>
            <a:gdLst>
              <a:gd name="T0" fmla="*/ 3068 w 3069"/>
              <a:gd name="T1" fmla="*/ 1534 h 3068"/>
              <a:gd name="T2" fmla="*/ 3068 w 3069"/>
              <a:gd name="T3" fmla="*/ 1534 h 3068"/>
              <a:gd name="T4" fmla="*/ 1534 w 3069"/>
              <a:gd name="T5" fmla="*/ 3067 h 3068"/>
              <a:gd name="T6" fmla="*/ 1534 w 3069"/>
              <a:gd name="T7" fmla="*/ 3067 h 3068"/>
              <a:gd name="T8" fmla="*/ 0 w 3069"/>
              <a:gd name="T9" fmla="*/ 1534 h 3068"/>
              <a:gd name="T10" fmla="*/ 0 w 3069"/>
              <a:gd name="T11" fmla="*/ 1534 h 3068"/>
              <a:gd name="T12" fmla="*/ 1534 w 3069"/>
              <a:gd name="T13" fmla="*/ 0 h 3068"/>
              <a:gd name="T14" fmla="*/ 1534 w 3069"/>
              <a:gd name="T15" fmla="*/ 0 h 3068"/>
              <a:gd name="T16" fmla="*/ 3068 w 3069"/>
              <a:gd name="T17" fmla="*/ 1534 h 30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69" h="3068">
                <a:moveTo>
                  <a:pt x="3068" y="1534"/>
                </a:moveTo>
                <a:lnTo>
                  <a:pt x="3068" y="1534"/>
                </a:lnTo>
                <a:cubicBezTo>
                  <a:pt x="3068" y="2380"/>
                  <a:pt x="2382" y="3067"/>
                  <a:pt x="1534" y="3067"/>
                </a:cubicBezTo>
                <a:lnTo>
                  <a:pt x="1534" y="3067"/>
                </a:lnTo>
                <a:cubicBezTo>
                  <a:pt x="687" y="3067"/>
                  <a:pt x="0" y="2380"/>
                  <a:pt x="0" y="1534"/>
                </a:cubicBezTo>
                <a:lnTo>
                  <a:pt x="0" y="1534"/>
                </a:lnTo>
                <a:cubicBezTo>
                  <a:pt x="0" y="686"/>
                  <a:pt x="687" y="0"/>
                  <a:pt x="1534" y="0"/>
                </a:cubicBezTo>
                <a:lnTo>
                  <a:pt x="1534" y="0"/>
                </a:lnTo>
                <a:cubicBezTo>
                  <a:pt x="2382" y="0"/>
                  <a:pt x="3068" y="686"/>
                  <a:pt x="3068" y="1534"/>
                </a:cubicBezTo>
              </a:path>
            </a:pathLst>
          </a:custGeom>
          <a:solidFill>
            <a:schemeClr val="accent2">
              <a:lumMod val="75000"/>
              <a:lumOff val="2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4" name="Freeform 327">
            <a:extLst>
              <a:ext uri="{FF2B5EF4-FFF2-40B4-BE49-F238E27FC236}">
                <a16:creationId xmlns:a16="http://schemas.microsoft.com/office/drawing/2014/main" id="{5FBBFE9A-4F33-471E-8A93-A2F3DF187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82603" y="3791651"/>
            <a:ext cx="1724371" cy="1986963"/>
          </a:xfrm>
          <a:custGeom>
            <a:avLst/>
            <a:gdLst>
              <a:gd name="T0" fmla="*/ 0 w 3477"/>
              <a:gd name="T1" fmla="*/ 2264 h 4003"/>
              <a:gd name="T2" fmla="*/ 0 w 3477"/>
              <a:gd name="T3" fmla="*/ 2264 h 4003"/>
              <a:gd name="T4" fmla="*/ 1738 w 3477"/>
              <a:gd name="T5" fmla="*/ 4002 h 4003"/>
              <a:gd name="T6" fmla="*/ 1738 w 3477"/>
              <a:gd name="T7" fmla="*/ 4002 h 4003"/>
              <a:gd name="T8" fmla="*/ 3476 w 3477"/>
              <a:gd name="T9" fmla="*/ 2264 h 4003"/>
              <a:gd name="T10" fmla="*/ 3476 w 3477"/>
              <a:gd name="T11" fmla="*/ 2264 h 4003"/>
              <a:gd name="T12" fmla="*/ 1738 w 3477"/>
              <a:gd name="T13" fmla="*/ 526 h 4003"/>
              <a:gd name="T14" fmla="*/ 1738 w 3477"/>
              <a:gd name="T15" fmla="*/ 0 h 4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477" h="4003">
                <a:moveTo>
                  <a:pt x="0" y="2264"/>
                </a:moveTo>
                <a:lnTo>
                  <a:pt x="0" y="2264"/>
                </a:lnTo>
                <a:cubicBezTo>
                  <a:pt x="0" y="3222"/>
                  <a:pt x="779" y="4002"/>
                  <a:pt x="1738" y="4002"/>
                </a:cubicBezTo>
                <a:lnTo>
                  <a:pt x="1738" y="4002"/>
                </a:lnTo>
                <a:cubicBezTo>
                  <a:pt x="2696" y="4002"/>
                  <a:pt x="3476" y="3222"/>
                  <a:pt x="3476" y="2264"/>
                </a:cubicBezTo>
                <a:lnTo>
                  <a:pt x="3476" y="2264"/>
                </a:lnTo>
                <a:cubicBezTo>
                  <a:pt x="3476" y="1306"/>
                  <a:pt x="2696" y="526"/>
                  <a:pt x="1738" y="526"/>
                </a:cubicBezTo>
                <a:lnTo>
                  <a:pt x="1738" y="0"/>
                </a:lnTo>
              </a:path>
            </a:pathLst>
          </a:custGeom>
          <a:noFill/>
          <a:ln w="2540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5" name="Freeform 328">
            <a:extLst>
              <a:ext uri="{FF2B5EF4-FFF2-40B4-BE49-F238E27FC236}">
                <a16:creationId xmlns:a16="http://schemas.microsoft.com/office/drawing/2014/main" id="{84AEC834-2B57-4CDC-B831-6F871B241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96648" y="3730380"/>
            <a:ext cx="96285" cy="85343"/>
          </a:xfrm>
          <a:custGeom>
            <a:avLst/>
            <a:gdLst>
              <a:gd name="T0" fmla="*/ 98 w 195"/>
              <a:gd name="T1" fmla="*/ 0 h 174"/>
              <a:gd name="T2" fmla="*/ 98 w 195"/>
              <a:gd name="T3" fmla="*/ 0 h 174"/>
              <a:gd name="T4" fmla="*/ 194 w 195"/>
              <a:gd name="T5" fmla="*/ 173 h 174"/>
              <a:gd name="T6" fmla="*/ 98 w 195"/>
              <a:gd name="T7" fmla="*/ 138 h 174"/>
              <a:gd name="T8" fmla="*/ 0 w 195"/>
              <a:gd name="T9" fmla="*/ 173 h 174"/>
              <a:gd name="T10" fmla="*/ 0 w 195"/>
              <a:gd name="T11" fmla="*/ 173 h 174"/>
              <a:gd name="T12" fmla="*/ 98 w 195"/>
              <a:gd name="T13" fmla="*/ 0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74">
                <a:moveTo>
                  <a:pt x="98" y="0"/>
                </a:moveTo>
                <a:lnTo>
                  <a:pt x="98" y="0"/>
                </a:lnTo>
                <a:cubicBezTo>
                  <a:pt x="119" y="58"/>
                  <a:pt x="156" y="129"/>
                  <a:pt x="194" y="173"/>
                </a:cubicBezTo>
                <a:lnTo>
                  <a:pt x="98" y="138"/>
                </a:lnTo>
                <a:lnTo>
                  <a:pt x="0" y="173"/>
                </a:lnTo>
                <a:lnTo>
                  <a:pt x="0" y="173"/>
                </a:lnTo>
                <a:cubicBezTo>
                  <a:pt x="40" y="129"/>
                  <a:pt x="76" y="58"/>
                  <a:pt x="98" y="0"/>
                </a:cubicBez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106" name="Freeform 329">
            <a:extLst>
              <a:ext uri="{FF2B5EF4-FFF2-40B4-BE49-F238E27FC236}">
                <a16:creationId xmlns:a16="http://schemas.microsoft.com/office/drawing/2014/main" id="{6340375C-5110-46B1-A7F2-2B26FAF6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83264" y="4152719"/>
            <a:ext cx="1523048" cy="1523047"/>
          </a:xfrm>
          <a:custGeom>
            <a:avLst/>
            <a:gdLst>
              <a:gd name="T0" fmla="*/ 3069 w 3070"/>
              <a:gd name="T1" fmla="*/ 1535 h 3070"/>
              <a:gd name="T2" fmla="*/ 3069 w 3070"/>
              <a:gd name="T3" fmla="*/ 1535 h 3070"/>
              <a:gd name="T4" fmla="*/ 1535 w 3070"/>
              <a:gd name="T5" fmla="*/ 3069 h 3070"/>
              <a:gd name="T6" fmla="*/ 1535 w 3070"/>
              <a:gd name="T7" fmla="*/ 3069 h 3070"/>
              <a:gd name="T8" fmla="*/ 0 w 3070"/>
              <a:gd name="T9" fmla="*/ 1535 h 3070"/>
              <a:gd name="T10" fmla="*/ 0 w 3070"/>
              <a:gd name="T11" fmla="*/ 1535 h 3070"/>
              <a:gd name="T12" fmla="*/ 1535 w 3070"/>
              <a:gd name="T13" fmla="*/ 0 h 3070"/>
              <a:gd name="T14" fmla="*/ 1535 w 3070"/>
              <a:gd name="T15" fmla="*/ 0 h 3070"/>
              <a:gd name="T16" fmla="*/ 3069 w 3070"/>
              <a:gd name="T17" fmla="*/ 1535 h 30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070" h="3070">
                <a:moveTo>
                  <a:pt x="3069" y="1535"/>
                </a:moveTo>
                <a:lnTo>
                  <a:pt x="3069" y="1535"/>
                </a:lnTo>
                <a:cubicBezTo>
                  <a:pt x="3069" y="2382"/>
                  <a:pt x="2382" y="3069"/>
                  <a:pt x="1535" y="3069"/>
                </a:cubicBezTo>
                <a:lnTo>
                  <a:pt x="1535" y="3069"/>
                </a:lnTo>
                <a:cubicBezTo>
                  <a:pt x="687" y="3069"/>
                  <a:pt x="0" y="2382"/>
                  <a:pt x="0" y="1535"/>
                </a:cubicBezTo>
                <a:lnTo>
                  <a:pt x="0" y="1535"/>
                </a:lnTo>
                <a:cubicBezTo>
                  <a:pt x="0" y="687"/>
                  <a:pt x="687" y="0"/>
                  <a:pt x="1535" y="0"/>
                </a:cubicBezTo>
                <a:lnTo>
                  <a:pt x="1535" y="0"/>
                </a:lnTo>
                <a:cubicBezTo>
                  <a:pt x="2382" y="0"/>
                  <a:pt x="3069" y="687"/>
                  <a:pt x="3069" y="1535"/>
                </a:cubicBez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grpSp>
        <p:nvGrpSpPr>
          <p:cNvPr id="119" name="그룹 118">
            <a:extLst>
              <a:ext uri="{FF2B5EF4-FFF2-40B4-BE49-F238E27FC236}">
                <a16:creationId xmlns:a16="http://schemas.microsoft.com/office/drawing/2014/main" id="{C05ADEB2-05A6-4F3F-9950-95364D1E5E87}"/>
              </a:ext>
            </a:extLst>
          </p:cNvPr>
          <p:cNvGrpSpPr/>
          <p:nvPr/>
        </p:nvGrpSpPr>
        <p:grpSpPr>
          <a:xfrm>
            <a:off x="3106239" y="4052380"/>
            <a:ext cx="315684" cy="256207"/>
            <a:chOff x="3953782" y="3448351"/>
            <a:chExt cx="315684" cy="256207"/>
          </a:xfrm>
        </p:grpSpPr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7366B902-1194-4259-B580-99B35F52922D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127" name="직선 연결선 126">
                <a:extLst>
                  <a:ext uri="{FF2B5EF4-FFF2-40B4-BE49-F238E27FC236}">
                    <a16:creationId xmlns:a16="http://schemas.microsoft.com/office/drawing/2014/main" id="{DEA4FA83-67E7-4646-B91C-A2487EA57CA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직선 연결선 127">
                <a:extLst>
                  <a:ext uri="{FF2B5EF4-FFF2-40B4-BE49-F238E27FC236}">
                    <a16:creationId xmlns:a16="http://schemas.microsoft.com/office/drawing/2014/main" id="{3928E129-4624-4298-BA02-40DC5FBA552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A5552297-E3FD-4AED-BCF6-9BF197C783C4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25" name="직선 연결선 124">
                <a:extLst>
                  <a:ext uri="{FF2B5EF4-FFF2-40B4-BE49-F238E27FC236}">
                    <a16:creationId xmlns:a16="http://schemas.microsoft.com/office/drawing/2014/main" id="{EFC4209C-1835-40F0-81E9-9A4A5A3E538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6" name="직선 연결선 125">
                <a:extLst>
                  <a:ext uri="{FF2B5EF4-FFF2-40B4-BE49-F238E27FC236}">
                    <a16:creationId xmlns:a16="http://schemas.microsoft.com/office/drawing/2014/main" id="{D9AA049E-A441-4D3A-B4F7-362A903296D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2" name="그룹 121">
              <a:extLst>
                <a:ext uri="{FF2B5EF4-FFF2-40B4-BE49-F238E27FC236}">
                  <a16:creationId xmlns:a16="http://schemas.microsoft.com/office/drawing/2014/main" id="{7343BEBB-7A59-422F-BB5F-F050A460E80A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23" name="직선 연결선 122">
                <a:extLst>
                  <a:ext uri="{FF2B5EF4-FFF2-40B4-BE49-F238E27FC236}">
                    <a16:creationId xmlns:a16="http://schemas.microsoft.com/office/drawing/2014/main" id="{291ACCF4-5808-4F0B-A8D0-D630BA76B0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직선 연결선 123">
                <a:extLst>
                  <a:ext uri="{FF2B5EF4-FFF2-40B4-BE49-F238E27FC236}">
                    <a16:creationId xmlns:a16="http://schemas.microsoft.com/office/drawing/2014/main" id="{0195D4B7-42E0-495F-8792-48360E8B2A4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2C1450B2-A2D2-4A61-8F6D-F5DBA2D21D2F}"/>
              </a:ext>
            </a:extLst>
          </p:cNvPr>
          <p:cNvGrpSpPr/>
          <p:nvPr/>
        </p:nvGrpSpPr>
        <p:grpSpPr>
          <a:xfrm>
            <a:off x="5938523" y="4052380"/>
            <a:ext cx="315684" cy="256207"/>
            <a:chOff x="3953782" y="3448351"/>
            <a:chExt cx="315684" cy="256207"/>
          </a:xfrm>
        </p:grpSpPr>
        <p:grpSp>
          <p:nvGrpSpPr>
            <p:cNvPr id="130" name="그룹 129">
              <a:extLst>
                <a:ext uri="{FF2B5EF4-FFF2-40B4-BE49-F238E27FC236}">
                  <a16:creationId xmlns:a16="http://schemas.microsoft.com/office/drawing/2014/main" id="{50BB0FA0-D6B5-47AC-8B58-0012DE6EB3C0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137" name="직선 연결선 136">
                <a:extLst>
                  <a:ext uri="{FF2B5EF4-FFF2-40B4-BE49-F238E27FC236}">
                    <a16:creationId xmlns:a16="http://schemas.microsoft.com/office/drawing/2014/main" id="{92EC454F-4AA2-434A-9B36-003718540D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8" name="직선 연결선 137">
                <a:extLst>
                  <a:ext uri="{FF2B5EF4-FFF2-40B4-BE49-F238E27FC236}">
                    <a16:creationId xmlns:a16="http://schemas.microsoft.com/office/drawing/2014/main" id="{24F763D6-93B0-4BF2-9710-82FA4EB93E7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" name="그룹 130">
              <a:extLst>
                <a:ext uri="{FF2B5EF4-FFF2-40B4-BE49-F238E27FC236}">
                  <a16:creationId xmlns:a16="http://schemas.microsoft.com/office/drawing/2014/main" id="{AD148047-EDBE-4486-AC9A-8534A341D0AC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35" name="직선 연결선 134">
                <a:extLst>
                  <a:ext uri="{FF2B5EF4-FFF2-40B4-BE49-F238E27FC236}">
                    <a16:creationId xmlns:a16="http://schemas.microsoft.com/office/drawing/2014/main" id="{78C6219A-443D-4AD7-B8CD-6B1762F993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직선 연결선 135">
                <a:extLst>
                  <a:ext uri="{FF2B5EF4-FFF2-40B4-BE49-F238E27FC236}">
                    <a16:creationId xmlns:a16="http://schemas.microsoft.com/office/drawing/2014/main" id="{23018A27-B6B6-4D32-9049-AE455D88358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2" name="그룹 131">
              <a:extLst>
                <a:ext uri="{FF2B5EF4-FFF2-40B4-BE49-F238E27FC236}">
                  <a16:creationId xmlns:a16="http://schemas.microsoft.com/office/drawing/2014/main" id="{0B4BABFA-CEC9-4C9D-8D41-21F6D1BE764D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33" name="직선 연결선 132">
                <a:extLst>
                  <a:ext uri="{FF2B5EF4-FFF2-40B4-BE49-F238E27FC236}">
                    <a16:creationId xmlns:a16="http://schemas.microsoft.com/office/drawing/2014/main" id="{C7B5E478-9DE3-4094-89D1-7305726FEB8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4" name="직선 연결선 133">
                <a:extLst>
                  <a:ext uri="{FF2B5EF4-FFF2-40B4-BE49-F238E27FC236}">
                    <a16:creationId xmlns:a16="http://schemas.microsoft.com/office/drawing/2014/main" id="{5FC61940-9669-4359-9829-66C15C109F9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9" name="그룹 138">
            <a:extLst>
              <a:ext uri="{FF2B5EF4-FFF2-40B4-BE49-F238E27FC236}">
                <a16:creationId xmlns:a16="http://schemas.microsoft.com/office/drawing/2014/main" id="{7F06D247-EBA4-4552-89DC-599C297513A5}"/>
              </a:ext>
            </a:extLst>
          </p:cNvPr>
          <p:cNvGrpSpPr/>
          <p:nvPr/>
        </p:nvGrpSpPr>
        <p:grpSpPr>
          <a:xfrm>
            <a:off x="8770807" y="4052380"/>
            <a:ext cx="315684" cy="256207"/>
            <a:chOff x="3953782" y="3448351"/>
            <a:chExt cx="315684" cy="256207"/>
          </a:xfrm>
        </p:grpSpPr>
        <p:grpSp>
          <p:nvGrpSpPr>
            <p:cNvPr id="140" name="그룹 139">
              <a:extLst>
                <a:ext uri="{FF2B5EF4-FFF2-40B4-BE49-F238E27FC236}">
                  <a16:creationId xmlns:a16="http://schemas.microsoft.com/office/drawing/2014/main" id="{C9B710D1-0C3C-4D12-ACED-1CBE7375404B}"/>
                </a:ext>
              </a:extLst>
            </p:cNvPr>
            <p:cNvGrpSpPr/>
            <p:nvPr/>
          </p:nvGrpSpPr>
          <p:grpSpPr>
            <a:xfrm>
              <a:off x="3953782" y="3448351"/>
              <a:ext cx="136978" cy="256207"/>
              <a:chOff x="3957471" y="3152414"/>
              <a:chExt cx="194295" cy="389918"/>
            </a:xfrm>
          </p:grpSpPr>
          <p:cxnSp>
            <p:nvCxnSpPr>
              <p:cNvPr id="147" name="직선 연결선 146">
                <a:extLst>
                  <a:ext uri="{FF2B5EF4-FFF2-40B4-BE49-F238E27FC236}">
                    <a16:creationId xmlns:a16="http://schemas.microsoft.com/office/drawing/2014/main" id="{08FDF146-1B22-4CD2-977D-BA9FBDAA2E7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14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직선 연결선 147">
                <a:extLst>
                  <a:ext uri="{FF2B5EF4-FFF2-40B4-BE49-F238E27FC236}">
                    <a16:creationId xmlns:a16="http://schemas.microsoft.com/office/drawing/2014/main" id="{FB79CCCD-D2C2-4346-B668-31A9D178BCB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6"/>
                <a:ext cx="194295" cy="194296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" name="그룹 140">
              <a:extLst>
                <a:ext uri="{FF2B5EF4-FFF2-40B4-BE49-F238E27FC236}">
                  <a16:creationId xmlns:a16="http://schemas.microsoft.com/office/drawing/2014/main" id="{E17BD832-AA00-4FA7-9716-3E70EF0E8C7E}"/>
                </a:ext>
              </a:extLst>
            </p:cNvPr>
            <p:cNvGrpSpPr/>
            <p:nvPr/>
          </p:nvGrpSpPr>
          <p:grpSpPr>
            <a:xfrm>
              <a:off x="4043135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45" name="직선 연결선 144">
                <a:extLst>
                  <a:ext uri="{FF2B5EF4-FFF2-40B4-BE49-F238E27FC236}">
                    <a16:creationId xmlns:a16="http://schemas.microsoft.com/office/drawing/2014/main" id="{256B6A9D-E278-4D54-9484-29C50F8678F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6" name="직선 연결선 145">
                <a:extLst>
                  <a:ext uri="{FF2B5EF4-FFF2-40B4-BE49-F238E27FC236}">
                    <a16:creationId xmlns:a16="http://schemas.microsoft.com/office/drawing/2014/main" id="{CD9CC72D-6AAC-4545-AC21-B4D03D3BA6F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2" name="그룹 141">
              <a:extLst>
                <a:ext uri="{FF2B5EF4-FFF2-40B4-BE49-F238E27FC236}">
                  <a16:creationId xmlns:a16="http://schemas.microsoft.com/office/drawing/2014/main" id="{C6077A12-3D60-465F-96E5-2216B0D61B99}"/>
                </a:ext>
              </a:extLst>
            </p:cNvPr>
            <p:cNvGrpSpPr/>
            <p:nvPr/>
          </p:nvGrpSpPr>
          <p:grpSpPr>
            <a:xfrm>
              <a:off x="4132488" y="3448351"/>
              <a:ext cx="136978" cy="256207"/>
              <a:chOff x="3957471" y="3152409"/>
              <a:chExt cx="194295" cy="389923"/>
            </a:xfrm>
          </p:grpSpPr>
          <p:cxnSp>
            <p:nvCxnSpPr>
              <p:cNvPr id="143" name="직선 연결선 142">
                <a:extLst>
                  <a:ext uri="{FF2B5EF4-FFF2-40B4-BE49-F238E27FC236}">
                    <a16:creationId xmlns:a16="http://schemas.microsoft.com/office/drawing/2014/main" id="{3DBCC2FB-00D0-4B75-BF41-176F187F6B5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57471" y="3152409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4" name="직선 연결선 143">
                <a:extLst>
                  <a:ext uri="{FF2B5EF4-FFF2-40B4-BE49-F238E27FC236}">
                    <a16:creationId xmlns:a16="http://schemas.microsoft.com/office/drawing/2014/main" id="{F33473EF-D675-4F16-BC48-791F63EA5B5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57471" y="3348037"/>
                <a:ext cx="194295" cy="194295"/>
              </a:xfrm>
              <a:prstGeom prst="line">
                <a:avLst/>
              </a:prstGeom>
              <a:ln w="19050" cap="rnd">
                <a:solidFill>
                  <a:schemeClr val="accent2">
                    <a:lumMod val="75000"/>
                    <a:lumOff val="2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1" name="TextBox 150">
            <a:extLst>
              <a:ext uri="{FF2B5EF4-FFF2-40B4-BE49-F238E27FC236}">
                <a16:creationId xmlns:a16="http://schemas.microsoft.com/office/drawing/2014/main" id="{F55255F2-40B4-4A78-A90A-5877E5F8F5BD}"/>
              </a:ext>
            </a:extLst>
          </p:cNvPr>
          <p:cNvSpPr txBox="1"/>
          <p:nvPr/>
        </p:nvSpPr>
        <p:spPr>
          <a:xfrm>
            <a:off x="1359773" y="4856976"/>
            <a:ext cx="982000" cy="246221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2" name="Rectangle 5">
            <a:extLst>
              <a:ext uri="{FF2B5EF4-FFF2-40B4-BE49-F238E27FC236}">
                <a16:creationId xmlns:a16="http://schemas.microsoft.com/office/drawing/2014/main" id="{878CD5C9-97EE-46E5-985B-F314B6B40765}"/>
              </a:ext>
            </a:extLst>
          </p:cNvPr>
          <p:cNvSpPr/>
          <p:nvPr/>
        </p:nvSpPr>
        <p:spPr>
          <a:xfrm>
            <a:off x="797178" y="517470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B5116D41-C7E1-4A66-A2B3-69CA0A904124}"/>
              </a:ext>
            </a:extLst>
          </p:cNvPr>
          <p:cNvSpPr txBox="1"/>
          <p:nvPr/>
        </p:nvSpPr>
        <p:spPr>
          <a:xfrm>
            <a:off x="4235225" y="2760553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4" name="Rectangle 5">
            <a:extLst>
              <a:ext uri="{FF2B5EF4-FFF2-40B4-BE49-F238E27FC236}">
                <a16:creationId xmlns:a16="http://schemas.microsoft.com/office/drawing/2014/main" id="{F4846E5E-2B17-4E43-81DA-6AE9C82D434F}"/>
              </a:ext>
            </a:extLst>
          </p:cNvPr>
          <p:cNvSpPr/>
          <p:nvPr/>
        </p:nvSpPr>
        <p:spPr>
          <a:xfrm>
            <a:off x="3626147" y="3078279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7E91B26-B788-45AD-BD8D-E276FEFB86D6}"/>
              </a:ext>
            </a:extLst>
          </p:cNvPr>
          <p:cNvSpPr txBox="1"/>
          <p:nvPr/>
        </p:nvSpPr>
        <p:spPr>
          <a:xfrm>
            <a:off x="7067749" y="4856978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6" name="Rectangle 5">
            <a:extLst>
              <a:ext uri="{FF2B5EF4-FFF2-40B4-BE49-F238E27FC236}">
                <a16:creationId xmlns:a16="http://schemas.microsoft.com/office/drawing/2014/main" id="{E149D7F5-0EDB-4CC0-82E5-8EE7C8AD368C}"/>
              </a:ext>
            </a:extLst>
          </p:cNvPr>
          <p:cNvSpPr/>
          <p:nvPr/>
        </p:nvSpPr>
        <p:spPr>
          <a:xfrm>
            <a:off x="6458672" y="5174704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2CBCCDE1-2F15-4364-B4E8-2DD0C7F3B406}"/>
              </a:ext>
            </a:extLst>
          </p:cNvPr>
          <p:cNvSpPr txBox="1"/>
          <p:nvPr/>
        </p:nvSpPr>
        <p:spPr>
          <a:xfrm>
            <a:off x="9900273" y="2760553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58" name="Rectangle 5">
            <a:extLst>
              <a:ext uri="{FF2B5EF4-FFF2-40B4-BE49-F238E27FC236}">
                <a16:creationId xmlns:a16="http://schemas.microsoft.com/office/drawing/2014/main" id="{58A74BB8-81C8-4953-ABED-37B21729E3A9}"/>
              </a:ext>
            </a:extLst>
          </p:cNvPr>
          <p:cNvSpPr/>
          <p:nvPr/>
        </p:nvSpPr>
        <p:spPr>
          <a:xfrm>
            <a:off x="9291193" y="3078279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grpSp>
        <p:nvGrpSpPr>
          <p:cNvPr id="200" name="그래픽 33">
            <a:extLst>
              <a:ext uri="{FF2B5EF4-FFF2-40B4-BE49-F238E27FC236}">
                <a16:creationId xmlns:a16="http://schemas.microsoft.com/office/drawing/2014/main" id="{DAFAC686-2654-45F9-BABA-268A83FFF00E}"/>
              </a:ext>
            </a:extLst>
          </p:cNvPr>
          <p:cNvGrpSpPr/>
          <p:nvPr/>
        </p:nvGrpSpPr>
        <p:grpSpPr>
          <a:xfrm>
            <a:off x="1527839" y="3157744"/>
            <a:ext cx="640207" cy="5872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01" name="자유형: 도형 200">
              <a:extLst>
                <a:ext uri="{FF2B5EF4-FFF2-40B4-BE49-F238E27FC236}">
                  <a16:creationId xmlns:a16="http://schemas.microsoft.com/office/drawing/2014/main" id="{FD44259E-DC98-43EA-AC88-DC0940D3DE66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4" name="자유형: 도형 223">
              <a:extLst>
                <a:ext uri="{FF2B5EF4-FFF2-40B4-BE49-F238E27FC236}">
                  <a16:creationId xmlns:a16="http://schemas.microsoft.com/office/drawing/2014/main" id="{0D4ED4BE-2BEA-4EBB-9BAC-EEDC9F197453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5" name="자유형: 도형 224">
              <a:extLst>
                <a:ext uri="{FF2B5EF4-FFF2-40B4-BE49-F238E27FC236}">
                  <a16:creationId xmlns:a16="http://schemas.microsoft.com/office/drawing/2014/main" id="{3F03F003-4E46-46A0-ADBD-2C1074A07567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6" name="그래픽 33">
            <a:extLst>
              <a:ext uri="{FF2B5EF4-FFF2-40B4-BE49-F238E27FC236}">
                <a16:creationId xmlns:a16="http://schemas.microsoft.com/office/drawing/2014/main" id="{BB5590E8-967A-4C74-8FA2-10F040889DF3}"/>
              </a:ext>
            </a:extLst>
          </p:cNvPr>
          <p:cNvGrpSpPr/>
          <p:nvPr/>
        </p:nvGrpSpPr>
        <p:grpSpPr>
          <a:xfrm>
            <a:off x="4360123" y="4620601"/>
            <a:ext cx="640207" cy="5872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49" name="자유형: 도형 248">
              <a:extLst>
                <a:ext uri="{FF2B5EF4-FFF2-40B4-BE49-F238E27FC236}">
                  <a16:creationId xmlns:a16="http://schemas.microsoft.com/office/drawing/2014/main" id="{77D488D6-BB28-4834-B597-5B9E652CAAAA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0" name="자유형: 도형 249">
              <a:extLst>
                <a:ext uri="{FF2B5EF4-FFF2-40B4-BE49-F238E27FC236}">
                  <a16:creationId xmlns:a16="http://schemas.microsoft.com/office/drawing/2014/main" id="{2967CD4E-20DC-488D-9884-397A68CDDE71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1" name="자유형: 도형 250">
              <a:extLst>
                <a:ext uri="{FF2B5EF4-FFF2-40B4-BE49-F238E27FC236}">
                  <a16:creationId xmlns:a16="http://schemas.microsoft.com/office/drawing/2014/main" id="{EA50295B-DFCC-4C6D-BDBA-F947721E7D8B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57" name="그래픽 33">
            <a:extLst>
              <a:ext uri="{FF2B5EF4-FFF2-40B4-BE49-F238E27FC236}">
                <a16:creationId xmlns:a16="http://schemas.microsoft.com/office/drawing/2014/main" id="{62A2B811-68D3-4296-AD50-D43CBE6F262F}"/>
              </a:ext>
            </a:extLst>
          </p:cNvPr>
          <p:cNvGrpSpPr/>
          <p:nvPr/>
        </p:nvGrpSpPr>
        <p:grpSpPr>
          <a:xfrm>
            <a:off x="7192405" y="3157744"/>
            <a:ext cx="640207" cy="5872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58" name="자유형: 도형 257">
              <a:extLst>
                <a:ext uri="{FF2B5EF4-FFF2-40B4-BE49-F238E27FC236}">
                  <a16:creationId xmlns:a16="http://schemas.microsoft.com/office/drawing/2014/main" id="{0713E3D2-431C-4CF3-9D6E-8FF1D6D880D0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9" name="자유형: 도형 258">
              <a:extLst>
                <a:ext uri="{FF2B5EF4-FFF2-40B4-BE49-F238E27FC236}">
                  <a16:creationId xmlns:a16="http://schemas.microsoft.com/office/drawing/2014/main" id="{C9501C51-B282-4312-831A-BA5E15FF3010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0" name="자유형: 도형 259">
              <a:extLst>
                <a:ext uri="{FF2B5EF4-FFF2-40B4-BE49-F238E27FC236}">
                  <a16:creationId xmlns:a16="http://schemas.microsoft.com/office/drawing/2014/main" id="{8957DA6E-40E7-40DA-A8F4-58F2E32DE553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61" name="그래픽 33">
            <a:extLst>
              <a:ext uri="{FF2B5EF4-FFF2-40B4-BE49-F238E27FC236}">
                <a16:creationId xmlns:a16="http://schemas.microsoft.com/office/drawing/2014/main" id="{9A2B9249-4C1B-4D97-955C-C419795C1DF4}"/>
              </a:ext>
            </a:extLst>
          </p:cNvPr>
          <p:cNvGrpSpPr/>
          <p:nvPr/>
        </p:nvGrpSpPr>
        <p:grpSpPr>
          <a:xfrm>
            <a:off x="10024688" y="4620601"/>
            <a:ext cx="640207" cy="587279"/>
            <a:chOff x="2085791" y="3187472"/>
            <a:chExt cx="848072" cy="777958"/>
          </a:xfrm>
          <a:solidFill>
            <a:schemeClr val="accent1"/>
          </a:solidFill>
        </p:grpSpPr>
        <p:sp>
          <p:nvSpPr>
            <p:cNvPr id="262" name="자유형: 도형 261">
              <a:extLst>
                <a:ext uri="{FF2B5EF4-FFF2-40B4-BE49-F238E27FC236}">
                  <a16:creationId xmlns:a16="http://schemas.microsoft.com/office/drawing/2014/main" id="{90C3E8E7-3387-4D79-96D1-CD0EF7F3C824}"/>
                </a:ext>
              </a:extLst>
            </p:cNvPr>
            <p:cNvSpPr/>
            <p:nvPr/>
          </p:nvSpPr>
          <p:spPr>
            <a:xfrm>
              <a:off x="2349521" y="3187472"/>
              <a:ext cx="584342" cy="711688"/>
            </a:xfrm>
            <a:custGeom>
              <a:avLst/>
              <a:gdLst>
                <a:gd name="connsiteX0" fmla="*/ 373419 w 584342"/>
                <a:gd name="connsiteY0" fmla="*/ 711688 h 711688"/>
                <a:gd name="connsiteX1" fmla="*/ 163682 w 584342"/>
                <a:gd name="connsiteY1" fmla="*/ 711688 h 711688"/>
                <a:gd name="connsiteX2" fmla="*/ 56855 w 584342"/>
                <a:gd name="connsiteY2" fmla="*/ 660518 h 711688"/>
                <a:gd name="connsiteX3" fmla="*/ 0 w 584342"/>
                <a:gd name="connsiteY3" fmla="*/ 660518 h 711688"/>
                <a:gd name="connsiteX4" fmla="*/ 0 w 584342"/>
                <a:gd name="connsiteY4" fmla="*/ 634015 h 711688"/>
                <a:gd name="connsiteX5" fmla="*/ 70054 w 584342"/>
                <a:gd name="connsiteY5" fmla="*/ 634015 h 711688"/>
                <a:gd name="connsiteX6" fmla="*/ 74029 w 584342"/>
                <a:gd name="connsiteY6" fmla="*/ 639408 h 711688"/>
                <a:gd name="connsiteX7" fmla="*/ 163682 w 584342"/>
                <a:gd name="connsiteY7" fmla="*/ 685179 h 711688"/>
                <a:gd name="connsiteX8" fmla="*/ 423344 w 584342"/>
                <a:gd name="connsiteY8" fmla="*/ 684894 h 711688"/>
                <a:gd name="connsiteX9" fmla="*/ 466934 w 584342"/>
                <a:gd name="connsiteY9" fmla="*/ 640548 h 711688"/>
                <a:gd name="connsiteX10" fmla="*/ 423344 w 584342"/>
                <a:gd name="connsiteY10" fmla="*/ 596215 h 711688"/>
                <a:gd name="connsiteX11" fmla="*/ 423344 w 584342"/>
                <a:gd name="connsiteY11" fmla="*/ 569712 h 711688"/>
                <a:gd name="connsiteX12" fmla="*/ 468796 w 584342"/>
                <a:gd name="connsiteY12" fmla="*/ 569712 h 711688"/>
                <a:gd name="connsiteX13" fmla="*/ 512407 w 584342"/>
                <a:gd name="connsiteY13" fmla="*/ 525353 h 711688"/>
                <a:gd name="connsiteX14" fmla="*/ 468796 w 584342"/>
                <a:gd name="connsiteY14" fmla="*/ 481007 h 711688"/>
                <a:gd name="connsiteX15" fmla="*/ 468796 w 584342"/>
                <a:gd name="connsiteY15" fmla="*/ 454504 h 711688"/>
                <a:gd name="connsiteX16" fmla="*/ 483962 w 584342"/>
                <a:gd name="connsiteY16" fmla="*/ 454504 h 711688"/>
                <a:gd name="connsiteX17" fmla="*/ 527546 w 584342"/>
                <a:gd name="connsiteY17" fmla="*/ 410145 h 711688"/>
                <a:gd name="connsiteX18" fmla="*/ 483962 w 584342"/>
                <a:gd name="connsiteY18" fmla="*/ 365819 h 711688"/>
                <a:gd name="connsiteX19" fmla="*/ 483962 w 584342"/>
                <a:gd name="connsiteY19" fmla="*/ 339316 h 711688"/>
                <a:gd name="connsiteX20" fmla="*/ 514282 w 584342"/>
                <a:gd name="connsiteY20" fmla="*/ 339316 h 711688"/>
                <a:gd name="connsiteX21" fmla="*/ 557852 w 584342"/>
                <a:gd name="connsiteY21" fmla="*/ 294944 h 711688"/>
                <a:gd name="connsiteX22" fmla="*/ 514282 w 584342"/>
                <a:gd name="connsiteY22" fmla="*/ 250611 h 711688"/>
                <a:gd name="connsiteX23" fmla="*/ 355125 w 584342"/>
                <a:gd name="connsiteY23" fmla="*/ 250611 h 711688"/>
                <a:gd name="connsiteX24" fmla="*/ 347777 w 584342"/>
                <a:gd name="connsiteY24" fmla="*/ 251294 h 711688"/>
                <a:gd name="connsiteX25" fmla="*/ 345538 w 584342"/>
                <a:gd name="connsiteY25" fmla="*/ 251486 h 711688"/>
                <a:gd name="connsiteX26" fmla="*/ 264399 w 584342"/>
                <a:gd name="connsiteY26" fmla="*/ 251486 h 711688"/>
                <a:gd name="connsiteX27" fmla="*/ 288610 w 584342"/>
                <a:gd name="connsiteY27" fmla="*/ 164795 h 711688"/>
                <a:gd name="connsiteX28" fmla="*/ 288610 w 584342"/>
                <a:gd name="connsiteY28" fmla="*/ 85419 h 711688"/>
                <a:gd name="connsiteX29" fmla="*/ 230655 w 584342"/>
                <a:gd name="connsiteY29" fmla="*/ 26510 h 711688"/>
                <a:gd name="connsiteX30" fmla="*/ 217264 w 584342"/>
                <a:gd name="connsiteY30" fmla="*/ 26510 h 711688"/>
                <a:gd name="connsiteX31" fmla="*/ 217264 w 584342"/>
                <a:gd name="connsiteY31" fmla="*/ 128029 h 711688"/>
                <a:gd name="connsiteX32" fmla="*/ 186222 w 584342"/>
                <a:gd name="connsiteY32" fmla="*/ 172143 h 711688"/>
                <a:gd name="connsiteX33" fmla="*/ 82729 w 584342"/>
                <a:gd name="connsiteY33" fmla="*/ 286728 h 711688"/>
                <a:gd name="connsiteX34" fmla="*/ 54947 w 584342"/>
                <a:gd name="connsiteY34" fmla="*/ 338230 h 711688"/>
                <a:gd name="connsiteX35" fmla="*/ 52502 w 584342"/>
                <a:gd name="connsiteY35" fmla="*/ 348374 h 711688"/>
                <a:gd name="connsiteX36" fmla="*/ 0 w 584342"/>
                <a:gd name="connsiteY36" fmla="*/ 348374 h 711688"/>
                <a:gd name="connsiteX37" fmla="*/ 0 w 584342"/>
                <a:gd name="connsiteY37" fmla="*/ 321871 h 711688"/>
                <a:gd name="connsiteX38" fmla="*/ 32029 w 584342"/>
                <a:gd name="connsiteY38" fmla="*/ 321871 h 711688"/>
                <a:gd name="connsiteX39" fmla="*/ 63223 w 584342"/>
                <a:gd name="connsiteY39" fmla="*/ 268779 h 711688"/>
                <a:gd name="connsiteX40" fmla="*/ 166001 w 584342"/>
                <a:gd name="connsiteY40" fmla="*/ 154982 h 711688"/>
                <a:gd name="connsiteX41" fmla="*/ 190754 w 584342"/>
                <a:gd name="connsiteY41" fmla="*/ 119667 h 711688"/>
                <a:gd name="connsiteX42" fmla="*/ 190754 w 584342"/>
                <a:gd name="connsiteY42" fmla="*/ 490 h 711688"/>
                <a:gd name="connsiteX43" fmla="*/ 204423 w 584342"/>
                <a:gd name="connsiteY43" fmla="*/ 99 h 711688"/>
                <a:gd name="connsiteX44" fmla="*/ 206941 w 584342"/>
                <a:gd name="connsiteY44" fmla="*/ 0 h 711688"/>
                <a:gd name="connsiteX45" fmla="*/ 230648 w 584342"/>
                <a:gd name="connsiteY45" fmla="*/ 0 h 711688"/>
                <a:gd name="connsiteX46" fmla="*/ 315106 w 584342"/>
                <a:gd name="connsiteY46" fmla="*/ 85412 h 711688"/>
                <a:gd name="connsiteX47" fmla="*/ 315106 w 584342"/>
                <a:gd name="connsiteY47" fmla="*/ 168419 h 711688"/>
                <a:gd name="connsiteX48" fmla="*/ 299304 w 584342"/>
                <a:gd name="connsiteY48" fmla="*/ 224976 h 711688"/>
                <a:gd name="connsiteX49" fmla="*/ 344445 w 584342"/>
                <a:gd name="connsiteY49" fmla="*/ 224976 h 711688"/>
                <a:gd name="connsiteX50" fmla="*/ 355112 w 584342"/>
                <a:gd name="connsiteY50" fmla="*/ 224102 h 711688"/>
                <a:gd name="connsiteX51" fmla="*/ 514268 w 584342"/>
                <a:gd name="connsiteY51" fmla="*/ 224102 h 711688"/>
                <a:gd name="connsiteX52" fmla="*/ 584342 w 584342"/>
                <a:gd name="connsiteY52" fmla="*/ 294937 h 711688"/>
                <a:gd name="connsiteX53" fmla="*/ 535696 w 584342"/>
                <a:gd name="connsiteY53" fmla="*/ 362420 h 711688"/>
                <a:gd name="connsiteX54" fmla="*/ 554036 w 584342"/>
                <a:gd name="connsiteY54" fmla="*/ 410139 h 711688"/>
                <a:gd name="connsiteX55" fmla="*/ 516090 w 584342"/>
                <a:gd name="connsiteY55" fmla="*/ 473109 h 711688"/>
                <a:gd name="connsiteX56" fmla="*/ 538890 w 584342"/>
                <a:gd name="connsiteY56" fmla="*/ 525353 h 711688"/>
                <a:gd name="connsiteX57" fmla="*/ 477509 w 584342"/>
                <a:gd name="connsiteY57" fmla="*/ 595672 h 711688"/>
                <a:gd name="connsiteX58" fmla="*/ 493411 w 584342"/>
                <a:gd name="connsiteY58" fmla="*/ 640548 h 711688"/>
                <a:gd name="connsiteX59" fmla="*/ 423317 w 584342"/>
                <a:gd name="connsiteY59" fmla="*/ 711397 h 711688"/>
                <a:gd name="connsiteX60" fmla="*/ 373419 w 584342"/>
                <a:gd name="connsiteY60" fmla="*/ 711688 h 711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84342" h="711688">
                  <a:moveTo>
                    <a:pt x="373419" y="711688"/>
                  </a:moveTo>
                  <a:lnTo>
                    <a:pt x="163682" y="711688"/>
                  </a:lnTo>
                  <a:cubicBezTo>
                    <a:pt x="121873" y="711688"/>
                    <a:pt x="83312" y="693130"/>
                    <a:pt x="56855" y="660518"/>
                  </a:cubicBezTo>
                  <a:lnTo>
                    <a:pt x="0" y="660518"/>
                  </a:lnTo>
                  <a:lnTo>
                    <a:pt x="0" y="634015"/>
                  </a:lnTo>
                  <a:lnTo>
                    <a:pt x="70054" y="634015"/>
                  </a:lnTo>
                  <a:lnTo>
                    <a:pt x="74029" y="639408"/>
                  </a:lnTo>
                  <a:cubicBezTo>
                    <a:pt x="95457" y="668502"/>
                    <a:pt x="128135" y="685179"/>
                    <a:pt x="163682" y="685179"/>
                  </a:cubicBezTo>
                  <a:lnTo>
                    <a:pt x="423344" y="684894"/>
                  </a:lnTo>
                  <a:cubicBezTo>
                    <a:pt x="447382" y="684894"/>
                    <a:pt x="466934" y="665004"/>
                    <a:pt x="466934" y="640548"/>
                  </a:cubicBezTo>
                  <a:cubicBezTo>
                    <a:pt x="466934" y="616106"/>
                    <a:pt x="447382" y="596215"/>
                    <a:pt x="423344" y="596215"/>
                  </a:cubicBezTo>
                  <a:lnTo>
                    <a:pt x="423344" y="569712"/>
                  </a:lnTo>
                  <a:lnTo>
                    <a:pt x="468796" y="569712"/>
                  </a:lnTo>
                  <a:cubicBezTo>
                    <a:pt x="492841" y="569712"/>
                    <a:pt x="512407" y="549809"/>
                    <a:pt x="512407" y="525353"/>
                  </a:cubicBezTo>
                  <a:cubicBezTo>
                    <a:pt x="512407" y="500898"/>
                    <a:pt x="492841" y="481007"/>
                    <a:pt x="468796" y="481007"/>
                  </a:cubicBezTo>
                  <a:lnTo>
                    <a:pt x="468796" y="454504"/>
                  </a:lnTo>
                  <a:lnTo>
                    <a:pt x="483962" y="454504"/>
                  </a:lnTo>
                  <a:cubicBezTo>
                    <a:pt x="507994" y="454504"/>
                    <a:pt x="527546" y="434601"/>
                    <a:pt x="527546" y="410145"/>
                  </a:cubicBezTo>
                  <a:cubicBezTo>
                    <a:pt x="527546" y="385710"/>
                    <a:pt x="507994" y="365819"/>
                    <a:pt x="483962" y="365819"/>
                  </a:cubicBezTo>
                  <a:lnTo>
                    <a:pt x="483962" y="339316"/>
                  </a:lnTo>
                  <a:lnTo>
                    <a:pt x="514282" y="339316"/>
                  </a:lnTo>
                  <a:cubicBezTo>
                    <a:pt x="538307" y="339316"/>
                    <a:pt x="557852" y="319413"/>
                    <a:pt x="557852" y="294944"/>
                  </a:cubicBezTo>
                  <a:cubicBezTo>
                    <a:pt x="557852" y="270502"/>
                    <a:pt x="538307" y="250611"/>
                    <a:pt x="514282" y="250611"/>
                  </a:cubicBezTo>
                  <a:lnTo>
                    <a:pt x="355125" y="250611"/>
                  </a:lnTo>
                  <a:cubicBezTo>
                    <a:pt x="352859" y="250611"/>
                    <a:pt x="350454" y="250836"/>
                    <a:pt x="347777" y="251294"/>
                  </a:cubicBezTo>
                  <a:lnTo>
                    <a:pt x="345538" y="251486"/>
                  </a:lnTo>
                  <a:lnTo>
                    <a:pt x="264399" y="251486"/>
                  </a:lnTo>
                  <a:lnTo>
                    <a:pt x="288610" y="164795"/>
                  </a:lnTo>
                  <a:lnTo>
                    <a:pt x="288610" y="85419"/>
                  </a:lnTo>
                  <a:cubicBezTo>
                    <a:pt x="288610" y="52939"/>
                    <a:pt x="262610" y="26510"/>
                    <a:pt x="230655" y="26510"/>
                  </a:cubicBezTo>
                  <a:lnTo>
                    <a:pt x="217264" y="26510"/>
                  </a:lnTo>
                  <a:lnTo>
                    <a:pt x="217264" y="128029"/>
                  </a:lnTo>
                  <a:lnTo>
                    <a:pt x="186222" y="172143"/>
                  </a:lnTo>
                  <a:lnTo>
                    <a:pt x="82729" y="286728"/>
                  </a:lnTo>
                  <a:cubicBezTo>
                    <a:pt x="69133" y="301238"/>
                    <a:pt x="59578" y="318989"/>
                    <a:pt x="54947" y="338230"/>
                  </a:cubicBezTo>
                  <a:lnTo>
                    <a:pt x="52502" y="348374"/>
                  </a:lnTo>
                  <a:lnTo>
                    <a:pt x="0" y="348374"/>
                  </a:lnTo>
                  <a:lnTo>
                    <a:pt x="0" y="321871"/>
                  </a:lnTo>
                  <a:lnTo>
                    <a:pt x="32029" y="321871"/>
                  </a:lnTo>
                  <a:cubicBezTo>
                    <a:pt x="38389" y="302093"/>
                    <a:pt x="49050" y="283905"/>
                    <a:pt x="63223" y="268779"/>
                  </a:cubicBezTo>
                  <a:lnTo>
                    <a:pt x="166001" y="154982"/>
                  </a:lnTo>
                  <a:lnTo>
                    <a:pt x="190754" y="119667"/>
                  </a:lnTo>
                  <a:lnTo>
                    <a:pt x="190754" y="490"/>
                  </a:lnTo>
                  <a:lnTo>
                    <a:pt x="204423" y="99"/>
                  </a:lnTo>
                  <a:cubicBezTo>
                    <a:pt x="205271" y="46"/>
                    <a:pt x="206113" y="0"/>
                    <a:pt x="206941" y="0"/>
                  </a:cubicBezTo>
                  <a:lnTo>
                    <a:pt x="230648" y="0"/>
                  </a:lnTo>
                  <a:cubicBezTo>
                    <a:pt x="277213" y="0"/>
                    <a:pt x="315106" y="38317"/>
                    <a:pt x="315106" y="85412"/>
                  </a:cubicBezTo>
                  <a:lnTo>
                    <a:pt x="315106" y="168419"/>
                  </a:lnTo>
                  <a:lnTo>
                    <a:pt x="299304" y="224976"/>
                  </a:lnTo>
                  <a:lnTo>
                    <a:pt x="344445" y="224976"/>
                  </a:lnTo>
                  <a:cubicBezTo>
                    <a:pt x="348182" y="224387"/>
                    <a:pt x="351687" y="224102"/>
                    <a:pt x="355112" y="224102"/>
                  </a:cubicBezTo>
                  <a:lnTo>
                    <a:pt x="514268" y="224102"/>
                  </a:lnTo>
                  <a:cubicBezTo>
                    <a:pt x="552910" y="224102"/>
                    <a:pt x="584342" y="255879"/>
                    <a:pt x="584342" y="294937"/>
                  </a:cubicBezTo>
                  <a:cubicBezTo>
                    <a:pt x="584342" y="326462"/>
                    <a:pt x="563888" y="353244"/>
                    <a:pt x="535696" y="362420"/>
                  </a:cubicBezTo>
                  <a:cubicBezTo>
                    <a:pt x="547086" y="375022"/>
                    <a:pt x="554036" y="391772"/>
                    <a:pt x="554036" y="410139"/>
                  </a:cubicBezTo>
                  <a:cubicBezTo>
                    <a:pt x="554036" y="437509"/>
                    <a:pt x="538611" y="461309"/>
                    <a:pt x="516090" y="473109"/>
                  </a:cubicBezTo>
                  <a:cubicBezTo>
                    <a:pt x="530097" y="486063"/>
                    <a:pt x="538890" y="504688"/>
                    <a:pt x="538890" y="525353"/>
                  </a:cubicBezTo>
                  <a:cubicBezTo>
                    <a:pt x="538890" y="561430"/>
                    <a:pt x="512062" y="591312"/>
                    <a:pt x="477509" y="595672"/>
                  </a:cubicBezTo>
                  <a:cubicBezTo>
                    <a:pt x="487448" y="607903"/>
                    <a:pt x="493411" y="623533"/>
                    <a:pt x="493411" y="640548"/>
                  </a:cubicBezTo>
                  <a:cubicBezTo>
                    <a:pt x="493411" y="679613"/>
                    <a:pt x="461965" y="711397"/>
                    <a:pt x="423317" y="711397"/>
                  </a:cubicBezTo>
                  <a:lnTo>
                    <a:pt x="373419" y="711688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3" name="자유형: 도형 262">
              <a:extLst>
                <a:ext uri="{FF2B5EF4-FFF2-40B4-BE49-F238E27FC236}">
                  <a16:creationId xmlns:a16="http://schemas.microsoft.com/office/drawing/2014/main" id="{C0EF03EE-306D-4BFF-8510-5CCDE53F3C18}"/>
                </a:ext>
              </a:extLst>
            </p:cNvPr>
            <p:cNvSpPr/>
            <p:nvPr/>
          </p:nvSpPr>
          <p:spPr>
            <a:xfrm>
              <a:off x="2085791" y="3485782"/>
              <a:ext cx="223505" cy="479649"/>
            </a:xfrm>
            <a:custGeom>
              <a:avLst/>
              <a:gdLst>
                <a:gd name="connsiteX0" fmla="*/ 223505 w 223505"/>
                <a:gd name="connsiteY0" fmla="*/ 479649 h 479649"/>
                <a:gd name="connsiteX1" fmla="*/ 0 w 223505"/>
                <a:gd name="connsiteY1" fmla="*/ 479649 h 479649"/>
                <a:gd name="connsiteX2" fmla="*/ 0 w 223505"/>
                <a:gd name="connsiteY2" fmla="*/ 453146 h 479649"/>
                <a:gd name="connsiteX3" fmla="*/ 197003 w 223505"/>
                <a:gd name="connsiteY3" fmla="*/ 453146 h 479649"/>
                <a:gd name="connsiteX4" fmla="*/ 197003 w 223505"/>
                <a:gd name="connsiteY4" fmla="*/ 26503 h 479649"/>
                <a:gd name="connsiteX5" fmla="*/ 0 w 223505"/>
                <a:gd name="connsiteY5" fmla="*/ 26503 h 479649"/>
                <a:gd name="connsiteX6" fmla="*/ 0 w 223505"/>
                <a:gd name="connsiteY6" fmla="*/ 0 h 479649"/>
                <a:gd name="connsiteX7" fmla="*/ 223505 w 223505"/>
                <a:gd name="connsiteY7" fmla="*/ 0 h 47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05" h="479649">
                  <a:moveTo>
                    <a:pt x="223505" y="479649"/>
                  </a:moveTo>
                  <a:lnTo>
                    <a:pt x="0" y="479649"/>
                  </a:lnTo>
                  <a:lnTo>
                    <a:pt x="0" y="453146"/>
                  </a:lnTo>
                  <a:lnTo>
                    <a:pt x="197003" y="453146"/>
                  </a:lnTo>
                  <a:lnTo>
                    <a:pt x="197003" y="26503"/>
                  </a:lnTo>
                  <a:lnTo>
                    <a:pt x="0" y="26503"/>
                  </a:lnTo>
                  <a:lnTo>
                    <a:pt x="0" y="0"/>
                  </a:lnTo>
                  <a:lnTo>
                    <a:pt x="223505" y="0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4" name="자유형: 도형 263">
              <a:extLst>
                <a:ext uri="{FF2B5EF4-FFF2-40B4-BE49-F238E27FC236}">
                  <a16:creationId xmlns:a16="http://schemas.microsoft.com/office/drawing/2014/main" id="{734CE23B-8B38-4AE3-8367-FA4D770F766E}"/>
                </a:ext>
              </a:extLst>
            </p:cNvPr>
            <p:cNvSpPr/>
            <p:nvPr/>
          </p:nvSpPr>
          <p:spPr>
            <a:xfrm>
              <a:off x="2214893" y="3874002"/>
              <a:ext cx="29338" cy="26502"/>
            </a:xfrm>
            <a:custGeom>
              <a:avLst/>
              <a:gdLst>
                <a:gd name="connsiteX0" fmla="*/ 0 w 29338"/>
                <a:gd name="connsiteY0" fmla="*/ 0 h 26502"/>
                <a:gd name="connsiteX1" fmla="*/ 29339 w 29338"/>
                <a:gd name="connsiteY1" fmla="*/ 0 h 26502"/>
                <a:gd name="connsiteX2" fmla="*/ 29339 w 29338"/>
                <a:gd name="connsiteY2" fmla="*/ 26503 h 26502"/>
                <a:gd name="connsiteX3" fmla="*/ 0 w 29338"/>
                <a:gd name="connsiteY3" fmla="*/ 26503 h 2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38" h="26502">
                  <a:moveTo>
                    <a:pt x="0" y="0"/>
                  </a:moveTo>
                  <a:lnTo>
                    <a:pt x="29339" y="0"/>
                  </a:lnTo>
                  <a:lnTo>
                    <a:pt x="29339" y="26503"/>
                  </a:lnTo>
                  <a:lnTo>
                    <a:pt x="0" y="26503"/>
                  </a:lnTo>
                  <a:close/>
                </a:path>
              </a:pathLst>
            </a:custGeom>
            <a:grpFill/>
            <a:ln w="66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1C6987F-140F-3B84-EBF2-01CE9CF74863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C45DC5D-3DB2-EC72-712F-472FCB352C85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467098578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Freeform 5">
            <a:extLst>
              <a:ext uri="{FF2B5EF4-FFF2-40B4-BE49-F238E27FC236}">
                <a16:creationId xmlns:a16="http://schemas.microsoft.com/office/drawing/2014/main" id="{8DB3F2AD-DFBD-4D44-BAE2-BBC95AE26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90" y="2025751"/>
            <a:ext cx="3910315" cy="420528"/>
          </a:xfrm>
          <a:custGeom>
            <a:avLst/>
            <a:gdLst>
              <a:gd name="T0" fmla="*/ 8651 w 8652"/>
              <a:gd name="T1" fmla="*/ 931 h 932"/>
              <a:gd name="T2" fmla="*/ 150 w 8652"/>
              <a:gd name="T3" fmla="*/ 931 h 932"/>
              <a:gd name="T4" fmla="*/ 150 w 8652"/>
              <a:gd name="T5" fmla="*/ 931 h 932"/>
              <a:gd name="T6" fmla="*/ 0 w 8652"/>
              <a:gd name="T7" fmla="*/ 781 h 932"/>
              <a:gd name="T8" fmla="*/ 0 w 8652"/>
              <a:gd name="T9" fmla="*/ 149 h 932"/>
              <a:gd name="T10" fmla="*/ 0 w 8652"/>
              <a:gd name="T11" fmla="*/ 149 h 932"/>
              <a:gd name="T12" fmla="*/ 150 w 8652"/>
              <a:gd name="T13" fmla="*/ 0 h 932"/>
              <a:gd name="T14" fmla="*/ 8651 w 8652"/>
              <a:gd name="T15" fmla="*/ 0 h 932"/>
              <a:gd name="T16" fmla="*/ 8651 w 8652"/>
              <a:gd name="T17" fmla="*/ 931 h 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52" h="932">
                <a:moveTo>
                  <a:pt x="8651" y="931"/>
                </a:moveTo>
                <a:lnTo>
                  <a:pt x="150" y="931"/>
                </a:lnTo>
                <a:lnTo>
                  <a:pt x="150" y="931"/>
                </a:lnTo>
                <a:cubicBezTo>
                  <a:pt x="68" y="931"/>
                  <a:pt x="0" y="864"/>
                  <a:pt x="0" y="781"/>
                </a:cubicBezTo>
                <a:lnTo>
                  <a:pt x="0" y="149"/>
                </a:lnTo>
                <a:lnTo>
                  <a:pt x="0" y="149"/>
                </a:lnTo>
                <a:cubicBezTo>
                  <a:pt x="0" y="68"/>
                  <a:pt x="68" y="0"/>
                  <a:pt x="150" y="0"/>
                </a:cubicBezTo>
                <a:lnTo>
                  <a:pt x="8651" y="0"/>
                </a:lnTo>
                <a:lnTo>
                  <a:pt x="8651" y="931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16" name="Freeform 6">
            <a:extLst>
              <a:ext uri="{FF2B5EF4-FFF2-40B4-BE49-F238E27FC236}">
                <a16:creationId xmlns:a16="http://schemas.microsoft.com/office/drawing/2014/main" id="{F33A133E-AC1C-4479-B141-32EB097E2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3" y="2025751"/>
            <a:ext cx="3910315" cy="420528"/>
          </a:xfrm>
          <a:custGeom>
            <a:avLst/>
            <a:gdLst>
              <a:gd name="T0" fmla="*/ 0 w 8651"/>
              <a:gd name="T1" fmla="*/ 0 h 932"/>
              <a:gd name="T2" fmla="*/ 8501 w 8651"/>
              <a:gd name="T3" fmla="*/ 0 h 932"/>
              <a:gd name="T4" fmla="*/ 8501 w 8651"/>
              <a:gd name="T5" fmla="*/ 0 h 932"/>
              <a:gd name="T6" fmla="*/ 8650 w 8651"/>
              <a:gd name="T7" fmla="*/ 149 h 932"/>
              <a:gd name="T8" fmla="*/ 8650 w 8651"/>
              <a:gd name="T9" fmla="*/ 781 h 932"/>
              <a:gd name="T10" fmla="*/ 8650 w 8651"/>
              <a:gd name="T11" fmla="*/ 781 h 932"/>
              <a:gd name="T12" fmla="*/ 8501 w 8651"/>
              <a:gd name="T13" fmla="*/ 931 h 932"/>
              <a:gd name="T14" fmla="*/ 0 w 8651"/>
              <a:gd name="T15" fmla="*/ 931 h 932"/>
              <a:gd name="T16" fmla="*/ 0 w 8651"/>
              <a:gd name="T17" fmla="*/ 0 h 9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51" h="932">
                <a:moveTo>
                  <a:pt x="0" y="0"/>
                </a:moveTo>
                <a:lnTo>
                  <a:pt x="8501" y="0"/>
                </a:lnTo>
                <a:lnTo>
                  <a:pt x="8501" y="0"/>
                </a:lnTo>
                <a:cubicBezTo>
                  <a:pt x="8583" y="0"/>
                  <a:pt x="8650" y="68"/>
                  <a:pt x="8650" y="149"/>
                </a:cubicBezTo>
                <a:lnTo>
                  <a:pt x="8650" y="781"/>
                </a:lnTo>
                <a:lnTo>
                  <a:pt x="8650" y="781"/>
                </a:lnTo>
                <a:cubicBezTo>
                  <a:pt x="8650" y="864"/>
                  <a:pt x="8583" y="931"/>
                  <a:pt x="8501" y="931"/>
                </a:cubicBezTo>
                <a:lnTo>
                  <a:pt x="0" y="931"/>
                </a:lnTo>
                <a:lnTo>
                  <a:pt x="0" y="0"/>
                </a:lnTo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17" name="Freeform 23">
            <a:extLst>
              <a:ext uri="{FF2B5EF4-FFF2-40B4-BE49-F238E27FC236}">
                <a16:creationId xmlns:a16="http://schemas.microsoft.com/office/drawing/2014/main" id="{ABABA363-6B29-4369-961D-63D4E1BD3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89" y="4913646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18" name="Freeform 24">
            <a:extLst>
              <a:ext uri="{FF2B5EF4-FFF2-40B4-BE49-F238E27FC236}">
                <a16:creationId xmlns:a16="http://schemas.microsoft.com/office/drawing/2014/main" id="{058065C5-C409-422A-86DF-DCBAE1DEF7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731" y="4913646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19" name="Freeform 25">
            <a:extLst>
              <a:ext uri="{FF2B5EF4-FFF2-40B4-BE49-F238E27FC236}">
                <a16:creationId xmlns:a16="http://schemas.microsoft.com/office/drawing/2014/main" id="{77446742-008E-40D0-9F30-05CE3099E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5183" y="4913646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0" name="Freeform 26">
            <a:extLst>
              <a:ext uri="{FF2B5EF4-FFF2-40B4-BE49-F238E27FC236}">
                <a16:creationId xmlns:a16="http://schemas.microsoft.com/office/drawing/2014/main" id="{AB8F0A95-E6A9-4E85-8A71-07D178BE7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635" y="4913646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1" name="Freeform 27">
            <a:extLst>
              <a:ext uri="{FF2B5EF4-FFF2-40B4-BE49-F238E27FC236}">
                <a16:creationId xmlns:a16="http://schemas.microsoft.com/office/drawing/2014/main" id="{2721B282-10E3-4F05-A36B-BF58F4D45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81" y="4913646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2" name="Freeform 28">
            <a:extLst>
              <a:ext uri="{FF2B5EF4-FFF2-40B4-BE49-F238E27FC236}">
                <a16:creationId xmlns:a16="http://schemas.microsoft.com/office/drawing/2014/main" id="{2B423370-321B-411A-8BA5-657DB1C1B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533" y="4913646"/>
            <a:ext cx="364723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3" name="Freeform 29">
            <a:extLst>
              <a:ext uri="{FF2B5EF4-FFF2-40B4-BE49-F238E27FC236}">
                <a16:creationId xmlns:a16="http://schemas.microsoft.com/office/drawing/2014/main" id="{93030E50-9807-48EB-A1E3-F2D521B0D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985" y="4913646"/>
            <a:ext cx="364723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7" name="Freeform 30">
            <a:extLst>
              <a:ext uri="{FF2B5EF4-FFF2-40B4-BE49-F238E27FC236}">
                <a16:creationId xmlns:a16="http://schemas.microsoft.com/office/drawing/2014/main" id="{85F7D383-C39D-4E11-984A-26E7DC365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436" y="4913646"/>
            <a:ext cx="366717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8" name="Freeform 31">
            <a:extLst>
              <a:ext uri="{FF2B5EF4-FFF2-40B4-BE49-F238E27FC236}">
                <a16:creationId xmlns:a16="http://schemas.microsoft.com/office/drawing/2014/main" id="{F094E42F-5274-46D9-A057-9EAB55C11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879" y="4913646"/>
            <a:ext cx="364724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29" name="Freeform 32">
            <a:extLst>
              <a:ext uri="{FF2B5EF4-FFF2-40B4-BE49-F238E27FC236}">
                <a16:creationId xmlns:a16="http://schemas.microsoft.com/office/drawing/2014/main" id="{8F33F884-95F2-4940-B70A-1677C8F21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6999" y="4913646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0" name="Freeform 33">
            <a:extLst>
              <a:ext uri="{FF2B5EF4-FFF2-40B4-BE49-F238E27FC236}">
                <a16:creationId xmlns:a16="http://schemas.microsoft.com/office/drawing/2014/main" id="{6BCDE666-EB4E-4727-A206-93471E2E8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4547" y="4913646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1" name="Freeform 34">
            <a:extLst>
              <a:ext uri="{FF2B5EF4-FFF2-40B4-BE49-F238E27FC236}">
                <a16:creationId xmlns:a16="http://schemas.microsoft.com/office/drawing/2014/main" id="{D8BD754F-BA41-4DEF-B33F-C0FABFAF3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2097" y="4913646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2" name="Freeform 35">
            <a:extLst>
              <a:ext uri="{FF2B5EF4-FFF2-40B4-BE49-F238E27FC236}">
                <a16:creationId xmlns:a16="http://schemas.microsoft.com/office/drawing/2014/main" id="{F4BEDBD8-7AA0-4950-9A68-BA7F5B375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7654" y="4913646"/>
            <a:ext cx="364723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3" name="Freeform 36">
            <a:extLst>
              <a:ext uri="{FF2B5EF4-FFF2-40B4-BE49-F238E27FC236}">
                <a16:creationId xmlns:a16="http://schemas.microsoft.com/office/drawing/2014/main" id="{38C6C8D5-7C9A-426D-907C-24CF42B2A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202" y="4913646"/>
            <a:ext cx="364723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4" name="Freeform 37">
            <a:extLst>
              <a:ext uri="{FF2B5EF4-FFF2-40B4-BE49-F238E27FC236}">
                <a16:creationId xmlns:a16="http://schemas.microsoft.com/office/drawing/2014/main" id="{2B1EEF69-BEA4-46B3-98A4-63FD703D6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2751" y="4913646"/>
            <a:ext cx="364723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5" name="Freeform 38">
            <a:extLst>
              <a:ext uri="{FF2B5EF4-FFF2-40B4-BE49-F238E27FC236}">
                <a16:creationId xmlns:a16="http://schemas.microsoft.com/office/drawing/2014/main" id="{A8920E51-8AB6-4E08-9C2E-DB0A1F311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305" y="4913646"/>
            <a:ext cx="366717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6" name="Freeform 39">
            <a:extLst>
              <a:ext uri="{FF2B5EF4-FFF2-40B4-BE49-F238E27FC236}">
                <a16:creationId xmlns:a16="http://schemas.microsoft.com/office/drawing/2014/main" id="{48EC14D0-3D55-4061-971B-1AC9D0C9B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853" y="4913646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7" name="Freeform 40">
            <a:extLst>
              <a:ext uri="{FF2B5EF4-FFF2-40B4-BE49-F238E27FC236}">
                <a16:creationId xmlns:a16="http://schemas.microsoft.com/office/drawing/2014/main" id="{33945FCA-0B1F-4062-84C4-A9E537257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1" y="4913646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39" name="Freeform 42">
            <a:extLst>
              <a:ext uri="{FF2B5EF4-FFF2-40B4-BE49-F238E27FC236}">
                <a16:creationId xmlns:a16="http://schemas.microsoft.com/office/drawing/2014/main" id="{0DBEBBB7-FE10-4687-81AD-61548C017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89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0" name="Freeform 43">
            <a:extLst>
              <a:ext uri="{FF2B5EF4-FFF2-40B4-BE49-F238E27FC236}">
                <a16:creationId xmlns:a16="http://schemas.microsoft.com/office/drawing/2014/main" id="{30978D92-EBE4-44C0-8697-82BCFE5DE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731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1" name="Freeform 44">
            <a:extLst>
              <a:ext uri="{FF2B5EF4-FFF2-40B4-BE49-F238E27FC236}">
                <a16:creationId xmlns:a16="http://schemas.microsoft.com/office/drawing/2014/main" id="{254CE1DC-5B6E-4430-9F7B-2EF237AD0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5183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2" name="Freeform 45">
            <a:extLst>
              <a:ext uri="{FF2B5EF4-FFF2-40B4-BE49-F238E27FC236}">
                <a16:creationId xmlns:a16="http://schemas.microsoft.com/office/drawing/2014/main" id="{A284E4BF-D418-4702-AD3B-C0468C23B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635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3" name="Freeform 46">
            <a:extLst>
              <a:ext uri="{FF2B5EF4-FFF2-40B4-BE49-F238E27FC236}">
                <a16:creationId xmlns:a16="http://schemas.microsoft.com/office/drawing/2014/main" id="{7453DF26-A27C-4D3D-9E39-8843247F3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81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4" name="Freeform 47">
            <a:extLst>
              <a:ext uri="{FF2B5EF4-FFF2-40B4-BE49-F238E27FC236}">
                <a16:creationId xmlns:a16="http://schemas.microsoft.com/office/drawing/2014/main" id="{7273064F-F260-44C1-99C7-7B95136D7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533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5" name="Freeform 48">
            <a:extLst>
              <a:ext uri="{FF2B5EF4-FFF2-40B4-BE49-F238E27FC236}">
                <a16:creationId xmlns:a16="http://schemas.microsoft.com/office/drawing/2014/main" id="{473B5BED-EE16-41D6-85B4-3F1E6BFCF9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985" y="2926599"/>
            <a:ext cx="364723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6" name="Freeform 49">
            <a:extLst>
              <a:ext uri="{FF2B5EF4-FFF2-40B4-BE49-F238E27FC236}">
                <a16:creationId xmlns:a16="http://schemas.microsoft.com/office/drawing/2014/main" id="{B8D29EC1-C4EC-48AA-9A11-86D48F233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436" y="2926599"/>
            <a:ext cx="366717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7" name="Freeform 50">
            <a:extLst>
              <a:ext uri="{FF2B5EF4-FFF2-40B4-BE49-F238E27FC236}">
                <a16:creationId xmlns:a16="http://schemas.microsoft.com/office/drawing/2014/main" id="{69F47141-8C27-45CC-AC9D-683C5D9FA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879" y="2926599"/>
            <a:ext cx="364724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48" name="Freeform 51">
            <a:extLst>
              <a:ext uri="{FF2B5EF4-FFF2-40B4-BE49-F238E27FC236}">
                <a16:creationId xmlns:a16="http://schemas.microsoft.com/office/drawing/2014/main" id="{B134459C-6DE8-4287-9A46-36BAFE5FA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6999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52" name="Freeform 52">
            <a:extLst>
              <a:ext uri="{FF2B5EF4-FFF2-40B4-BE49-F238E27FC236}">
                <a16:creationId xmlns:a16="http://schemas.microsoft.com/office/drawing/2014/main" id="{07610A91-4412-495B-B063-A41C75A27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4547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53" name="Freeform 53">
            <a:extLst>
              <a:ext uri="{FF2B5EF4-FFF2-40B4-BE49-F238E27FC236}">
                <a16:creationId xmlns:a16="http://schemas.microsoft.com/office/drawing/2014/main" id="{9F4758A8-D803-4BD9-A3DD-43CD796BF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2097" y="2926599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54" name="Freeform 54">
            <a:extLst>
              <a:ext uri="{FF2B5EF4-FFF2-40B4-BE49-F238E27FC236}">
                <a16:creationId xmlns:a16="http://schemas.microsoft.com/office/drawing/2014/main" id="{995C80AD-2C40-4A1E-8311-F1CFA0DF9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7654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55" name="Freeform 55">
            <a:extLst>
              <a:ext uri="{FF2B5EF4-FFF2-40B4-BE49-F238E27FC236}">
                <a16:creationId xmlns:a16="http://schemas.microsoft.com/office/drawing/2014/main" id="{317C67ED-F1A6-4D80-B517-245E19455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202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56" name="Freeform 56">
            <a:extLst>
              <a:ext uri="{FF2B5EF4-FFF2-40B4-BE49-F238E27FC236}">
                <a16:creationId xmlns:a16="http://schemas.microsoft.com/office/drawing/2014/main" id="{D894CA65-CC9C-4504-A815-0BFCF4F55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2751" y="2926599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65" name="Freeform 57">
            <a:extLst>
              <a:ext uri="{FF2B5EF4-FFF2-40B4-BE49-F238E27FC236}">
                <a16:creationId xmlns:a16="http://schemas.microsoft.com/office/drawing/2014/main" id="{40B301BF-30D7-4D3F-8F45-82688B7D7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305" y="2926599"/>
            <a:ext cx="366717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66" name="Freeform 58">
            <a:extLst>
              <a:ext uri="{FF2B5EF4-FFF2-40B4-BE49-F238E27FC236}">
                <a16:creationId xmlns:a16="http://schemas.microsoft.com/office/drawing/2014/main" id="{74B13EC2-A1C3-4DD6-AB92-CB81C3B9B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853" y="2926599"/>
            <a:ext cx="364724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67" name="Freeform 59">
            <a:extLst>
              <a:ext uri="{FF2B5EF4-FFF2-40B4-BE49-F238E27FC236}">
                <a16:creationId xmlns:a16="http://schemas.microsoft.com/office/drawing/2014/main" id="{C12B828C-A0B7-43A2-A3B3-05A69EB4E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1" y="2926599"/>
            <a:ext cx="364724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69" name="Freeform 61">
            <a:extLst>
              <a:ext uri="{FF2B5EF4-FFF2-40B4-BE49-F238E27FC236}">
                <a16:creationId xmlns:a16="http://schemas.microsoft.com/office/drawing/2014/main" id="{4021E894-8875-457C-ABD2-FE2EE459C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89" y="4251961"/>
            <a:ext cx="364723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0" name="Freeform 62">
            <a:extLst>
              <a:ext uri="{FF2B5EF4-FFF2-40B4-BE49-F238E27FC236}">
                <a16:creationId xmlns:a16="http://schemas.microsoft.com/office/drawing/2014/main" id="{2C332D9E-F845-4440-9A6B-A5628CF23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731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1" name="Freeform 63">
            <a:extLst>
              <a:ext uri="{FF2B5EF4-FFF2-40B4-BE49-F238E27FC236}">
                <a16:creationId xmlns:a16="http://schemas.microsoft.com/office/drawing/2014/main" id="{DDF5481D-0F80-459F-BBDE-6F9CA8BDE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5183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2" name="Freeform 64">
            <a:extLst>
              <a:ext uri="{FF2B5EF4-FFF2-40B4-BE49-F238E27FC236}">
                <a16:creationId xmlns:a16="http://schemas.microsoft.com/office/drawing/2014/main" id="{3262BCBF-F5EE-4C78-8BDB-36CC93FE3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635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3" name="Freeform 65">
            <a:extLst>
              <a:ext uri="{FF2B5EF4-FFF2-40B4-BE49-F238E27FC236}">
                <a16:creationId xmlns:a16="http://schemas.microsoft.com/office/drawing/2014/main" id="{4B1D0BD3-50FE-44FF-92D3-0E4CA7968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81" y="4251961"/>
            <a:ext cx="364723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4" name="Freeform 66">
            <a:extLst>
              <a:ext uri="{FF2B5EF4-FFF2-40B4-BE49-F238E27FC236}">
                <a16:creationId xmlns:a16="http://schemas.microsoft.com/office/drawing/2014/main" id="{81BF769A-BB5B-409A-ACF5-1BD8082BB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533" y="4251961"/>
            <a:ext cx="364723" cy="364724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5" name="Freeform 67">
            <a:extLst>
              <a:ext uri="{FF2B5EF4-FFF2-40B4-BE49-F238E27FC236}">
                <a16:creationId xmlns:a16="http://schemas.microsoft.com/office/drawing/2014/main" id="{0BF97042-D4A0-4003-9191-3C6676813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985" y="4251961"/>
            <a:ext cx="364723" cy="364724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6" name="Freeform 68">
            <a:extLst>
              <a:ext uri="{FF2B5EF4-FFF2-40B4-BE49-F238E27FC236}">
                <a16:creationId xmlns:a16="http://schemas.microsoft.com/office/drawing/2014/main" id="{4C3349EB-8FD2-4205-B5CA-C280773CC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436" y="4251961"/>
            <a:ext cx="366717" cy="364724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7" name="Freeform 69">
            <a:extLst>
              <a:ext uri="{FF2B5EF4-FFF2-40B4-BE49-F238E27FC236}">
                <a16:creationId xmlns:a16="http://schemas.microsoft.com/office/drawing/2014/main" id="{7F5E760F-8D4D-471E-902E-B2856ACDE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879" y="4251961"/>
            <a:ext cx="364724" cy="364724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8" name="Freeform 70">
            <a:extLst>
              <a:ext uri="{FF2B5EF4-FFF2-40B4-BE49-F238E27FC236}">
                <a16:creationId xmlns:a16="http://schemas.microsoft.com/office/drawing/2014/main" id="{459C86F7-30AB-4640-9CF5-FBAA6A680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6999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79" name="Freeform 71">
            <a:extLst>
              <a:ext uri="{FF2B5EF4-FFF2-40B4-BE49-F238E27FC236}">
                <a16:creationId xmlns:a16="http://schemas.microsoft.com/office/drawing/2014/main" id="{4EF76A3F-2C32-420E-8627-4B4A02518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4547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0" name="Freeform 72">
            <a:extLst>
              <a:ext uri="{FF2B5EF4-FFF2-40B4-BE49-F238E27FC236}">
                <a16:creationId xmlns:a16="http://schemas.microsoft.com/office/drawing/2014/main" id="{6AE12686-1DE9-4306-81D0-970A5BB6E4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2097" y="4251961"/>
            <a:ext cx="364724" cy="364724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1" name="Freeform 73">
            <a:extLst>
              <a:ext uri="{FF2B5EF4-FFF2-40B4-BE49-F238E27FC236}">
                <a16:creationId xmlns:a16="http://schemas.microsoft.com/office/drawing/2014/main" id="{D3C76317-085B-4D29-958C-E7AA6B5D9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7654" y="4251961"/>
            <a:ext cx="364723" cy="364724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2" name="Freeform 74">
            <a:extLst>
              <a:ext uri="{FF2B5EF4-FFF2-40B4-BE49-F238E27FC236}">
                <a16:creationId xmlns:a16="http://schemas.microsoft.com/office/drawing/2014/main" id="{4AE98F1C-893E-486D-BCC9-D6C118CFA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202" y="4251961"/>
            <a:ext cx="364723" cy="36472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3" name="Freeform 75">
            <a:extLst>
              <a:ext uri="{FF2B5EF4-FFF2-40B4-BE49-F238E27FC236}">
                <a16:creationId xmlns:a16="http://schemas.microsoft.com/office/drawing/2014/main" id="{4EAD70BF-451D-48C3-9E70-1606D0211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2751" y="4251961"/>
            <a:ext cx="364723" cy="36472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4" name="Freeform 76">
            <a:extLst>
              <a:ext uri="{FF2B5EF4-FFF2-40B4-BE49-F238E27FC236}">
                <a16:creationId xmlns:a16="http://schemas.microsoft.com/office/drawing/2014/main" id="{D93BD105-5DB6-4B69-9099-69150106A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305" y="4251961"/>
            <a:ext cx="366717" cy="36472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5" name="Freeform 77">
            <a:extLst>
              <a:ext uri="{FF2B5EF4-FFF2-40B4-BE49-F238E27FC236}">
                <a16:creationId xmlns:a16="http://schemas.microsoft.com/office/drawing/2014/main" id="{561CCDB4-D1BA-4306-B185-78D5B5680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853" y="4251961"/>
            <a:ext cx="364724" cy="36472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6" name="Freeform 78">
            <a:extLst>
              <a:ext uri="{FF2B5EF4-FFF2-40B4-BE49-F238E27FC236}">
                <a16:creationId xmlns:a16="http://schemas.microsoft.com/office/drawing/2014/main" id="{4A2FA24E-010F-46D5-8C41-8688151D2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1" y="4251961"/>
            <a:ext cx="364724" cy="364724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8" name="Freeform 80">
            <a:extLst>
              <a:ext uri="{FF2B5EF4-FFF2-40B4-BE49-F238E27FC236}">
                <a16:creationId xmlns:a16="http://schemas.microsoft.com/office/drawing/2014/main" id="{9F919425-D812-400F-B732-5EE5046558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89" y="3588285"/>
            <a:ext cx="364723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89" name="Freeform 81">
            <a:extLst>
              <a:ext uri="{FF2B5EF4-FFF2-40B4-BE49-F238E27FC236}">
                <a16:creationId xmlns:a16="http://schemas.microsoft.com/office/drawing/2014/main" id="{BD0A8E54-C5B8-43BF-A88E-F24F5A0DA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731" y="3588285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0" name="Freeform 82">
            <a:extLst>
              <a:ext uri="{FF2B5EF4-FFF2-40B4-BE49-F238E27FC236}">
                <a16:creationId xmlns:a16="http://schemas.microsoft.com/office/drawing/2014/main" id="{35857BF7-BB85-4633-97A5-040DEBD0E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5183" y="3588285"/>
            <a:ext cx="364724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1" name="Freeform 83">
            <a:extLst>
              <a:ext uri="{FF2B5EF4-FFF2-40B4-BE49-F238E27FC236}">
                <a16:creationId xmlns:a16="http://schemas.microsoft.com/office/drawing/2014/main" id="{5B0E7024-141E-4147-84ED-B1988FA2D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635" y="3588285"/>
            <a:ext cx="364724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2" name="Freeform 84">
            <a:extLst>
              <a:ext uri="{FF2B5EF4-FFF2-40B4-BE49-F238E27FC236}">
                <a16:creationId xmlns:a16="http://schemas.microsoft.com/office/drawing/2014/main" id="{7A667D0F-020C-434E-A201-60DB2A9A8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81" y="3588285"/>
            <a:ext cx="364723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3" name="Freeform 85">
            <a:extLst>
              <a:ext uri="{FF2B5EF4-FFF2-40B4-BE49-F238E27FC236}">
                <a16:creationId xmlns:a16="http://schemas.microsoft.com/office/drawing/2014/main" id="{6CD3E34B-D692-4944-81AC-53427676F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533" y="3588285"/>
            <a:ext cx="364723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4" name="Freeform 86">
            <a:extLst>
              <a:ext uri="{FF2B5EF4-FFF2-40B4-BE49-F238E27FC236}">
                <a16:creationId xmlns:a16="http://schemas.microsoft.com/office/drawing/2014/main" id="{C813ED2B-7877-485B-940C-32F7CBACA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985" y="3588285"/>
            <a:ext cx="364723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5" name="Freeform 87">
            <a:extLst>
              <a:ext uri="{FF2B5EF4-FFF2-40B4-BE49-F238E27FC236}">
                <a16:creationId xmlns:a16="http://schemas.microsoft.com/office/drawing/2014/main" id="{A677C315-0FF9-4D5B-8C85-88AB11F8D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436" y="3588285"/>
            <a:ext cx="366717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6" name="Freeform 88">
            <a:extLst>
              <a:ext uri="{FF2B5EF4-FFF2-40B4-BE49-F238E27FC236}">
                <a16:creationId xmlns:a16="http://schemas.microsoft.com/office/drawing/2014/main" id="{81F25A1B-7FB5-404E-A8C9-A44257B7E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879" y="3588285"/>
            <a:ext cx="364724" cy="364723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7" name="Freeform 89">
            <a:extLst>
              <a:ext uri="{FF2B5EF4-FFF2-40B4-BE49-F238E27FC236}">
                <a16:creationId xmlns:a16="http://schemas.microsoft.com/office/drawing/2014/main" id="{E286A47A-F6F6-4E8D-84FF-830F086D9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6999" y="3588285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8" name="Freeform 90">
            <a:extLst>
              <a:ext uri="{FF2B5EF4-FFF2-40B4-BE49-F238E27FC236}">
                <a16:creationId xmlns:a16="http://schemas.microsoft.com/office/drawing/2014/main" id="{9B4AEB22-2C65-49C4-85F6-A11017D83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4547" y="3588285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299" name="Freeform 91">
            <a:extLst>
              <a:ext uri="{FF2B5EF4-FFF2-40B4-BE49-F238E27FC236}">
                <a16:creationId xmlns:a16="http://schemas.microsoft.com/office/drawing/2014/main" id="{A5CF88A8-29BD-4D2D-A4C4-02FAA5281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2097" y="3588285"/>
            <a:ext cx="364724" cy="364723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0" name="Freeform 92">
            <a:extLst>
              <a:ext uri="{FF2B5EF4-FFF2-40B4-BE49-F238E27FC236}">
                <a16:creationId xmlns:a16="http://schemas.microsoft.com/office/drawing/2014/main" id="{737CF888-29C0-4C3B-9620-88710E939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7654" y="3588285"/>
            <a:ext cx="364723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1" name="Freeform 93">
            <a:extLst>
              <a:ext uri="{FF2B5EF4-FFF2-40B4-BE49-F238E27FC236}">
                <a16:creationId xmlns:a16="http://schemas.microsoft.com/office/drawing/2014/main" id="{4274A746-28CF-4127-A243-8369D55B4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202" y="3588285"/>
            <a:ext cx="364723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2" name="Freeform 94">
            <a:extLst>
              <a:ext uri="{FF2B5EF4-FFF2-40B4-BE49-F238E27FC236}">
                <a16:creationId xmlns:a16="http://schemas.microsoft.com/office/drawing/2014/main" id="{F7D491FC-FD90-42F5-81AE-8AF59217F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2751" y="3588285"/>
            <a:ext cx="364723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3" name="Freeform 95">
            <a:extLst>
              <a:ext uri="{FF2B5EF4-FFF2-40B4-BE49-F238E27FC236}">
                <a16:creationId xmlns:a16="http://schemas.microsoft.com/office/drawing/2014/main" id="{ACD1E4A2-C88D-4F6B-8D50-26888DCCD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305" y="3588285"/>
            <a:ext cx="366717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4" name="Freeform 96">
            <a:extLst>
              <a:ext uri="{FF2B5EF4-FFF2-40B4-BE49-F238E27FC236}">
                <a16:creationId xmlns:a16="http://schemas.microsoft.com/office/drawing/2014/main" id="{65E0976F-8D52-4FFC-97E1-5232B7BFE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853" y="3588285"/>
            <a:ext cx="364724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05" name="Freeform 97">
            <a:extLst>
              <a:ext uri="{FF2B5EF4-FFF2-40B4-BE49-F238E27FC236}">
                <a16:creationId xmlns:a16="http://schemas.microsoft.com/office/drawing/2014/main" id="{44A57726-4B13-4698-9A35-02E83A89E1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1" y="3588285"/>
            <a:ext cx="364724" cy="364723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0" name="Freeform 23">
            <a:extLst>
              <a:ext uri="{FF2B5EF4-FFF2-40B4-BE49-F238E27FC236}">
                <a16:creationId xmlns:a16="http://schemas.microsoft.com/office/drawing/2014/main" id="{B26AEBB3-1B18-4097-87B1-9B4F710E5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8289" y="5577322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1" name="Freeform 24">
            <a:extLst>
              <a:ext uri="{FF2B5EF4-FFF2-40B4-BE49-F238E27FC236}">
                <a16:creationId xmlns:a16="http://schemas.microsoft.com/office/drawing/2014/main" id="{64DAF6D6-3D23-40D7-ACFC-C08DAB060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731" y="5577322"/>
            <a:ext cx="364724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2" name="Freeform 25">
            <a:extLst>
              <a:ext uri="{FF2B5EF4-FFF2-40B4-BE49-F238E27FC236}">
                <a16:creationId xmlns:a16="http://schemas.microsoft.com/office/drawing/2014/main" id="{423A775A-5DC6-4FA6-B51F-B290F3D41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15183" y="5577322"/>
            <a:ext cx="364724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3" name="Freeform 26">
            <a:extLst>
              <a:ext uri="{FF2B5EF4-FFF2-40B4-BE49-F238E27FC236}">
                <a16:creationId xmlns:a16="http://schemas.microsoft.com/office/drawing/2014/main" id="{14D61869-F517-46EF-9FC7-D47A31445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635" y="5577322"/>
            <a:ext cx="364724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4" name="Freeform 27">
            <a:extLst>
              <a:ext uri="{FF2B5EF4-FFF2-40B4-BE49-F238E27FC236}">
                <a16:creationId xmlns:a16="http://schemas.microsoft.com/office/drawing/2014/main" id="{6B5908DB-9F73-4D4F-9476-1CC320480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081" y="5577322"/>
            <a:ext cx="364723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5" name="Freeform 28">
            <a:extLst>
              <a:ext uri="{FF2B5EF4-FFF2-40B4-BE49-F238E27FC236}">
                <a16:creationId xmlns:a16="http://schemas.microsoft.com/office/drawing/2014/main" id="{24F20DFA-A973-4145-8BCD-7EAB4F43C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4533" y="5577322"/>
            <a:ext cx="364723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6" name="Freeform 29">
            <a:extLst>
              <a:ext uri="{FF2B5EF4-FFF2-40B4-BE49-F238E27FC236}">
                <a16:creationId xmlns:a16="http://schemas.microsoft.com/office/drawing/2014/main" id="{DF834731-A6CE-4B1D-A42B-442B0F2A3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6985" y="5577322"/>
            <a:ext cx="364723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7" name="Freeform 30">
            <a:extLst>
              <a:ext uri="{FF2B5EF4-FFF2-40B4-BE49-F238E27FC236}">
                <a16:creationId xmlns:a16="http://schemas.microsoft.com/office/drawing/2014/main" id="{2E1696F4-FE29-4A86-88E5-11817C2F2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9436" y="5577322"/>
            <a:ext cx="366717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8" name="Freeform 31">
            <a:extLst>
              <a:ext uri="{FF2B5EF4-FFF2-40B4-BE49-F238E27FC236}">
                <a16:creationId xmlns:a16="http://schemas.microsoft.com/office/drawing/2014/main" id="{A00434F0-346C-4DC4-8533-955A1A0F1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3879" y="5577322"/>
            <a:ext cx="364724" cy="366717"/>
          </a:xfrm>
          <a:prstGeom prst="round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19" name="Freeform 32">
            <a:extLst>
              <a:ext uri="{FF2B5EF4-FFF2-40B4-BE49-F238E27FC236}">
                <a16:creationId xmlns:a16="http://schemas.microsoft.com/office/drawing/2014/main" id="{92EFAC45-9EE5-47E6-92A0-530C6B0A8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96999" y="5577322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0" name="Freeform 33">
            <a:extLst>
              <a:ext uri="{FF2B5EF4-FFF2-40B4-BE49-F238E27FC236}">
                <a16:creationId xmlns:a16="http://schemas.microsoft.com/office/drawing/2014/main" id="{2DAB9E06-A609-4648-9ED4-B686AD819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4547" y="5577322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1" name="Freeform 34">
            <a:extLst>
              <a:ext uri="{FF2B5EF4-FFF2-40B4-BE49-F238E27FC236}">
                <a16:creationId xmlns:a16="http://schemas.microsoft.com/office/drawing/2014/main" id="{B65D889B-67BC-4AFA-982C-C8403D844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12097" y="5577322"/>
            <a:ext cx="364724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2" name="Freeform 35">
            <a:extLst>
              <a:ext uri="{FF2B5EF4-FFF2-40B4-BE49-F238E27FC236}">
                <a16:creationId xmlns:a16="http://schemas.microsoft.com/office/drawing/2014/main" id="{D9C4E7D8-BCA3-44B2-BFAD-48F44F664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67654" y="5577322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3" name="Freeform 36">
            <a:extLst>
              <a:ext uri="{FF2B5EF4-FFF2-40B4-BE49-F238E27FC236}">
                <a16:creationId xmlns:a16="http://schemas.microsoft.com/office/drawing/2014/main" id="{235487CE-F8B9-4B84-8E4D-11824609D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25202" y="5577322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4" name="Freeform 37">
            <a:extLst>
              <a:ext uri="{FF2B5EF4-FFF2-40B4-BE49-F238E27FC236}">
                <a16:creationId xmlns:a16="http://schemas.microsoft.com/office/drawing/2014/main" id="{2010313D-8A83-4087-ADDE-F98544786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82751" y="5577322"/>
            <a:ext cx="364723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5" name="Freeform 38">
            <a:extLst>
              <a:ext uri="{FF2B5EF4-FFF2-40B4-BE49-F238E27FC236}">
                <a16:creationId xmlns:a16="http://schemas.microsoft.com/office/drawing/2014/main" id="{47AB1586-3B7E-4FE9-8E83-EC968C4A9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38305" y="5577322"/>
            <a:ext cx="366717" cy="366717"/>
          </a:xfrm>
          <a:prstGeom prst="roundRect">
            <a:avLst/>
          </a:prstGeom>
          <a:noFill/>
          <a:ln w="19050" cap="flat">
            <a:solidFill>
              <a:schemeClr val="accent3">
                <a:lumMod val="75000"/>
              </a:schemeClr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6" name="Freeform 39">
            <a:extLst>
              <a:ext uri="{FF2B5EF4-FFF2-40B4-BE49-F238E27FC236}">
                <a16:creationId xmlns:a16="http://schemas.microsoft.com/office/drawing/2014/main" id="{79988B0A-AE08-4E4D-A1DD-F58767A0A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95853" y="5577322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sp>
        <p:nvSpPr>
          <p:cNvPr id="327" name="Freeform 40">
            <a:extLst>
              <a:ext uri="{FF2B5EF4-FFF2-40B4-BE49-F238E27FC236}">
                <a16:creationId xmlns:a16="http://schemas.microsoft.com/office/drawing/2014/main" id="{66A1144C-9AF4-47CF-A049-5B4552FACE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401" y="5577322"/>
            <a:ext cx="364724" cy="366717"/>
          </a:xfrm>
          <a:prstGeom prst="round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pPr defTabSz="914194" latinLnBrk="0"/>
            <a:endParaRPr lang="en-US">
              <a:solidFill>
                <a:srgbClr val="747A94"/>
              </a:solidFill>
              <a:latin typeface="Arial" panose="020B0604020202020204" pitchFamily="34" charset="0"/>
            </a:endParaRPr>
          </a:p>
        </p:txBody>
      </p:sp>
      <p:grpSp>
        <p:nvGrpSpPr>
          <p:cNvPr id="329" name="그래픽 160">
            <a:extLst>
              <a:ext uri="{FF2B5EF4-FFF2-40B4-BE49-F238E27FC236}">
                <a16:creationId xmlns:a16="http://schemas.microsoft.com/office/drawing/2014/main" id="{C51F09AB-B5D5-48A1-AA9F-E6138D9A88CB}"/>
              </a:ext>
            </a:extLst>
          </p:cNvPr>
          <p:cNvGrpSpPr>
            <a:grpSpLocks noChangeAspect="1"/>
          </p:cNvGrpSpPr>
          <p:nvPr/>
        </p:nvGrpSpPr>
        <p:grpSpPr>
          <a:xfrm>
            <a:off x="5958482" y="3642789"/>
            <a:ext cx="275045" cy="255715"/>
            <a:chOff x="9571522" y="5243155"/>
            <a:chExt cx="540000" cy="502048"/>
          </a:xfrm>
          <a:solidFill>
            <a:schemeClr val="accent2"/>
          </a:solidFill>
        </p:grpSpPr>
        <p:grpSp>
          <p:nvGrpSpPr>
            <p:cNvPr id="330" name="그래픽 160">
              <a:extLst>
                <a:ext uri="{FF2B5EF4-FFF2-40B4-BE49-F238E27FC236}">
                  <a16:creationId xmlns:a16="http://schemas.microsoft.com/office/drawing/2014/main" id="{BBA47583-4743-48C3-9445-5A5D37F16A76}"/>
                </a:ext>
              </a:extLst>
            </p:cNvPr>
            <p:cNvGrpSpPr/>
            <p:nvPr/>
          </p:nvGrpSpPr>
          <p:grpSpPr>
            <a:xfrm>
              <a:off x="9571522" y="5243155"/>
              <a:ext cx="540000" cy="406868"/>
              <a:chOff x="9571522" y="5243155"/>
              <a:chExt cx="540000" cy="406868"/>
            </a:xfrm>
            <a:grpFill/>
          </p:grpSpPr>
          <p:sp>
            <p:nvSpPr>
              <p:cNvPr id="334" name="자유형: 도형 333">
                <a:extLst>
                  <a:ext uri="{FF2B5EF4-FFF2-40B4-BE49-F238E27FC236}">
                    <a16:creationId xmlns:a16="http://schemas.microsoft.com/office/drawing/2014/main" id="{B3AE4043-7B5A-4D66-8646-D903F722A894}"/>
                  </a:ext>
                </a:extLst>
              </p:cNvPr>
              <p:cNvSpPr/>
              <p:nvPr/>
            </p:nvSpPr>
            <p:spPr>
              <a:xfrm>
                <a:off x="9571522" y="5243155"/>
                <a:ext cx="540000" cy="83430"/>
              </a:xfrm>
              <a:custGeom>
                <a:avLst/>
                <a:gdLst>
                  <a:gd name="connsiteX0" fmla="*/ 540000 w 540000"/>
                  <a:gd name="connsiteY0" fmla="*/ 83430 h 83430"/>
                  <a:gd name="connsiteX1" fmla="*/ 523125 w 540000"/>
                  <a:gd name="connsiteY1" fmla="*/ 83430 h 83430"/>
                  <a:gd name="connsiteX2" fmla="*/ 523125 w 540000"/>
                  <a:gd name="connsiteY2" fmla="*/ 16875 h 83430"/>
                  <a:gd name="connsiteX3" fmla="*/ 16875 w 540000"/>
                  <a:gd name="connsiteY3" fmla="*/ 16875 h 83430"/>
                  <a:gd name="connsiteX4" fmla="*/ 16875 w 540000"/>
                  <a:gd name="connsiteY4" fmla="*/ 83430 h 83430"/>
                  <a:gd name="connsiteX5" fmla="*/ 0 w 540000"/>
                  <a:gd name="connsiteY5" fmla="*/ 83430 h 83430"/>
                  <a:gd name="connsiteX6" fmla="*/ 0 w 540000"/>
                  <a:gd name="connsiteY6" fmla="*/ 0 h 83430"/>
                  <a:gd name="connsiteX7" fmla="*/ 540000 w 540000"/>
                  <a:gd name="connsiteY7" fmla="*/ 0 h 8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000" h="83430">
                    <a:moveTo>
                      <a:pt x="540000" y="83430"/>
                    </a:moveTo>
                    <a:lnTo>
                      <a:pt x="523125" y="83430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83430"/>
                    </a:lnTo>
                    <a:lnTo>
                      <a:pt x="0" y="83430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5" name="자유형: 도형 334">
                <a:extLst>
                  <a:ext uri="{FF2B5EF4-FFF2-40B4-BE49-F238E27FC236}">
                    <a16:creationId xmlns:a16="http://schemas.microsoft.com/office/drawing/2014/main" id="{BEFAF4DD-9886-48AC-A769-BEDFFF732914}"/>
                  </a:ext>
                </a:extLst>
              </p:cNvPr>
              <p:cNvSpPr/>
              <p:nvPr/>
            </p:nvSpPr>
            <p:spPr>
              <a:xfrm>
                <a:off x="9606558" y="5283149"/>
                <a:ext cx="22093" cy="16875"/>
              </a:xfrm>
              <a:custGeom>
                <a:avLst/>
                <a:gdLst>
                  <a:gd name="connsiteX0" fmla="*/ 0 w 22093"/>
                  <a:gd name="connsiteY0" fmla="*/ 0 h 16875"/>
                  <a:gd name="connsiteX1" fmla="*/ 22094 w 22093"/>
                  <a:gd name="connsiteY1" fmla="*/ 0 h 16875"/>
                  <a:gd name="connsiteX2" fmla="*/ 22094 w 22093"/>
                  <a:gd name="connsiteY2" fmla="*/ 16875 h 16875"/>
                  <a:gd name="connsiteX3" fmla="*/ 0 w 22093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093" h="16875">
                    <a:moveTo>
                      <a:pt x="0" y="0"/>
                    </a:moveTo>
                    <a:lnTo>
                      <a:pt x="22094" y="0"/>
                    </a:lnTo>
                    <a:lnTo>
                      <a:pt x="22094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6" name="자유형: 도형 335">
                <a:extLst>
                  <a:ext uri="{FF2B5EF4-FFF2-40B4-BE49-F238E27FC236}">
                    <a16:creationId xmlns:a16="http://schemas.microsoft.com/office/drawing/2014/main" id="{4623D031-9ABA-41FD-80C5-5C09F8F37FA2}"/>
                  </a:ext>
                </a:extLst>
              </p:cNvPr>
              <p:cNvSpPr/>
              <p:nvPr/>
            </p:nvSpPr>
            <p:spPr>
              <a:xfrm>
                <a:off x="9644805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7" name="자유형: 도형 336">
                <a:extLst>
                  <a:ext uri="{FF2B5EF4-FFF2-40B4-BE49-F238E27FC236}">
                    <a16:creationId xmlns:a16="http://schemas.microsoft.com/office/drawing/2014/main" id="{0E946045-4801-457B-9F3C-40851E260FD4}"/>
                  </a:ext>
                </a:extLst>
              </p:cNvPr>
              <p:cNvSpPr/>
              <p:nvPr/>
            </p:nvSpPr>
            <p:spPr>
              <a:xfrm>
                <a:off x="9683069" y="5283149"/>
                <a:ext cx="22110" cy="16875"/>
              </a:xfrm>
              <a:custGeom>
                <a:avLst/>
                <a:gdLst>
                  <a:gd name="connsiteX0" fmla="*/ 0 w 22110"/>
                  <a:gd name="connsiteY0" fmla="*/ 0 h 16875"/>
                  <a:gd name="connsiteX1" fmla="*/ 22110 w 22110"/>
                  <a:gd name="connsiteY1" fmla="*/ 0 h 16875"/>
                  <a:gd name="connsiteX2" fmla="*/ 22110 w 22110"/>
                  <a:gd name="connsiteY2" fmla="*/ 16875 h 16875"/>
                  <a:gd name="connsiteX3" fmla="*/ 0 w 22110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0" h="16875">
                    <a:moveTo>
                      <a:pt x="0" y="0"/>
                    </a:moveTo>
                    <a:lnTo>
                      <a:pt x="22110" y="0"/>
                    </a:lnTo>
                    <a:lnTo>
                      <a:pt x="2211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38" name="자유형: 도형 337">
                <a:extLst>
                  <a:ext uri="{FF2B5EF4-FFF2-40B4-BE49-F238E27FC236}">
                    <a16:creationId xmlns:a16="http://schemas.microsoft.com/office/drawing/2014/main" id="{31D99064-5AE8-40F9-B0EA-790C65D22C00}"/>
                  </a:ext>
                </a:extLst>
              </p:cNvPr>
              <p:cNvSpPr/>
              <p:nvPr/>
            </p:nvSpPr>
            <p:spPr>
              <a:xfrm>
                <a:off x="9571522" y="5330150"/>
                <a:ext cx="540000" cy="319874"/>
              </a:xfrm>
              <a:custGeom>
                <a:avLst/>
                <a:gdLst>
                  <a:gd name="connsiteX0" fmla="*/ 540000 w 540000"/>
                  <a:gd name="connsiteY0" fmla="*/ 319874 h 319874"/>
                  <a:gd name="connsiteX1" fmla="*/ 464333 w 540000"/>
                  <a:gd name="connsiteY1" fmla="*/ 319874 h 319874"/>
                  <a:gd name="connsiteX2" fmla="*/ 464333 w 540000"/>
                  <a:gd name="connsiteY2" fmla="*/ 302999 h 319874"/>
                  <a:gd name="connsiteX3" fmla="*/ 523125 w 540000"/>
                  <a:gd name="connsiteY3" fmla="*/ 302999 h 319874"/>
                  <a:gd name="connsiteX4" fmla="*/ 523125 w 540000"/>
                  <a:gd name="connsiteY4" fmla="*/ 16875 h 319874"/>
                  <a:gd name="connsiteX5" fmla="*/ 16875 w 540000"/>
                  <a:gd name="connsiteY5" fmla="*/ 16875 h 319874"/>
                  <a:gd name="connsiteX6" fmla="*/ 16875 w 540000"/>
                  <a:gd name="connsiteY6" fmla="*/ 302999 h 319874"/>
                  <a:gd name="connsiteX7" fmla="*/ 75655 w 540000"/>
                  <a:gd name="connsiteY7" fmla="*/ 302999 h 319874"/>
                  <a:gd name="connsiteX8" fmla="*/ 75655 w 540000"/>
                  <a:gd name="connsiteY8" fmla="*/ 319874 h 319874"/>
                  <a:gd name="connsiteX9" fmla="*/ 0 w 540000"/>
                  <a:gd name="connsiteY9" fmla="*/ 319874 h 319874"/>
                  <a:gd name="connsiteX10" fmla="*/ 0 w 540000"/>
                  <a:gd name="connsiteY10" fmla="*/ 0 h 319874"/>
                  <a:gd name="connsiteX11" fmla="*/ 540000 w 540000"/>
                  <a:gd name="connsiteY11" fmla="*/ 0 h 31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40000" h="319874">
                    <a:moveTo>
                      <a:pt x="540000" y="319874"/>
                    </a:moveTo>
                    <a:lnTo>
                      <a:pt x="464333" y="319874"/>
                    </a:lnTo>
                    <a:lnTo>
                      <a:pt x="464333" y="302999"/>
                    </a:lnTo>
                    <a:lnTo>
                      <a:pt x="523125" y="302999"/>
                    </a:lnTo>
                    <a:lnTo>
                      <a:pt x="523125" y="16875"/>
                    </a:lnTo>
                    <a:lnTo>
                      <a:pt x="16875" y="16875"/>
                    </a:lnTo>
                    <a:lnTo>
                      <a:pt x="16875" y="302999"/>
                    </a:lnTo>
                    <a:lnTo>
                      <a:pt x="75655" y="302999"/>
                    </a:lnTo>
                    <a:lnTo>
                      <a:pt x="75655" y="319874"/>
                    </a:lnTo>
                    <a:lnTo>
                      <a:pt x="0" y="319874"/>
                    </a:lnTo>
                    <a:lnTo>
                      <a:pt x="0" y="0"/>
                    </a:lnTo>
                    <a:lnTo>
                      <a:pt x="5400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31" name="자유형: 도형 330">
              <a:extLst>
                <a:ext uri="{FF2B5EF4-FFF2-40B4-BE49-F238E27FC236}">
                  <a16:creationId xmlns:a16="http://schemas.microsoft.com/office/drawing/2014/main" id="{964A46E9-6295-4DDA-815B-28F243A8B2EE}"/>
                </a:ext>
              </a:extLst>
            </p:cNvPr>
            <p:cNvSpPr/>
            <p:nvPr/>
          </p:nvSpPr>
          <p:spPr>
            <a:xfrm>
              <a:off x="9671514" y="5366402"/>
              <a:ext cx="340010" cy="378801"/>
            </a:xfrm>
            <a:custGeom>
              <a:avLst/>
              <a:gdLst>
                <a:gd name="connsiteX0" fmla="*/ 170003 w 340010"/>
                <a:gd name="connsiteY0" fmla="*/ 378802 h 378801"/>
                <a:gd name="connsiteX1" fmla="*/ 167607 w 340010"/>
                <a:gd name="connsiteY1" fmla="*/ 378093 h 378801"/>
                <a:gd name="connsiteX2" fmla="*/ 0 w 340010"/>
                <a:gd name="connsiteY2" fmla="*/ 193177 h 378801"/>
                <a:gd name="connsiteX3" fmla="*/ 0 w 340010"/>
                <a:gd name="connsiteY3" fmla="*/ 48212 h 378801"/>
                <a:gd name="connsiteX4" fmla="*/ 9758 w 340010"/>
                <a:gd name="connsiteY4" fmla="*/ 49756 h 378801"/>
                <a:gd name="connsiteX5" fmla="*/ 75731 w 340010"/>
                <a:gd name="connsiteY5" fmla="*/ 48225 h 378801"/>
                <a:gd name="connsiteX6" fmla="*/ 164063 w 340010"/>
                <a:gd name="connsiteY6" fmla="*/ 5915 h 378801"/>
                <a:gd name="connsiteX7" fmla="*/ 170007 w 340010"/>
                <a:gd name="connsiteY7" fmla="*/ 0 h 378801"/>
                <a:gd name="connsiteX8" fmla="*/ 175956 w 340010"/>
                <a:gd name="connsiteY8" fmla="*/ 5919 h 378801"/>
                <a:gd name="connsiteX9" fmla="*/ 264279 w 340010"/>
                <a:gd name="connsiteY9" fmla="*/ 48225 h 378801"/>
                <a:gd name="connsiteX10" fmla="*/ 330252 w 340010"/>
                <a:gd name="connsiteY10" fmla="*/ 49760 h 378801"/>
                <a:gd name="connsiteX11" fmla="*/ 340010 w 340010"/>
                <a:gd name="connsiteY11" fmla="*/ 48220 h 378801"/>
                <a:gd name="connsiteX12" fmla="*/ 340010 w 340010"/>
                <a:gd name="connsiteY12" fmla="*/ 193177 h 378801"/>
                <a:gd name="connsiteX13" fmla="*/ 172403 w 340010"/>
                <a:gd name="connsiteY13" fmla="*/ 378093 h 378801"/>
                <a:gd name="connsiteX14" fmla="*/ 170003 w 340010"/>
                <a:gd name="connsiteY14" fmla="*/ 378802 h 378801"/>
                <a:gd name="connsiteX15" fmla="*/ 16871 w 340010"/>
                <a:gd name="connsiteY15" fmla="*/ 67698 h 378801"/>
                <a:gd name="connsiteX16" fmla="*/ 16871 w 340010"/>
                <a:gd name="connsiteY16" fmla="*/ 193177 h 378801"/>
                <a:gd name="connsiteX17" fmla="*/ 170003 w 340010"/>
                <a:gd name="connsiteY17" fmla="*/ 361193 h 378801"/>
                <a:gd name="connsiteX18" fmla="*/ 323131 w 340010"/>
                <a:gd name="connsiteY18" fmla="*/ 193177 h 378801"/>
                <a:gd name="connsiteX19" fmla="*/ 323131 w 340010"/>
                <a:gd name="connsiteY19" fmla="*/ 67698 h 378801"/>
                <a:gd name="connsiteX20" fmla="*/ 261149 w 340010"/>
                <a:gd name="connsiteY20" fmla="*/ 64804 h 378801"/>
                <a:gd name="connsiteX21" fmla="*/ 170007 w 340010"/>
                <a:gd name="connsiteY21" fmla="*/ 23418 h 378801"/>
                <a:gd name="connsiteX22" fmla="*/ 78857 w 340010"/>
                <a:gd name="connsiteY22" fmla="*/ 64808 h 378801"/>
                <a:gd name="connsiteX23" fmla="*/ 16871 w 340010"/>
                <a:gd name="connsiteY23" fmla="*/ 67698 h 37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0010" h="378801">
                  <a:moveTo>
                    <a:pt x="170003" y="378802"/>
                  </a:moveTo>
                  <a:lnTo>
                    <a:pt x="167607" y="378093"/>
                  </a:lnTo>
                  <a:cubicBezTo>
                    <a:pt x="89568" y="354957"/>
                    <a:pt x="0" y="313031"/>
                    <a:pt x="0" y="193177"/>
                  </a:cubicBezTo>
                  <a:lnTo>
                    <a:pt x="0" y="48212"/>
                  </a:lnTo>
                  <a:lnTo>
                    <a:pt x="9758" y="49756"/>
                  </a:lnTo>
                  <a:cubicBezTo>
                    <a:pt x="30308" y="53009"/>
                    <a:pt x="53169" y="52481"/>
                    <a:pt x="75731" y="48225"/>
                  </a:cubicBezTo>
                  <a:cubicBezTo>
                    <a:pt x="111649" y="41441"/>
                    <a:pt x="143847" y="26017"/>
                    <a:pt x="164063" y="5915"/>
                  </a:cubicBezTo>
                  <a:lnTo>
                    <a:pt x="170007" y="0"/>
                  </a:lnTo>
                  <a:lnTo>
                    <a:pt x="175956" y="5919"/>
                  </a:lnTo>
                  <a:cubicBezTo>
                    <a:pt x="196172" y="26025"/>
                    <a:pt x="228361" y="41445"/>
                    <a:pt x="264279" y="48225"/>
                  </a:cubicBezTo>
                  <a:cubicBezTo>
                    <a:pt x="286841" y="52481"/>
                    <a:pt x="309724" y="53004"/>
                    <a:pt x="330252" y="49760"/>
                  </a:cubicBezTo>
                  <a:lnTo>
                    <a:pt x="340010" y="48220"/>
                  </a:lnTo>
                  <a:lnTo>
                    <a:pt x="340010" y="193177"/>
                  </a:lnTo>
                  <a:cubicBezTo>
                    <a:pt x="340010" y="313031"/>
                    <a:pt x="250442" y="354957"/>
                    <a:pt x="172403" y="378093"/>
                  </a:cubicBezTo>
                  <a:lnTo>
                    <a:pt x="170003" y="378802"/>
                  </a:lnTo>
                  <a:close/>
                  <a:moveTo>
                    <a:pt x="16871" y="67698"/>
                  </a:moveTo>
                  <a:lnTo>
                    <a:pt x="16871" y="193177"/>
                  </a:lnTo>
                  <a:cubicBezTo>
                    <a:pt x="16871" y="278501"/>
                    <a:pt x="62708" y="328852"/>
                    <a:pt x="170003" y="361193"/>
                  </a:cubicBezTo>
                  <a:cubicBezTo>
                    <a:pt x="277298" y="328852"/>
                    <a:pt x="323131" y="278497"/>
                    <a:pt x="323131" y="193177"/>
                  </a:cubicBezTo>
                  <a:lnTo>
                    <a:pt x="323131" y="67698"/>
                  </a:lnTo>
                  <a:cubicBezTo>
                    <a:pt x="303332" y="69749"/>
                    <a:pt x="282125" y="68761"/>
                    <a:pt x="261149" y="64804"/>
                  </a:cubicBezTo>
                  <a:cubicBezTo>
                    <a:pt x="225285" y="58037"/>
                    <a:pt x="192582" y="43120"/>
                    <a:pt x="170007" y="23418"/>
                  </a:cubicBezTo>
                  <a:cubicBezTo>
                    <a:pt x="147433" y="43111"/>
                    <a:pt x="114725" y="58033"/>
                    <a:pt x="78857" y="64808"/>
                  </a:cubicBezTo>
                  <a:cubicBezTo>
                    <a:pt x="57873" y="68761"/>
                    <a:pt x="36678" y="69749"/>
                    <a:pt x="16871" y="6769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2" name="자유형: 도형 331">
              <a:extLst>
                <a:ext uri="{FF2B5EF4-FFF2-40B4-BE49-F238E27FC236}">
                  <a16:creationId xmlns:a16="http://schemas.microsoft.com/office/drawing/2014/main" id="{604960F2-EF19-43CC-BE54-9817B080BA1E}"/>
                </a:ext>
              </a:extLst>
            </p:cNvPr>
            <p:cNvSpPr/>
            <p:nvPr/>
          </p:nvSpPr>
          <p:spPr>
            <a:xfrm>
              <a:off x="9768048" y="5479144"/>
              <a:ext cx="146930" cy="148883"/>
            </a:xfrm>
            <a:custGeom>
              <a:avLst/>
              <a:gdLst>
                <a:gd name="connsiteX0" fmla="*/ 73465 w 146930"/>
                <a:gd name="connsiteY0" fmla="*/ 148884 h 148883"/>
                <a:gd name="connsiteX1" fmla="*/ 0 w 146930"/>
                <a:gd name="connsiteY1" fmla="*/ 74444 h 148883"/>
                <a:gd name="connsiteX2" fmla="*/ 73465 w 146930"/>
                <a:gd name="connsiteY2" fmla="*/ 0 h 148883"/>
                <a:gd name="connsiteX3" fmla="*/ 146931 w 146930"/>
                <a:gd name="connsiteY3" fmla="*/ 74444 h 148883"/>
                <a:gd name="connsiteX4" fmla="*/ 73465 w 146930"/>
                <a:gd name="connsiteY4" fmla="*/ 148884 h 148883"/>
                <a:gd name="connsiteX5" fmla="*/ 73465 w 146930"/>
                <a:gd name="connsiteY5" fmla="*/ 16879 h 148883"/>
                <a:gd name="connsiteX6" fmla="*/ 16875 w 146930"/>
                <a:gd name="connsiteY6" fmla="*/ 74448 h 148883"/>
                <a:gd name="connsiteX7" fmla="*/ 73465 w 146930"/>
                <a:gd name="connsiteY7" fmla="*/ 132013 h 148883"/>
                <a:gd name="connsiteX8" fmla="*/ 130056 w 146930"/>
                <a:gd name="connsiteY8" fmla="*/ 74448 h 148883"/>
                <a:gd name="connsiteX9" fmla="*/ 73465 w 146930"/>
                <a:gd name="connsiteY9" fmla="*/ 16879 h 14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930" h="148883">
                  <a:moveTo>
                    <a:pt x="73465" y="148884"/>
                  </a:moveTo>
                  <a:cubicBezTo>
                    <a:pt x="32957" y="148884"/>
                    <a:pt x="0" y="115488"/>
                    <a:pt x="0" y="74444"/>
                  </a:cubicBezTo>
                  <a:cubicBezTo>
                    <a:pt x="0" y="33396"/>
                    <a:pt x="32957" y="0"/>
                    <a:pt x="73465" y="0"/>
                  </a:cubicBezTo>
                  <a:cubicBezTo>
                    <a:pt x="113978" y="0"/>
                    <a:pt x="146931" y="33391"/>
                    <a:pt x="146931" y="74444"/>
                  </a:cubicBezTo>
                  <a:cubicBezTo>
                    <a:pt x="146931" y="115488"/>
                    <a:pt x="113978" y="148884"/>
                    <a:pt x="73465" y="148884"/>
                  </a:cubicBezTo>
                  <a:close/>
                  <a:moveTo>
                    <a:pt x="73465" y="16879"/>
                  </a:moveTo>
                  <a:cubicBezTo>
                    <a:pt x="42263" y="16879"/>
                    <a:pt x="16875" y="42706"/>
                    <a:pt x="16875" y="74448"/>
                  </a:cubicBezTo>
                  <a:cubicBezTo>
                    <a:pt x="16875" y="106190"/>
                    <a:pt x="42263" y="132013"/>
                    <a:pt x="73465" y="132013"/>
                  </a:cubicBezTo>
                  <a:cubicBezTo>
                    <a:pt x="104667" y="132013"/>
                    <a:pt x="130056" y="106190"/>
                    <a:pt x="130056" y="74448"/>
                  </a:cubicBezTo>
                  <a:cubicBezTo>
                    <a:pt x="130056" y="42706"/>
                    <a:pt x="104671" y="16879"/>
                    <a:pt x="73465" y="16879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3" name="자유형: 도형 332">
              <a:extLst>
                <a:ext uri="{FF2B5EF4-FFF2-40B4-BE49-F238E27FC236}">
                  <a16:creationId xmlns:a16="http://schemas.microsoft.com/office/drawing/2014/main" id="{F3A47EDE-F649-49FE-B5B7-F7C2ACDD8BF9}"/>
                </a:ext>
              </a:extLst>
            </p:cNvPr>
            <p:cNvSpPr/>
            <p:nvPr/>
          </p:nvSpPr>
          <p:spPr>
            <a:xfrm>
              <a:off x="9809286" y="5523580"/>
              <a:ext cx="66470" cy="58889"/>
            </a:xfrm>
            <a:custGeom>
              <a:avLst/>
              <a:gdLst>
                <a:gd name="connsiteX0" fmla="*/ 28388 w 66470"/>
                <a:gd name="connsiteY0" fmla="*/ 58890 h 58889"/>
                <a:gd name="connsiteX1" fmla="*/ 0 w 66470"/>
                <a:gd name="connsiteY1" fmla="*/ 40306 h 58889"/>
                <a:gd name="connsiteX2" fmla="*/ 9239 w 66470"/>
                <a:gd name="connsiteY2" fmla="*/ 26186 h 58889"/>
                <a:gd name="connsiteX3" fmla="*/ 24680 w 66470"/>
                <a:gd name="connsiteY3" fmla="*/ 36294 h 58889"/>
                <a:gd name="connsiteX4" fmla="*/ 53207 w 66470"/>
                <a:gd name="connsiteY4" fmla="*/ 0 h 58889"/>
                <a:gd name="connsiteX5" fmla="*/ 66471 w 66470"/>
                <a:gd name="connsiteY5" fmla="*/ 10420 h 5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70" h="58889">
                  <a:moveTo>
                    <a:pt x="28388" y="58890"/>
                  </a:moveTo>
                  <a:lnTo>
                    <a:pt x="0" y="40306"/>
                  </a:lnTo>
                  <a:lnTo>
                    <a:pt x="9239" y="26186"/>
                  </a:lnTo>
                  <a:lnTo>
                    <a:pt x="24680" y="36294"/>
                  </a:lnTo>
                  <a:lnTo>
                    <a:pt x="53207" y="0"/>
                  </a:lnTo>
                  <a:lnTo>
                    <a:pt x="66471" y="10420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339" name="그래픽 162">
            <a:extLst>
              <a:ext uri="{FF2B5EF4-FFF2-40B4-BE49-F238E27FC236}">
                <a16:creationId xmlns:a16="http://schemas.microsoft.com/office/drawing/2014/main" id="{5C2FCE7D-DC91-4E53-A3B9-551F4A8C68BF}"/>
              </a:ext>
            </a:extLst>
          </p:cNvPr>
          <p:cNvGrpSpPr>
            <a:grpSpLocks noChangeAspect="1"/>
          </p:cNvGrpSpPr>
          <p:nvPr/>
        </p:nvGrpSpPr>
        <p:grpSpPr>
          <a:xfrm>
            <a:off x="5958482" y="4965758"/>
            <a:ext cx="275045" cy="262493"/>
            <a:chOff x="8739183" y="5236498"/>
            <a:chExt cx="540000" cy="515358"/>
          </a:xfrm>
          <a:solidFill>
            <a:schemeClr val="accent2"/>
          </a:solidFill>
        </p:grpSpPr>
        <p:sp>
          <p:nvSpPr>
            <p:cNvPr id="340" name="자유형: 도형 339">
              <a:extLst>
                <a:ext uri="{FF2B5EF4-FFF2-40B4-BE49-F238E27FC236}">
                  <a16:creationId xmlns:a16="http://schemas.microsoft.com/office/drawing/2014/main" id="{3D406162-61EF-4AF3-B21B-A309677C2FB3}"/>
                </a:ext>
              </a:extLst>
            </p:cNvPr>
            <p:cNvSpPr/>
            <p:nvPr/>
          </p:nvSpPr>
          <p:spPr>
            <a:xfrm>
              <a:off x="8849233" y="5460805"/>
              <a:ext cx="416766" cy="291051"/>
            </a:xfrm>
            <a:custGeom>
              <a:avLst/>
              <a:gdLst>
                <a:gd name="connsiteX0" fmla="*/ 161662 w 416766"/>
                <a:gd name="connsiteY0" fmla="*/ 291052 h 291051"/>
                <a:gd name="connsiteX1" fmla="*/ 161173 w 416766"/>
                <a:gd name="connsiteY1" fmla="*/ 291052 h 291051"/>
                <a:gd name="connsiteX2" fmla="*/ 161173 w 416766"/>
                <a:gd name="connsiteY2" fmla="*/ 274151 h 291051"/>
                <a:gd name="connsiteX3" fmla="*/ 161658 w 416766"/>
                <a:gd name="connsiteY3" fmla="*/ 274151 h 291051"/>
                <a:gd name="connsiteX4" fmla="*/ 177500 w 416766"/>
                <a:gd name="connsiteY4" fmla="*/ 273620 h 291051"/>
                <a:gd name="connsiteX5" fmla="*/ 178618 w 416766"/>
                <a:gd name="connsiteY5" fmla="*/ 290486 h 291051"/>
                <a:gd name="connsiteX6" fmla="*/ 161662 w 416766"/>
                <a:gd name="connsiteY6" fmla="*/ 291052 h 291051"/>
                <a:gd name="connsiteX7" fmla="*/ 143678 w 416766"/>
                <a:gd name="connsiteY7" fmla="*/ 290423 h 291051"/>
                <a:gd name="connsiteX8" fmla="*/ 126292 w 416766"/>
                <a:gd name="connsiteY8" fmla="*/ 288596 h 291051"/>
                <a:gd name="connsiteX9" fmla="*/ 128634 w 416766"/>
                <a:gd name="connsiteY9" fmla="*/ 271860 h 291051"/>
                <a:gd name="connsiteX10" fmla="*/ 144872 w 416766"/>
                <a:gd name="connsiteY10" fmla="*/ 273561 h 291051"/>
                <a:gd name="connsiteX11" fmla="*/ 143678 w 416766"/>
                <a:gd name="connsiteY11" fmla="*/ 290423 h 291051"/>
                <a:gd name="connsiteX12" fmla="*/ 195999 w 416766"/>
                <a:gd name="connsiteY12" fmla="*/ 288735 h 291051"/>
                <a:gd name="connsiteX13" fmla="*/ 193729 w 416766"/>
                <a:gd name="connsiteY13" fmla="*/ 271983 h 291051"/>
                <a:gd name="connsiteX14" fmla="*/ 209794 w 416766"/>
                <a:gd name="connsiteY14" fmla="*/ 269236 h 291051"/>
                <a:gd name="connsiteX15" fmla="*/ 213224 w 416766"/>
                <a:gd name="connsiteY15" fmla="*/ 285782 h 291051"/>
                <a:gd name="connsiteX16" fmla="*/ 195999 w 416766"/>
                <a:gd name="connsiteY16" fmla="*/ 288735 h 291051"/>
                <a:gd name="connsiteX17" fmla="*/ 109063 w 416766"/>
                <a:gd name="connsiteY17" fmla="*/ 285563 h 291051"/>
                <a:gd name="connsiteX18" fmla="*/ 92087 w 416766"/>
                <a:gd name="connsiteY18" fmla="*/ 281340 h 291051"/>
                <a:gd name="connsiteX19" fmla="*/ 96732 w 416766"/>
                <a:gd name="connsiteY19" fmla="*/ 265089 h 291051"/>
                <a:gd name="connsiteX20" fmla="*/ 112560 w 416766"/>
                <a:gd name="connsiteY20" fmla="*/ 269025 h 291051"/>
                <a:gd name="connsiteX21" fmla="*/ 109063 w 416766"/>
                <a:gd name="connsiteY21" fmla="*/ 285563 h 291051"/>
                <a:gd name="connsiteX22" fmla="*/ 230200 w 416766"/>
                <a:gd name="connsiteY22" fmla="*/ 281640 h 291051"/>
                <a:gd name="connsiteX23" fmla="*/ 225627 w 416766"/>
                <a:gd name="connsiteY23" fmla="*/ 265368 h 291051"/>
                <a:gd name="connsiteX24" fmla="*/ 241165 w 416766"/>
                <a:gd name="connsiteY24" fmla="*/ 260423 h 291051"/>
                <a:gd name="connsiteX25" fmla="*/ 246852 w 416766"/>
                <a:gd name="connsiteY25" fmla="*/ 276332 h 291051"/>
                <a:gd name="connsiteX26" fmla="*/ 230200 w 416766"/>
                <a:gd name="connsiteY26" fmla="*/ 281640 h 291051"/>
                <a:gd name="connsiteX27" fmla="*/ 75457 w 416766"/>
                <a:gd name="connsiteY27" fmla="*/ 275957 h 291051"/>
                <a:gd name="connsiteX28" fmla="*/ 59235 w 416766"/>
                <a:gd name="connsiteY28" fmla="*/ 269430 h 291051"/>
                <a:gd name="connsiteX29" fmla="*/ 66087 w 416766"/>
                <a:gd name="connsiteY29" fmla="*/ 253981 h 291051"/>
                <a:gd name="connsiteX30" fmla="*/ 81219 w 416766"/>
                <a:gd name="connsiteY30" fmla="*/ 260073 h 291051"/>
                <a:gd name="connsiteX31" fmla="*/ 75457 w 416766"/>
                <a:gd name="connsiteY31" fmla="*/ 275957 h 291051"/>
                <a:gd name="connsiteX32" fmla="*/ 263081 w 416766"/>
                <a:gd name="connsiteY32" fmla="*/ 269882 h 291051"/>
                <a:gd name="connsiteX33" fmla="*/ 256297 w 416766"/>
                <a:gd name="connsiteY33" fmla="*/ 254403 h 291051"/>
                <a:gd name="connsiteX34" fmla="*/ 270983 w 416766"/>
                <a:gd name="connsiteY34" fmla="*/ 247354 h 291051"/>
                <a:gd name="connsiteX35" fmla="*/ 278813 w 416766"/>
                <a:gd name="connsiteY35" fmla="*/ 262330 h 291051"/>
                <a:gd name="connsiteX36" fmla="*/ 263081 w 416766"/>
                <a:gd name="connsiteY36" fmla="*/ 269882 h 291051"/>
                <a:gd name="connsiteX37" fmla="*/ 43508 w 416766"/>
                <a:gd name="connsiteY37" fmla="*/ 261799 h 291051"/>
                <a:gd name="connsiteX38" fmla="*/ 28346 w 416766"/>
                <a:gd name="connsiteY38" fmla="*/ 253095 h 291051"/>
                <a:gd name="connsiteX39" fmla="*/ 37260 w 416766"/>
                <a:gd name="connsiteY39" fmla="*/ 238739 h 291051"/>
                <a:gd name="connsiteX40" fmla="*/ 51410 w 416766"/>
                <a:gd name="connsiteY40" fmla="*/ 246856 h 291051"/>
                <a:gd name="connsiteX41" fmla="*/ 43508 w 416766"/>
                <a:gd name="connsiteY41" fmla="*/ 261799 h 291051"/>
                <a:gd name="connsiteX42" fmla="*/ 294000 w 416766"/>
                <a:gd name="connsiteY42" fmla="*/ 253711 h 291051"/>
                <a:gd name="connsiteX43" fmla="*/ 285162 w 416766"/>
                <a:gd name="connsiteY43" fmla="*/ 239304 h 291051"/>
                <a:gd name="connsiteX44" fmla="*/ 298751 w 416766"/>
                <a:gd name="connsiteY44" fmla="*/ 230306 h 291051"/>
                <a:gd name="connsiteX45" fmla="*/ 308564 w 416766"/>
                <a:gd name="connsiteY45" fmla="*/ 244072 h 291051"/>
                <a:gd name="connsiteX46" fmla="*/ 294000 w 416766"/>
                <a:gd name="connsiteY46" fmla="*/ 253711 h 291051"/>
                <a:gd name="connsiteX47" fmla="*/ 13821 w 416766"/>
                <a:gd name="connsiteY47" fmla="*/ 243380 h 291051"/>
                <a:gd name="connsiteX48" fmla="*/ 2814 w 416766"/>
                <a:gd name="connsiteY48" fmla="*/ 235001 h 291051"/>
                <a:gd name="connsiteX49" fmla="*/ 0 w 416766"/>
                <a:gd name="connsiteY49" fmla="*/ 232706 h 291051"/>
                <a:gd name="connsiteX50" fmla="*/ 10766 w 416766"/>
                <a:gd name="connsiteY50" fmla="*/ 219675 h 291051"/>
                <a:gd name="connsiteX51" fmla="*/ 13403 w 416766"/>
                <a:gd name="connsiteY51" fmla="*/ 221830 h 291051"/>
                <a:gd name="connsiteX52" fmla="*/ 23692 w 416766"/>
                <a:gd name="connsiteY52" fmla="*/ 229665 h 291051"/>
                <a:gd name="connsiteX53" fmla="*/ 13821 w 416766"/>
                <a:gd name="connsiteY53" fmla="*/ 243380 h 291051"/>
                <a:gd name="connsiteX54" fmla="*/ 322431 w 416766"/>
                <a:gd name="connsiteY54" fmla="*/ 233453 h 291051"/>
                <a:gd name="connsiteX55" fmla="*/ 311711 w 416766"/>
                <a:gd name="connsiteY55" fmla="*/ 220388 h 291051"/>
                <a:gd name="connsiteX56" fmla="*/ 323962 w 416766"/>
                <a:gd name="connsiteY56" fmla="*/ 209613 h 291051"/>
                <a:gd name="connsiteX57" fmla="*/ 335547 w 416766"/>
                <a:gd name="connsiteY57" fmla="*/ 221915 h 291051"/>
                <a:gd name="connsiteX58" fmla="*/ 322431 w 416766"/>
                <a:gd name="connsiteY58" fmla="*/ 233453 h 291051"/>
                <a:gd name="connsiteX59" fmla="*/ 347861 w 416766"/>
                <a:gd name="connsiteY59" fmla="*/ 209520 h 291051"/>
                <a:gd name="connsiteX60" fmla="*/ 335458 w 416766"/>
                <a:gd name="connsiteY60" fmla="*/ 198032 h 291051"/>
                <a:gd name="connsiteX61" fmla="*/ 346157 w 416766"/>
                <a:gd name="connsiteY61" fmla="*/ 185684 h 291051"/>
                <a:gd name="connsiteX62" fmla="*/ 359294 w 416766"/>
                <a:gd name="connsiteY62" fmla="*/ 196320 h 291051"/>
                <a:gd name="connsiteX63" fmla="*/ 347861 w 416766"/>
                <a:gd name="connsiteY63" fmla="*/ 209520 h 291051"/>
                <a:gd name="connsiteX64" fmla="*/ 369820 w 416766"/>
                <a:gd name="connsiteY64" fmla="*/ 182372 h 291051"/>
                <a:gd name="connsiteX65" fmla="*/ 355999 w 416766"/>
                <a:gd name="connsiteY65" fmla="*/ 172652 h 291051"/>
                <a:gd name="connsiteX66" fmla="*/ 364930 w 416766"/>
                <a:gd name="connsiteY66" fmla="*/ 158988 h 291051"/>
                <a:gd name="connsiteX67" fmla="*/ 379384 w 416766"/>
                <a:gd name="connsiteY67" fmla="*/ 167742 h 291051"/>
                <a:gd name="connsiteX68" fmla="*/ 369820 w 416766"/>
                <a:gd name="connsiteY68" fmla="*/ 182372 h 291051"/>
                <a:gd name="connsiteX69" fmla="*/ 387939 w 416766"/>
                <a:gd name="connsiteY69" fmla="*/ 152491 h 291051"/>
                <a:gd name="connsiteX70" fmla="*/ 372921 w 416766"/>
                <a:gd name="connsiteY70" fmla="*/ 144745 h 291051"/>
                <a:gd name="connsiteX71" fmla="*/ 379924 w 416766"/>
                <a:gd name="connsiteY71" fmla="*/ 129975 h 291051"/>
                <a:gd name="connsiteX72" fmla="*/ 395432 w 416766"/>
                <a:gd name="connsiteY72" fmla="*/ 136704 h 291051"/>
                <a:gd name="connsiteX73" fmla="*/ 387939 w 416766"/>
                <a:gd name="connsiteY73" fmla="*/ 152491 h 291051"/>
                <a:gd name="connsiteX74" fmla="*/ 401844 w 416766"/>
                <a:gd name="connsiteY74" fmla="*/ 120428 h 291051"/>
                <a:gd name="connsiteX75" fmla="*/ 385919 w 416766"/>
                <a:gd name="connsiteY75" fmla="*/ 114775 h 291051"/>
                <a:gd name="connsiteX76" fmla="*/ 390859 w 416766"/>
                <a:gd name="connsiteY76" fmla="*/ 99217 h 291051"/>
                <a:gd name="connsiteX77" fmla="*/ 407130 w 416766"/>
                <a:gd name="connsiteY77" fmla="*/ 103781 h 291051"/>
                <a:gd name="connsiteX78" fmla="*/ 401844 w 416766"/>
                <a:gd name="connsiteY78" fmla="*/ 120428 h 291051"/>
                <a:gd name="connsiteX79" fmla="*/ 411273 w 416766"/>
                <a:gd name="connsiteY79" fmla="*/ 86818 h 291051"/>
                <a:gd name="connsiteX80" fmla="*/ 394727 w 416766"/>
                <a:gd name="connsiteY80" fmla="*/ 83371 h 291051"/>
                <a:gd name="connsiteX81" fmla="*/ 397524 w 416766"/>
                <a:gd name="connsiteY81" fmla="*/ 67285 h 291051"/>
                <a:gd name="connsiteX82" fmla="*/ 414260 w 416766"/>
                <a:gd name="connsiteY82" fmla="*/ 69630 h 291051"/>
                <a:gd name="connsiteX83" fmla="*/ 411273 w 416766"/>
                <a:gd name="connsiteY83" fmla="*/ 86818 h 291051"/>
                <a:gd name="connsiteX84" fmla="*/ 416095 w 416766"/>
                <a:gd name="connsiteY84" fmla="*/ 52270 h 291051"/>
                <a:gd name="connsiteX85" fmla="*/ 399237 w 416766"/>
                <a:gd name="connsiteY85" fmla="*/ 51055 h 291051"/>
                <a:gd name="connsiteX86" fmla="*/ 399866 w 416766"/>
                <a:gd name="connsiteY86" fmla="*/ 34737 h 291051"/>
                <a:gd name="connsiteX87" fmla="*/ 416766 w 416766"/>
                <a:gd name="connsiteY87" fmla="*/ 34834 h 291051"/>
                <a:gd name="connsiteX88" fmla="*/ 416095 w 416766"/>
                <a:gd name="connsiteY88" fmla="*/ 52270 h 291051"/>
                <a:gd name="connsiteX89" fmla="*/ 399419 w 416766"/>
                <a:gd name="connsiteY89" fmla="*/ 18402 h 291051"/>
                <a:gd name="connsiteX90" fmla="*/ 397891 w 416766"/>
                <a:gd name="connsiteY90" fmla="*/ 2143 h 291051"/>
                <a:gd name="connsiteX91" fmla="*/ 414653 w 416766"/>
                <a:gd name="connsiteY91" fmla="*/ 0 h 291051"/>
                <a:gd name="connsiteX92" fmla="*/ 416289 w 416766"/>
                <a:gd name="connsiteY92" fmla="*/ 17385 h 291051"/>
                <a:gd name="connsiteX93" fmla="*/ 399419 w 416766"/>
                <a:gd name="connsiteY93" fmla="*/ 18402 h 291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416766" h="291051">
                  <a:moveTo>
                    <a:pt x="161662" y="291052"/>
                  </a:moveTo>
                  <a:lnTo>
                    <a:pt x="161173" y="291052"/>
                  </a:lnTo>
                  <a:lnTo>
                    <a:pt x="161173" y="274151"/>
                  </a:lnTo>
                  <a:lnTo>
                    <a:pt x="161658" y="274151"/>
                  </a:lnTo>
                  <a:cubicBezTo>
                    <a:pt x="166953" y="274147"/>
                    <a:pt x="172285" y="273970"/>
                    <a:pt x="177500" y="273620"/>
                  </a:cubicBezTo>
                  <a:lnTo>
                    <a:pt x="178618" y="290486"/>
                  </a:lnTo>
                  <a:cubicBezTo>
                    <a:pt x="173040" y="290858"/>
                    <a:pt x="167337" y="291047"/>
                    <a:pt x="161662" y="291052"/>
                  </a:cubicBezTo>
                  <a:close/>
                  <a:moveTo>
                    <a:pt x="143678" y="290423"/>
                  </a:moveTo>
                  <a:cubicBezTo>
                    <a:pt x="137869" y="290010"/>
                    <a:pt x="132017" y="289398"/>
                    <a:pt x="126292" y="288596"/>
                  </a:cubicBezTo>
                  <a:lnTo>
                    <a:pt x="128634" y="271860"/>
                  </a:lnTo>
                  <a:cubicBezTo>
                    <a:pt x="133983" y="272607"/>
                    <a:pt x="139447" y="273181"/>
                    <a:pt x="144872" y="273561"/>
                  </a:cubicBezTo>
                  <a:lnTo>
                    <a:pt x="143678" y="290423"/>
                  </a:lnTo>
                  <a:close/>
                  <a:moveTo>
                    <a:pt x="195999" y="288735"/>
                  </a:moveTo>
                  <a:lnTo>
                    <a:pt x="193729" y="271983"/>
                  </a:lnTo>
                  <a:cubicBezTo>
                    <a:pt x="199091" y="271261"/>
                    <a:pt x="204491" y="270333"/>
                    <a:pt x="209794" y="269236"/>
                  </a:cubicBezTo>
                  <a:lnTo>
                    <a:pt x="213224" y="285782"/>
                  </a:lnTo>
                  <a:cubicBezTo>
                    <a:pt x="207537" y="286959"/>
                    <a:pt x="201741" y="287959"/>
                    <a:pt x="195999" y="288735"/>
                  </a:cubicBezTo>
                  <a:close/>
                  <a:moveTo>
                    <a:pt x="109063" y="285563"/>
                  </a:moveTo>
                  <a:cubicBezTo>
                    <a:pt x="103393" y="284361"/>
                    <a:pt x="97681" y="282943"/>
                    <a:pt x="92087" y="281340"/>
                  </a:cubicBezTo>
                  <a:lnTo>
                    <a:pt x="96732" y="265089"/>
                  </a:lnTo>
                  <a:cubicBezTo>
                    <a:pt x="101950" y="266583"/>
                    <a:pt x="107279" y="267903"/>
                    <a:pt x="112560" y="269025"/>
                  </a:cubicBezTo>
                  <a:lnTo>
                    <a:pt x="109063" y="285563"/>
                  </a:lnTo>
                  <a:close/>
                  <a:moveTo>
                    <a:pt x="230200" y="281640"/>
                  </a:moveTo>
                  <a:lnTo>
                    <a:pt x="225627" y="265368"/>
                  </a:lnTo>
                  <a:cubicBezTo>
                    <a:pt x="230837" y="263908"/>
                    <a:pt x="236064" y="262242"/>
                    <a:pt x="241165" y="260423"/>
                  </a:cubicBezTo>
                  <a:lnTo>
                    <a:pt x="246852" y="276332"/>
                  </a:lnTo>
                  <a:cubicBezTo>
                    <a:pt x="241388" y="278286"/>
                    <a:pt x="235786" y="280074"/>
                    <a:pt x="230200" y="281640"/>
                  </a:cubicBezTo>
                  <a:close/>
                  <a:moveTo>
                    <a:pt x="75457" y="275957"/>
                  </a:moveTo>
                  <a:cubicBezTo>
                    <a:pt x="69993" y="273978"/>
                    <a:pt x="64534" y="271785"/>
                    <a:pt x="59235" y="269430"/>
                  </a:cubicBezTo>
                  <a:lnTo>
                    <a:pt x="66087" y="253981"/>
                  </a:lnTo>
                  <a:cubicBezTo>
                    <a:pt x="71031" y="256175"/>
                    <a:pt x="76119" y="258221"/>
                    <a:pt x="81219" y="260073"/>
                  </a:cubicBezTo>
                  <a:lnTo>
                    <a:pt x="75457" y="275957"/>
                  </a:lnTo>
                  <a:close/>
                  <a:moveTo>
                    <a:pt x="263081" y="269882"/>
                  </a:moveTo>
                  <a:lnTo>
                    <a:pt x="256297" y="254403"/>
                  </a:lnTo>
                  <a:cubicBezTo>
                    <a:pt x="261271" y="252226"/>
                    <a:pt x="266212" y="249855"/>
                    <a:pt x="270983" y="247354"/>
                  </a:cubicBezTo>
                  <a:lnTo>
                    <a:pt x="278813" y="262330"/>
                  </a:lnTo>
                  <a:cubicBezTo>
                    <a:pt x="273700" y="265005"/>
                    <a:pt x="268405" y="267549"/>
                    <a:pt x="263081" y="269882"/>
                  </a:cubicBezTo>
                  <a:close/>
                  <a:moveTo>
                    <a:pt x="43508" y="261799"/>
                  </a:moveTo>
                  <a:cubicBezTo>
                    <a:pt x="38391" y="259090"/>
                    <a:pt x="33286" y="256162"/>
                    <a:pt x="28346" y="253095"/>
                  </a:cubicBezTo>
                  <a:lnTo>
                    <a:pt x="37260" y="238739"/>
                  </a:lnTo>
                  <a:cubicBezTo>
                    <a:pt x="41871" y="241599"/>
                    <a:pt x="46630" y="244329"/>
                    <a:pt x="51410" y="246856"/>
                  </a:cubicBezTo>
                  <a:lnTo>
                    <a:pt x="43508" y="261799"/>
                  </a:lnTo>
                  <a:close/>
                  <a:moveTo>
                    <a:pt x="294000" y="253711"/>
                  </a:moveTo>
                  <a:lnTo>
                    <a:pt x="285162" y="239304"/>
                  </a:lnTo>
                  <a:cubicBezTo>
                    <a:pt x="289756" y="236486"/>
                    <a:pt x="294330" y="233457"/>
                    <a:pt x="298751" y="230306"/>
                  </a:cubicBezTo>
                  <a:lnTo>
                    <a:pt x="308564" y="244072"/>
                  </a:lnTo>
                  <a:cubicBezTo>
                    <a:pt x="303826" y="247447"/>
                    <a:pt x="298920" y="250691"/>
                    <a:pt x="294000" y="253711"/>
                  </a:cubicBezTo>
                  <a:close/>
                  <a:moveTo>
                    <a:pt x="13821" y="243380"/>
                  </a:moveTo>
                  <a:cubicBezTo>
                    <a:pt x="10100" y="240701"/>
                    <a:pt x="6396" y="237878"/>
                    <a:pt x="2814" y="235001"/>
                  </a:cubicBezTo>
                  <a:cubicBezTo>
                    <a:pt x="1877" y="234242"/>
                    <a:pt x="937" y="233478"/>
                    <a:pt x="0" y="232706"/>
                  </a:cubicBezTo>
                  <a:lnTo>
                    <a:pt x="10766" y="219675"/>
                  </a:lnTo>
                  <a:cubicBezTo>
                    <a:pt x="11644" y="220400"/>
                    <a:pt x="12521" y="221117"/>
                    <a:pt x="13403" y="221830"/>
                  </a:cubicBezTo>
                  <a:cubicBezTo>
                    <a:pt x="16753" y="224530"/>
                    <a:pt x="20216" y="227163"/>
                    <a:pt x="23692" y="229665"/>
                  </a:cubicBezTo>
                  <a:lnTo>
                    <a:pt x="13821" y="243380"/>
                  </a:lnTo>
                  <a:close/>
                  <a:moveTo>
                    <a:pt x="322431" y="233453"/>
                  </a:moveTo>
                  <a:lnTo>
                    <a:pt x="311711" y="220388"/>
                  </a:lnTo>
                  <a:cubicBezTo>
                    <a:pt x="315900" y="216949"/>
                    <a:pt x="320030" y="213321"/>
                    <a:pt x="323962" y="209613"/>
                  </a:cubicBezTo>
                  <a:lnTo>
                    <a:pt x="335547" y="221915"/>
                  </a:lnTo>
                  <a:cubicBezTo>
                    <a:pt x="331332" y="225885"/>
                    <a:pt x="326915" y="229770"/>
                    <a:pt x="322431" y="233453"/>
                  </a:cubicBezTo>
                  <a:close/>
                  <a:moveTo>
                    <a:pt x="347861" y="209520"/>
                  </a:moveTo>
                  <a:lnTo>
                    <a:pt x="335458" y="198032"/>
                  </a:lnTo>
                  <a:cubicBezTo>
                    <a:pt x="339166" y="194033"/>
                    <a:pt x="342765" y="189878"/>
                    <a:pt x="346157" y="185684"/>
                  </a:cubicBezTo>
                  <a:lnTo>
                    <a:pt x="359294" y="196320"/>
                  </a:lnTo>
                  <a:cubicBezTo>
                    <a:pt x="355666" y="200808"/>
                    <a:pt x="351814" y="205242"/>
                    <a:pt x="347861" y="209520"/>
                  </a:cubicBezTo>
                  <a:close/>
                  <a:moveTo>
                    <a:pt x="369820" y="182372"/>
                  </a:moveTo>
                  <a:lnTo>
                    <a:pt x="355999" y="172652"/>
                  </a:lnTo>
                  <a:cubicBezTo>
                    <a:pt x="359117" y="168210"/>
                    <a:pt x="362125" y="163612"/>
                    <a:pt x="364930" y="158988"/>
                  </a:cubicBezTo>
                  <a:lnTo>
                    <a:pt x="379384" y="167742"/>
                  </a:lnTo>
                  <a:cubicBezTo>
                    <a:pt x="376380" y="172699"/>
                    <a:pt x="373161" y="177618"/>
                    <a:pt x="369820" y="182372"/>
                  </a:cubicBezTo>
                  <a:close/>
                  <a:moveTo>
                    <a:pt x="387939" y="152491"/>
                  </a:moveTo>
                  <a:lnTo>
                    <a:pt x="372921" y="144745"/>
                  </a:lnTo>
                  <a:cubicBezTo>
                    <a:pt x="375431" y="139885"/>
                    <a:pt x="377781" y="134920"/>
                    <a:pt x="379924" y="129975"/>
                  </a:cubicBezTo>
                  <a:lnTo>
                    <a:pt x="395432" y="136704"/>
                  </a:lnTo>
                  <a:cubicBezTo>
                    <a:pt x="393137" y="141990"/>
                    <a:pt x="390618" y="147306"/>
                    <a:pt x="387939" y="152491"/>
                  </a:cubicBezTo>
                  <a:close/>
                  <a:moveTo>
                    <a:pt x="401844" y="120428"/>
                  </a:moveTo>
                  <a:lnTo>
                    <a:pt x="385919" y="114775"/>
                  </a:lnTo>
                  <a:cubicBezTo>
                    <a:pt x="387745" y="109641"/>
                    <a:pt x="389403" y="104410"/>
                    <a:pt x="390859" y="99217"/>
                  </a:cubicBezTo>
                  <a:lnTo>
                    <a:pt x="407130" y="103781"/>
                  </a:lnTo>
                  <a:cubicBezTo>
                    <a:pt x="405574" y="109337"/>
                    <a:pt x="403793" y="114940"/>
                    <a:pt x="401844" y="120428"/>
                  </a:cubicBezTo>
                  <a:close/>
                  <a:moveTo>
                    <a:pt x="411273" y="86818"/>
                  </a:moveTo>
                  <a:lnTo>
                    <a:pt x="394727" y="83371"/>
                  </a:lnTo>
                  <a:cubicBezTo>
                    <a:pt x="395833" y="78089"/>
                    <a:pt x="396769" y="72676"/>
                    <a:pt x="397524" y="67285"/>
                  </a:cubicBezTo>
                  <a:lnTo>
                    <a:pt x="414260" y="69630"/>
                  </a:lnTo>
                  <a:cubicBezTo>
                    <a:pt x="413459" y="75385"/>
                    <a:pt x="412455" y="81169"/>
                    <a:pt x="411273" y="86818"/>
                  </a:cubicBezTo>
                  <a:close/>
                  <a:moveTo>
                    <a:pt x="416095" y="52270"/>
                  </a:moveTo>
                  <a:lnTo>
                    <a:pt x="399237" y="51055"/>
                  </a:lnTo>
                  <a:cubicBezTo>
                    <a:pt x="399625" y="45668"/>
                    <a:pt x="399836" y="40175"/>
                    <a:pt x="399866" y="34737"/>
                  </a:cubicBezTo>
                  <a:lnTo>
                    <a:pt x="416766" y="34834"/>
                  </a:lnTo>
                  <a:cubicBezTo>
                    <a:pt x="416732" y="40648"/>
                    <a:pt x="416505" y="46507"/>
                    <a:pt x="416095" y="52270"/>
                  </a:cubicBezTo>
                  <a:close/>
                  <a:moveTo>
                    <a:pt x="399419" y="18402"/>
                  </a:moveTo>
                  <a:cubicBezTo>
                    <a:pt x="399094" y="13015"/>
                    <a:pt x="398579" y="7543"/>
                    <a:pt x="397891" y="2143"/>
                  </a:cubicBezTo>
                  <a:lnTo>
                    <a:pt x="414653" y="0"/>
                  </a:lnTo>
                  <a:cubicBezTo>
                    <a:pt x="415391" y="5767"/>
                    <a:pt x="415943" y="11618"/>
                    <a:pt x="416289" y="17385"/>
                  </a:cubicBezTo>
                  <a:lnTo>
                    <a:pt x="399419" y="1840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1" name="자유형: 도형 340">
              <a:extLst>
                <a:ext uri="{FF2B5EF4-FFF2-40B4-BE49-F238E27FC236}">
                  <a16:creationId xmlns:a16="http://schemas.microsoft.com/office/drawing/2014/main" id="{4631891E-252C-4C36-9221-4891CD829C60}"/>
                </a:ext>
              </a:extLst>
            </p:cNvPr>
            <p:cNvSpPr/>
            <p:nvPr/>
          </p:nvSpPr>
          <p:spPr>
            <a:xfrm>
              <a:off x="8755863" y="5236498"/>
              <a:ext cx="367043" cy="348519"/>
            </a:xfrm>
            <a:custGeom>
              <a:avLst/>
              <a:gdLst>
                <a:gd name="connsiteX0" fmla="*/ 16242 w 367043"/>
                <a:gd name="connsiteY0" fmla="*/ 348519 h 348519"/>
                <a:gd name="connsiteX1" fmla="*/ 10699 w 367043"/>
                <a:gd name="connsiteY1" fmla="*/ 331961 h 348519"/>
                <a:gd name="connsiteX2" fmla="*/ 26899 w 367043"/>
                <a:gd name="connsiteY2" fmla="*/ 327135 h 348519"/>
                <a:gd name="connsiteX3" fmla="*/ 32084 w 367043"/>
                <a:gd name="connsiteY3" fmla="*/ 342617 h 348519"/>
                <a:gd name="connsiteX4" fmla="*/ 16242 w 367043"/>
                <a:gd name="connsiteY4" fmla="*/ 348519 h 348519"/>
                <a:gd name="connsiteX5" fmla="*/ 6286 w 367043"/>
                <a:gd name="connsiteY5" fmla="*/ 315052 h 348519"/>
                <a:gd name="connsiteX6" fmla="*/ 3029 w 367043"/>
                <a:gd name="connsiteY6" fmla="*/ 297899 h 348519"/>
                <a:gd name="connsiteX7" fmla="*/ 19731 w 367043"/>
                <a:gd name="connsiteY7" fmla="*/ 295308 h 348519"/>
                <a:gd name="connsiteX8" fmla="*/ 22773 w 367043"/>
                <a:gd name="connsiteY8" fmla="*/ 311352 h 348519"/>
                <a:gd name="connsiteX9" fmla="*/ 6286 w 367043"/>
                <a:gd name="connsiteY9" fmla="*/ 315052 h 348519"/>
                <a:gd name="connsiteX10" fmla="*/ 937 w 367043"/>
                <a:gd name="connsiteY10" fmla="*/ 280560 h 348519"/>
                <a:gd name="connsiteX11" fmla="*/ 0 w 367043"/>
                <a:gd name="connsiteY11" fmla="*/ 263132 h 348519"/>
                <a:gd name="connsiteX12" fmla="*/ 16896 w 367043"/>
                <a:gd name="connsiteY12" fmla="*/ 262786 h 348519"/>
                <a:gd name="connsiteX13" fmla="*/ 17774 w 367043"/>
                <a:gd name="connsiteY13" fmla="*/ 279100 h 348519"/>
                <a:gd name="connsiteX14" fmla="*/ 937 w 367043"/>
                <a:gd name="connsiteY14" fmla="*/ 280560 h 348519"/>
                <a:gd name="connsiteX15" fmla="*/ 17094 w 367043"/>
                <a:gd name="connsiteY15" fmla="*/ 246447 h 348519"/>
                <a:gd name="connsiteX16" fmla="*/ 211 w 367043"/>
                <a:gd name="connsiteY16" fmla="*/ 245679 h 348519"/>
                <a:gd name="connsiteX17" fmla="*/ 1582 w 367043"/>
                <a:gd name="connsiteY17" fmla="*/ 228281 h 348519"/>
                <a:gd name="connsiteX18" fmla="*/ 18373 w 367043"/>
                <a:gd name="connsiteY18" fmla="*/ 230171 h 348519"/>
                <a:gd name="connsiteX19" fmla="*/ 17094 w 367043"/>
                <a:gd name="connsiteY19" fmla="*/ 246447 h 348519"/>
                <a:gd name="connsiteX20" fmla="*/ 20748 w 367043"/>
                <a:gd name="connsiteY20" fmla="*/ 214021 h 348519"/>
                <a:gd name="connsiteX21" fmla="*/ 4117 w 367043"/>
                <a:gd name="connsiteY21" fmla="*/ 211013 h 348519"/>
                <a:gd name="connsiteX22" fmla="*/ 7805 w 367043"/>
                <a:gd name="connsiteY22" fmla="*/ 193944 h 348519"/>
                <a:gd name="connsiteX23" fmla="*/ 24195 w 367043"/>
                <a:gd name="connsiteY23" fmla="*/ 198075 h 348519"/>
                <a:gd name="connsiteX24" fmla="*/ 20748 w 367043"/>
                <a:gd name="connsiteY24" fmla="*/ 214021 h 348519"/>
                <a:gd name="connsiteX25" fmla="*/ 28713 w 367043"/>
                <a:gd name="connsiteY25" fmla="*/ 182389 h 348519"/>
                <a:gd name="connsiteX26" fmla="*/ 12644 w 367043"/>
                <a:gd name="connsiteY26" fmla="*/ 177162 h 348519"/>
                <a:gd name="connsiteX27" fmla="*/ 18617 w 367043"/>
                <a:gd name="connsiteY27" fmla="*/ 160722 h 348519"/>
                <a:gd name="connsiteX28" fmla="*/ 34294 w 367043"/>
                <a:gd name="connsiteY28" fmla="*/ 167033 h 348519"/>
                <a:gd name="connsiteX29" fmla="*/ 28713 w 367043"/>
                <a:gd name="connsiteY29" fmla="*/ 182389 h 348519"/>
                <a:gd name="connsiteX30" fmla="*/ 40905 w 367043"/>
                <a:gd name="connsiteY30" fmla="*/ 152090 h 348519"/>
                <a:gd name="connsiteX31" fmla="*/ 25692 w 367043"/>
                <a:gd name="connsiteY31" fmla="*/ 144733 h 348519"/>
                <a:gd name="connsiteX32" fmla="*/ 33834 w 367043"/>
                <a:gd name="connsiteY32" fmla="*/ 129263 h 348519"/>
                <a:gd name="connsiteX33" fmla="*/ 48511 w 367043"/>
                <a:gd name="connsiteY33" fmla="*/ 137633 h 348519"/>
                <a:gd name="connsiteX34" fmla="*/ 40905 w 367043"/>
                <a:gd name="connsiteY34" fmla="*/ 152090 h 348519"/>
                <a:gd name="connsiteX35" fmla="*/ 57075 w 367043"/>
                <a:gd name="connsiteY35" fmla="*/ 123723 h 348519"/>
                <a:gd name="connsiteX36" fmla="*/ 42998 w 367043"/>
                <a:gd name="connsiteY36" fmla="*/ 114375 h 348519"/>
                <a:gd name="connsiteX37" fmla="*/ 53144 w 367043"/>
                <a:gd name="connsiteY37" fmla="*/ 100153 h 348519"/>
                <a:gd name="connsiteX38" fmla="*/ 66563 w 367043"/>
                <a:gd name="connsiteY38" fmla="*/ 110430 h 348519"/>
                <a:gd name="connsiteX39" fmla="*/ 57075 w 367043"/>
                <a:gd name="connsiteY39" fmla="*/ 123723 h 348519"/>
                <a:gd name="connsiteX40" fmla="*/ 76925 w 367043"/>
                <a:gd name="connsiteY40" fmla="*/ 97808 h 348519"/>
                <a:gd name="connsiteX41" fmla="*/ 64235 w 367043"/>
                <a:gd name="connsiteY41" fmla="*/ 86649 h 348519"/>
                <a:gd name="connsiteX42" fmla="*/ 76203 w 367043"/>
                <a:gd name="connsiteY42" fmla="*/ 73925 h 348519"/>
                <a:gd name="connsiteX43" fmla="*/ 88113 w 367043"/>
                <a:gd name="connsiteY43" fmla="*/ 85919 h 348519"/>
                <a:gd name="connsiteX44" fmla="*/ 76925 w 367043"/>
                <a:gd name="connsiteY44" fmla="*/ 97808 h 348519"/>
                <a:gd name="connsiteX45" fmla="*/ 100073 w 367043"/>
                <a:gd name="connsiteY45" fmla="*/ 74815 h 348519"/>
                <a:gd name="connsiteX46" fmla="*/ 89003 w 367043"/>
                <a:gd name="connsiteY46" fmla="*/ 62045 h 348519"/>
                <a:gd name="connsiteX47" fmla="*/ 102583 w 367043"/>
                <a:gd name="connsiteY47" fmla="*/ 51060 h 348519"/>
                <a:gd name="connsiteX48" fmla="*/ 112759 w 367043"/>
                <a:gd name="connsiteY48" fmla="*/ 64551 h 348519"/>
                <a:gd name="connsiteX49" fmla="*/ 100073 w 367043"/>
                <a:gd name="connsiteY49" fmla="*/ 74815 h 348519"/>
                <a:gd name="connsiteX50" fmla="*/ 126111 w 367043"/>
                <a:gd name="connsiteY50" fmla="*/ 55185 h 348519"/>
                <a:gd name="connsiteX51" fmla="*/ 116880 w 367043"/>
                <a:gd name="connsiteY51" fmla="*/ 41032 h 348519"/>
                <a:gd name="connsiteX52" fmla="*/ 131823 w 367043"/>
                <a:gd name="connsiteY52" fmla="*/ 31999 h 348519"/>
                <a:gd name="connsiteX53" fmla="*/ 140063 w 367043"/>
                <a:gd name="connsiteY53" fmla="*/ 46752 h 348519"/>
                <a:gd name="connsiteX54" fmla="*/ 126111 w 367043"/>
                <a:gd name="connsiteY54" fmla="*/ 55185 h 348519"/>
                <a:gd name="connsiteX55" fmla="*/ 359564 w 367043"/>
                <a:gd name="connsiteY55" fmla="*/ 41255 h 348519"/>
                <a:gd name="connsiteX56" fmla="*/ 344693 w 367043"/>
                <a:gd name="connsiteY56" fmla="*/ 34530 h 348519"/>
                <a:gd name="connsiteX57" fmla="*/ 351122 w 367043"/>
                <a:gd name="connsiteY57" fmla="*/ 18904 h 348519"/>
                <a:gd name="connsiteX58" fmla="*/ 367044 w 367043"/>
                <a:gd name="connsiteY58" fmla="*/ 26097 h 348519"/>
                <a:gd name="connsiteX59" fmla="*/ 359564 w 367043"/>
                <a:gd name="connsiteY59" fmla="*/ 41255 h 348519"/>
                <a:gd name="connsiteX60" fmla="*/ 154554 w 367043"/>
                <a:gd name="connsiteY60" fmla="*/ 39310 h 348519"/>
                <a:gd name="connsiteX61" fmla="*/ 147353 w 367043"/>
                <a:gd name="connsiteY61" fmla="*/ 24017 h 348519"/>
                <a:gd name="connsiteX62" fmla="*/ 163392 w 367043"/>
                <a:gd name="connsiteY62" fmla="*/ 17128 h 348519"/>
                <a:gd name="connsiteX63" fmla="*/ 169522 w 367043"/>
                <a:gd name="connsiteY63" fmla="*/ 32877 h 348519"/>
                <a:gd name="connsiteX64" fmla="*/ 154554 w 367043"/>
                <a:gd name="connsiteY64" fmla="*/ 39310 h 348519"/>
                <a:gd name="connsiteX65" fmla="*/ 329396 w 367043"/>
                <a:gd name="connsiteY65" fmla="*/ 28865 h 348519"/>
                <a:gd name="connsiteX66" fmla="*/ 313744 w 367043"/>
                <a:gd name="connsiteY66" fmla="*/ 24270 h 348519"/>
                <a:gd name="connsiteX67" fmla="*/ 317938 w 367043"/>
                <a:gd name="connsiteY67" fmla="*/ 7897 h 348519"/>
                <a:gd name="connsiteX68" fmla="*/ 334720 w 367043"/>
                <a:gd name="connsiteY68" fmla="*/ 12825 h 348519"/>
                <a:gd name="connsiteX69" fmla="*/ 329396 w 367043"/>
                <a:gd name="connsiteY69" fmla="*/ 28865 h 348519"/>
                <a:gd name="connsiteX70" fmla="*/ 184912 w 367043"/>
                <a:gd name="connsiteY70" fmla="*/ 27498 h 348519"/>
                <a:gd name="connsiteX71" fmla="*/ 179896 w 367043"/>
                <a:gd name="connsiteY71" fmla="*/ 11365 h 348519"/>
                <a:gd name="connsiteX72" fmla="*/ 196758 w 367043"/>
                <a:gd name="connsiteY72" fmla="*/ 6758 h 348519"/>
                <a:gd name="connsiteX73" fmla="*/ 200640 w 367043"/>
                <a:gd name="connsiteY73" fmla="*/ 23203 h 348519"/>
                <a:gd name="connsiteX74" fmla="*/ 184912 w 367043"/>
                <a:gd name="connsiteY74" fmla="*/ 27498 h 348519"/>
                <a:gd name="connsiteX75" fmla="*/ 297818 w 367043"/>
                <a:gd name="connsiteY75" fmla="*/ 20782 h 348519"/>
                <a:gd name="connsiteX76" fmla="*/ 281678 w 367043"/>
                <a:gd name="connsiteY76" fmla="*/ 18398 h 348519"/>
                <a:gd name="connsiteX77" fmla="*/ 283568 w 367043"/>
                <a:gd name="connsiteY77" fmla="*/ 1603 h 348519"/>
                <a:gd name="connsiteX78" fmla="*/ 300864 w 367043"/>
                <a:gd name="connsiteY78" fmla="*/ 4155 h 348519"/>
                <a:gd name="connsiteX79" fmla="*/ 297818 w 367043"/>
                <a:gd name="connsiteY79" fmla="*/ 20782 h 348519"/>
                <a:gd name="connsiteX80" fmla="*/ 216629 w 367043"/>
                <a:gd name="connsiteY80" fmla="*/ 20014 h 348519"/>
                <a:gd name="connsiteX81" fmla="*/ 213895 w 367043"/>
                <a:gd name="connsiteY81" fmla="*/ 3337 h 348519"/>
                <a:gd name="connsiteX82" fmla="*/ 231230 w 367043"/>
                <a:gd name="connsiteY82" fmla="*/ 1114 h 348519"/>
                <a:gd name="connsiteX83" fmla="*/ 232799 w 367043"/>
                <a:gd name="connsiteY83" fmla="*/ 17938 h 348519"/>
                <a:gd name="connsiteX84" fmla="*/ 216629 w 367043"/>
                <a:gd name="connsiteY84" fmla="*/ 20014 h 348519"/>
                <a:gd name="connsiteX85" fmla="*/ 265410 w 367043"/>
                <a:gd name="connsiteY85" fmla="*/ 17124 h 348519"/>
                <a:gd name="connsiteX86" fmla="*/ 254804 w 367043"/>
                <a:gd name="connsiteY86" fmla="*/ 16900 h 348519"/>
                <a:gd name="connsiteX87" fmla="*/ 249083 w 367043"/>
                <a:gd name="connsiteY87" fmla="*/ 16976 h 348519"/>
                <a:gd name="connsiteX88" fmla="*/ 248657 w 367043"/>
                <a:gd name="connsiteY88" fmla="*/ 80 h 348519"/>
                <a:gd name="connsiteX89" fmla="*/ 255040 w 367043"/>
                <a:gd name="connsiteY89" fmla="*/ 0 h 348519"/>
                <a:gd name="connsiteX90" fmla="*/ 266140 w 367043"/>
                <a:gd name="connsiteY90" fmla="*/ 240 h 348519"/>
                <a:gd name="connsiteX91" fmla="*/ 265410 w 367043"/>
                <a:gd name="connsiteY91" fmla="*/ 17124 h 34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367043" h="348519">
                  <a:moveTo>
                    <a:pt x="16242" y="348519"/>
                  </a:moveTo>
                  <a:cubicBezTo>
                    <a:pt x="14217" y="343081"/>
                    <a:pt x="12353" y="337513"/>
                    <a:pt x="10699" y="331961"/>
                  </a:cubicBezTo>
                  <a:lnTo>
                    <a:pt x="26899" y="327135"/>
                  </a:lnTo>
                  <a:cubicBezTo>
                    <a:pt x="28443" y="332324"/>
                    <a:pt x="30185" y="337534"/>
                    <a:pt x="32084" y="342617"/>
                  </a:cubicBezTo>
                  <a:lnTo>
                    <a:pt x="16242" y="348519"/>
                  </a:lnTo>
                  <a:close/>
                  <a:moveTo>
                    <a:pt x="6286" y="315052"/>
                  </a:moveTo>
                  <a:cubicBezTo>
                    <a:pt x="5016" y="309407"/>
                    <a:pt x="3919" y="303636"/>
                    <a:pt x="3029" y="297899"/>
                  </a:cubicBezTo>
                  <a:lnTo>
                    <a:pt x="19731" y="295308"/>
                  </a:lnTo>
                  <a:cubicBezTo>
                    <a:pt x="20562" y="300670"/>
                    <a:pt x="21587" y="306070"/>
                    <a:pt x="22773" y="311352"/>
                  </a:cubicBezTo>
                  <a:lnTo>
                    <a:pt x="6286" y="315052"/>
                  </a:lnTo>
                  <a:close/>
                  <a:moveTo>
                    <a:pt x="937" y="280560"/>
                  </a:moveTo>
                  <a:cubicBezTo>
                    <a:pt x="435" y="274809"/>
                    <a:pt x="122" y="268945"/>
                    <a:pt x="0" y="263132"/>
                  </a:cubicBezTo>
                  <a:lnTo>
                    <a:pt x="16896" y="262786"/>
                  </a:lnTo>
                  <a:cubicBezTo>
                    <a:pt x="17010" y="268228"/>
                    <a:pt x="17305" y="273717"/>
                    <a:pt x="17774" y="279100"/>
                  </a:cubicBezTo>
                  <a:lnTo>
                    <a:pt x="937" y="280560"/>
                  </a:lnTo>
                  <a:close/>
                  <a:moveTo>
                    <a:pt x="17094" y="246447"/>
                  </a:moveTo>
                  <a:lnTo>
                    <a:pt x="211" y="245679"/>
                  </a:lnTo>
                  <a:cubicBezTo>
                    <a:pt x="477" y="239870"/>
                    <a:pt x="937" y="234014"/>
                    <a:pt x="1582" y="228281"/>
                  </a:cubicBezTo>
                  <a:lnTo>
                    <a:pt x="18373" y="230171"/>
                  </a:lnTo>
                  <a:cubicBezTo>
                    <a:pt x="17774" y="235537"/>
                    <a:pt x="17343" y="241013"/>
                    <a:pt x="17094" y="246447"/>
                  </a:cubicBezTo>
                  <a:close/>
                  <a:moveTo>
                    <a:pt x="20748" y="214021"/>
                  </a:moveTo>
                  <a:lnTo>
                    <a:pt x="4117" y="211013"/>
                  </a:lnTo>
                  <a:cubicBezTo>
                    <a:pt x="5151" y="205310"/>
                    <a:pt x="6391" y="199568"/>
                    <a:pt x="7805" y="193944"/>
                  </a:cubicBezTo>
                  <a:lnTo>
                    <a:pt x="24195" y="198075"/>
                  </a:lnTo>
                  <a:cubicBezTo>
                    <a:pt x="22870" y="203323"/>
                    <a:pt x="21710" y="208693"/>
                    <a:pt x="20748" y="214021"/>
                  </a:cubicBezTo>
                  <a:close/>
                  <a:moveTo>
                    <a:pt x="28713" y="182389"/>
                  </a:moveTo>
                  <a:lnTo>
                    <a:pt x="12644" y="177162"/>
                  </a:lnTo>
                  <a:cubicBezTo>
                    <a:pt x="14437" y="171648"/>
                    <a:pt x="16445" y="166122"/>
                    <a:pt x="18617" y="160722"/>
                  </a:cubicBezTo>
                  <a:lnTo>
                    <a:pt x="34294" y="167033"/>
                  </a:lnTo>
                  <a:cubicBezTo>
                    <a:pt x="32269" y="172074"/>
                    <a:pt x="30388" y="177242"/>
                    <a:pt x="28713" y="182389"/>
                  </a:cubicBezTo>
                  <a:close/>
                  <a:moveTo>
                    <a:pt x="40905" y="152090"/>
                  </a:moveTo>
                  <a:lnTo>
                    <a:pt x="25692" y="144733"/>
                  </a:lnTo>
                  <a:cubicBezTo>
                    <a:pt x="28223" y="139501"/>
                    <a:pt x="30961" y="134291"/>
                    <a:pt x="33834" y="129263"/>
                  </a:cubicBezTo>
                  <a:lnTo>
                    <a:pt x="48511" y="137633"/>
                  </a:lnTo>
                  <a:cubicBezTo>
                    <a:pt x="45833" y="142332"/>
                    <a:pt x="43272" y="147201"/>
                    <a:pt x="40905" y="152090"/>
                  </a:cubicBezTo>
                  <a:close/>
                  <a:moveTo>
                    <a:pt x="57075" y="123723"/>
                  </a:moveTo>
                  <a:lnTo>
                    <a:pt x="42998" y="114375"/>
                  </a:lnTo>
                  <a:cubicBezTo>
                    <a:pt x="46208" y="109540"/>
                    <a:pt x="49617" y="104760"/>
                    <a:pt x="53144" y="100153"/>
                  </a:cubicBezTo>
                  <a:lnTo>
                    <a:pt x="66563" y="110430"/>
                  </a:lnTo>
                  <a:cubicBezTo>
                    <a:pt x="63269" y="114729"/>
                    <a:pt x="60075" y="119209"/>
                    <a:pt x="57075" y="123723"/>
                  </a:cubicBezTo>
                  <a:close/>
                  <a:moveTo>
                    <a:pt x="76925" y="97808"/>
                  </a:moveTo>
                  <a:lnTo>
                    <a:pt x="64235" y="86649"/>
                  </a:lnTo>
                  <a:cubicBezTo>
                    <a:pt x="68074" y="82283"/>
                    <a:pt x="72098" y="78000"/>
                    <a:pt x="76203" y="73925"/>
                  </a:cubicBezTo>
                  <a:lnTo>
                    <a:pt x="88113" y="85919"/>
                  </a:lnTo>
                  <a:cubicBezTo>
                    <a:pt x="84278" y="89724"/>
                    <a:pt x="80515" y="93724"/>
                    <a:pt x="76925" y="97808"/>
                  </a:cubicBezTo>
                  <a:close/>
                  <a:moveTo>
                    <a:pt x="100073" y="74815"/>
                  </a:moveTo>
                  <a:lnTo>
                    <a:pt x="89003" y="62045"/>
                  </a:lnTo>
                  <a:cubicBezTo>
                    <a:pt x="93395" y="58240"/>
                    <a:pt x="97964" y="54548"/>
                    <a:pt x="102583" y="51060"/>
                  </a:cubicBezTo>
                  <a:lnTo>
                    <a:pt x="112759" y="64551"/>
                  </a:lnTo>
                  <a:cubicBezTo>
                    <a:pt x="108443" y="67808"/>
                    <a:pt x="104174" y="71263"/>
                    <a:pt x="100073" y="74815"/>
                  </a:cubicBezTo>
                  <a:close/>
                  <a:moveTo>
                    <a:pt x="126111" y="55185"/>
                  </a:moveTo>
                  <a:lnTo>
                    <a:pt x="116880" y="41032"/>
                  </a:lnTo>
                  <a:cubicBezTo>
                    <a:pt x="121740" y="37863"/>
                    <a:pt x="126769" y="34822"/>
                    <a:pt x="131823" y="31999"/>
                  </a:cubicBezTo>
                  <a:lnTo>
                    <a:pt x="140063" y="46752"/>
                  </a:lnTo>
                  <a:cubicBezTo>
                    <a:pt x="135342" y="49389"/>
                    <a:pt x="130646" y="52228"/>
                    <a:pt x="126111" y="55185"/>
                  </a:cubicBezTo>
                  <a:close/>
                  <a:moveTo>
                    <a:pt x="359564" y="41255"/>
                  </a:moveTo>
                  <a:cubicBezTo>
                    <a:pt x="354704" y="38855"/>
                    <a:pt x="349696" y="36593"/>
                    <a:pt x="344693" y="34530"/>
                  </a:cubicBezTo>
                  <a:lnTo>
                    <a:pt x="351122" y="18904"/>
                  </a:lnTo>
                  <a:cubicBezTo>
                    <a:pt x="356484" y="21106"/>
                    <a:pt x="361842" y="23528"/>
                    <a:pt x="367044" y="26097"/>
                  </a:cubicBezTo>
                  <a:lnTo>
                    <a:pt x="359564" y="41255"/>
                  </a:lnTo>
                  <a:close/>
                  <a:moveTo>
                    <a:pt x="154554" y="39310"/>
                  </a:moveTo>
                  <a:lnTo>
                    <a:pt x="147353" y="24017"/>
                  </a:lnTo>
                  <a:cubicBezTo>
                    <a:pt x="152596" y="21549"/>
                    <a:pt x="157992" y="19229"/>
                    <a:pt x="163392" y="17128"/>
                  </a:cubicBezTo>
                  <a:lnTo>
                    <a:pt x="169522" y="32877"/>
                  </a:lnTo>
                  <a:cubicBezTo>
                    <a:pt x="164489" y="34843"/>
                    <a:pt x="159452" y="37003"/>
                    <a:pt x="154554" y="39310"/>
                  </a:cubicBezTo>
                  <a:close/>
                  <a:moveTo>
                    <a:pt x="329396" y="28865"/>
                  </a:moveTo>
                  <a:cubicBezTo>
                    <a:pt x="324249" y="27160"/>
                    <a:pt x="318980" y="25612"/>
                    <a:pt x="313744" y="24270"/>
                  </a:cubicBezTo>
                  <a:lnTo>
                    <a:pt x="317938" y="7897"/>
                  </a:lnTo>
                  <a:cubicBezTo>
                    <a:pt x="323553" y="9336"/>
                    <a:pt x="329198" y="10994"/>
                    <a:pt x="334720" y="12825"/>
                  </a:cubicBezTo>
                  <a:lnTo>
                    <a:pt x="329396" y="28865"/>
                  </a:lnTo>
                  <a:close/>
                  <a:moveTo>
                    <a:pt x="184912" y="27498"/>
                  </a:moveTo>
                  <a:lnTo>
                    <a:pt x="179896" y="11365"/>
                  </a:lnTo>
                  <a:cubicBezTo>
                    <a:pt x="185431" y="9644"/>
                    <a:pt x="191105" y="8096"/>
                    <a:pt x="196758" y="6758"/>
                  </a:cubicBezTo>
                  <a:lnTo>
                    <a:pt x="200640" y="23203"/>
                  </a:lnTo>
                  <a:cubicBezTo>
                    <a:pt x="195370" y="24452"/>
                    <a:pt x="190076" y="25899"/>
                    <a:pt x="184912" y="27498"/>
                  </a:cubicBezTo>
                  <a:close/>
                  <a:moveTo>
                    <a:pt x="297818" y="20782"/>
                  </a:moveTo>
                  <a:cubicBezTo>
                    <a:pt x="292494" y="19807"/>
                    <a:pt x="287065" y="19001"/>
                    <a:pt x="281678" y="18398"/>
                  </a:cubicBezTo>
                  <a:lnTo>
                    <a:pt x="283568" y="1603"/>
                  </a:lnTo>
                  <a:cubicBezTo>
                    <a:pt x="289339" y="2249"/>
                    <a:pt x="295161" y="3109"/>
                    <a:pt x="300864" y="4155"/>
                  </a:cubicBezTo>
                  <a:lnTo>
                    <a:pt x="297818" y="20782"/>
                  </a:lnTo>
                  <a:close/>
                  <a:moveTo>
                    <a:pt x="216629" y="20014"/>
                  </a:moveTo>
                  <a:lnTo>
                    <a:pt x="213895" y="3337"/>
                  </a:lnTo>
                  <a:cubicBezTo>
                    <a:pt x="219620" y="2396"/>
                    <a:pt x="225454" y="1654"/>
                    <a:pt x="231230" y="1114"/>
                  </a:cubicBezTo>
                  <a:lnTo>
                    <a:pt x="232799" y="17938"/>
                  </a:lnTo>
                  <a:cubicBezTo>
                    <a:pt x="227408" y="18440"/>
                    <a:pt x="221970" y="19140"/>
                    <a:pt x="216629" y="20014"/>
                  </a:cubicBezTo>
                  <a:close/>
                  <a:moveTo>
                    <a:pt x="265410" y="17124"/>
                  </a:moveTo>
                  <a:cubicBezTo>
                    <a:pt x="261892" y="16976"/>
                    <a:pt x="258415" y="16951"/>
                    <a:pt x="254804" y="16900"/>
                  </a:cubicBezTo>
                  <a:cubicBezTo>
                    <a:pt x="252885" y="16900"/>
                    <a:pt x="250978" y="16926"/>
                    <a:pt x="249083" y="16976"/>
                  </a:cubicBezTo>
                  <a:lnTo>
                    <a:pt x="248657" y="80"/>
                  </a:lnTo>
                  <a:cubicBezTo>
                    <a:pt x="250775" y="25"/>
                    <a:pt x="252914" y="25"/>
                    <a:pt x="255040" y="0"/>
                  </a:cubicBezTo>
                  <a:cubicBezTo>
                    <a:pt x="258749" y="0"/>
                    <a:pt x="262453" y="84"/>
                    <a:pt x="266140" y="240"/>
                  </a:cubicBezTo>
                  <a:lnTo>
                    <a:pt x="265410" y="17124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2" name="자유형: 도형 341">
              <a:extLst>
                <a:ext uri="{FF2B5EF4-FFF2-40B4-BE49-F238E27FC236}">
                  <a16:creationId xmlns:a16="http://schemas.microsoft.com/office/drawing/2014/main" id="{53464A63-C5BF-43AA-9A5F-9068B30E020C}"/>
                </a:ext>
              </a:extLst>
            </p:cNvPr>
            <p:cNvSpPr/>
            <p:nvPr/>
          </p:nvSpPr>
          <p:spPr>
            <a:xfrm>
              <a:off x="8867483" y="5444732"/>
              <a:ext cx="318726" cy="226500"/>
            </a:xfrm>
            <a:custGeom>
              <a:avLst/>
              <a:gdLst>
                <a:gd name="connsiteX0" fmla="*/ 143412 w 318726"/>
                <a:gd name="connsiteY0" fmla="*/ 226500 h 226500"/>
                <a:gd name="connsiteX1" fmla="*/ 0 w 318726"/>
                <a:gd name="connsiteY1" fmla="*/ 151280 h 226500"/>
                <a:gd name="connsiteX2" fmla="*/ 13863 w 318726"/>
                <a:gd name="connsiteY2" fmla="*/ 141619 h 226500"/>
                <a:gd name="connsiteX3" fmla="*/ 143412 w 318726"/>
                <a:gd name="connsiteY3" fmla="*/ 209600 h 226500"/>
                <a:gd name="connsiteX4" fmla="*/ 301822 w 318726"/>
                <a:gd name="connsiteY4" fmla="*/ 49444 h 226500"/>
                <a:gd name="connsiteX5" fmla="*/ 295549 w 318726"/>
                <a:gd name="connsiteY5" fmla="*/ 4674 h 226500"/>
                <a:gd name="connsiteX6" fmla="*/ 311787 w 318726"/>
                <a:gd name="connsiteY6" fmla="*/ 0 h 226500"/>
                <a:gd name="connsiteX7" fmla="*/ 318727 w 318726"/>
                <a:gd name="connsiteY7" fmla="*/ 49448 h 226500"/>
                <a:gd name="connsiteX8" fmla="*/ 143412 w 318726"/>
                <a:gd name="connsiteY8" fmla="*/ 226500 h 226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726" h="226500">
                  <a:moveTo>
                    <a:pt x="143412" y="226500"/>
                  </a:moveTo>
                  <a:cubicBezTo>
                    <a:pt x="86459" y="226500"/>
                    <a:pt x="32847" y="198383"/>
                    <a:pt x="0" y="151280"/>
                  </a:cubicBezTo>
                  <a:lnTo>
                    <a:pt x="13863" y="141619"/>
                  </a:lnTo>
                  <a:cubicBezTo>
                    <a:pt x="43546" y="184186"/>
                    <a:pt x="91977" y="209600"/>
                    <a:pt x="143412" y="209600"/>
                  </a:cubicBezTo>
                  <a:cubicBezTo>
                    <a:pt x="230766" y="209600"/>
                    <a:pt x="301822" y="137755"/>
                    <a:pt x="301822" y="49444"/>
                  </a:cubicBezTo>
                  <a:cubicBezTo>
                    <a:pt x="301822" y="34206"/>
                    <a:pt x="299708" y="19140"/>
                    <a:pt x="295549" y="4674"/>
                  </a:cubicBezTo>
                  <a:lnTo>
                    <a:pt x="311787" y="0"/>
                  </a:lnTo>
                  <a:cubicBezTo>
                    <a:pt x="316389" y="15989"/>
                    <a:pt x="318727" y="32624"/>
                    <a:pt x="318727" y="49448"/>
                  </a:cubicBezTo>
                  <a:cubicBezTo>
                    <a:pt x="318722" y="147074"/>
                    <a:pt x="240076" y="226500"/>
                    <a:pt x="143412" y="226500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3" name="자유형: 도형 342">
              <a:extLst>
                <a:ext uri="{FF2B5EF4-FFF2-40B4-BE49-F238E27FC236}">
                  <a16:creationId xmlns:a16="http://schemas.microsoft.com/office/drawing/2014/main" id="{5275B8D0-013A-474D-8FC0-BE4424D8B951}"/>
                </a:ext>
              </a:extLst>
            </p:cNvPr>
            <p:cNvSpPr/>
            <p:nvPr/>
          </p:nvSpPr>
          <p:spPr>
            <a:xfrm>
              <a:off x="8835598" y="5317131"/>
              <a:ext cx="293633" cy="191362"/>
            </a:xfrm>
            <a:custGeom>
              <a:avLst/>
              <a:gdLst>
                <a:gd name="connsiteX0" fmla="*/ 561 w 293633"/>
                <a:gd name="connsiteY0" fmla="*/ 191362 h 191362"/>
                <a:gd name="connsiteX1" fmla="*/ 0 w 293633"/>
                <a:gd name="connsiteY1" fmla="*/ 177044 h 191362"/>
                <a:gd name="connsiteX2" fmla="*/ 175293 w 293633"/>
                <a:gd name="connsiteY2" fmla="*/ 0 h 191362"/>
                <a:gd name="connsiteX3" fmla="*/ 293633 w 293633"/>
                <a:gd name="connsiteY3" fmla="*/ 46427 h 191362"/>
                <a:gd name="connsiteX4" fmla="*/ 282163 w 293633"/>
                <a:gd name="connsiteY4" fmla="*/ 58835 h 191362"/>
                <a:gd name="connsiteX5" fmla="*/ 175289 w 293633"/>
                <a:gd name="connsiteY5" fmla="*/ 16900 h 191362"/>
                <a:gd name="connsiteX6" fmla="*/ 16896 w 293633"/>
                <a:gd name="connsiteY6" fmla="*/ 177044 h 191362"/>
                <a:gd name="connsiteX7" fmla="*/ 17407 w 293633"/>
                <a:gd name="connsiteY7" fmla="*/ 190034 h 191362"/>
                <a:gd name="connsiteX8" fmla="*/ 561 w 293633"/>
                <a:gd name="connsiteY8" fmla="*/ 191362 h 19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633" h="191362">
                  <a:moveTo>
                    <a:pt x="561" y="191362"/>
                  </a:moveTo>
                  <a:cubicBezTo>
                    <a:pt x="190" y="186638"/>
                    <a:pt x="0" y="181820"/>
                    <a:pt x="0" y="177044"/>
                  </a:cubicBezTo>
                  <a:cubicBezTo>
                    <a:pt x="0" y="79422"/>
                    <a:pt x="78633" y="0"/>
                    <a:pt x="175293" y="0"/>
                  </a:cubicBezTo>
                  <a:cubicBezTo>
                    <a:pt x="219227" y="0"/>
                    <a:pt x="261255" y="16487"/>
                    <a:pt x="293633" y="46427"/>
                  </a:cubicBezTo>
                  <a:lnTo>
                    <a:pt x="282163" y="58835"/>
                  </a:lnTo>
                  <a:cubicBezTo>
                    <a:pt x="252910" y="31792"/>
                    <a:pt x="214958" y="16900"/>
                    <a:pt x="175289" y="16900"/>
                  </a:cubicBezTo>
                  <a:cubicBezTo>
                    <a:pt x="87948" y="16900"/>
                    <a:pt x="16896" y="88737"/>
                    <a:pt x="16896" y="177044"/>
                  </a:cubicBezTo>
                  <a:cubicBezTo>
                    <a:pt x="16896" y="181377"/>
                    <a:pt x="17069" y="185747"/>
                    <a:pt x="17407" y="190034"/>
                  </a:cubicBezTo>
                  <a:lnTo>
                    <a:pt x="561" y="191362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4" name="자유형: 도형 343">
              <a:extLst>
                <a:ext uri="{FF2B5EF4-FFF2-40B4-BE49-F238E27FC236}">
                  <a16:creationId xmlns:a16="http://schemas.microsoft.com/office/drawing/2014/main" id="{D74EF94E-62AA-4971-BB36-5E85E96E78FA}"/>
                </a:ext>
              </a:extLst>
            </p:cNvPr>
            <p:cNvSpPr/>
            <p:nvPr/>
          </p:nvSpPr>
          <p:spPr>
            <a:xfrm>
              <a:off x="8739183" y="5294531"/>
              <a:ext cx="540000" cy="402852"/>
            </a:xfrm>
            <a:custGeom>
              <a:avLst/>
              <a:gdLst>
                <a:gd name="connsiteX0" fmla="*/ 46221 w 540000"/>
                <a:gd name="connsiteY0" fmla="*/ 402853 h 402852"/>
                <a:gd name="connsiteX1" fmla="*/ 0 w 540000"/>
                <a:gd name="connsiteY1" fmla="*/ 358746 h 402852"/>
                <a:gd name="connsiteX2" fmla="*/ 225281 w 540000"/>
                <a:gd name="connsiteY2" fmla="*/ 117703 h 402852"/>
                <a:gd name="connsiteX3" fmla="*/ 308133 w 540000"/>
                <a:gd name="connsiteY3" fmla="*/ 189451 h 402852"/>
                <a:gd name="connsiteX4" fmla="*/ 436134 w 540000"/>
                <a:gd name="connsiteY4" fmla="*/ 64142 h 402852"/>
                <a:gd name="connsiteX5" fmla="*/ 400347 w 540000"/>
                <a:gd name="connsiteY5" fmla="*/ 64142 h 402852"/>
                <a:gd name="connsiteX6" fmla="*/ 400347 w 540000"/>
                <a:gd name="connsiteY6" fmla="*/ 0 h 402852"/>
                <a:gd name="connsiteX7" fmla="*/ 540000 w 540000"/>
                <a:gd name="connsiteY7" fmla="*/ 0 h 402852"/>
                <a:gd name="connsiteX8" fmla="*/ 540000 w 540000"/>
                <a:gd name="connsiteY8" fmla="*/ 140919 h 402852"/>
                <a:gd name="connsiteX9" fmla="*/ 476343 w 540000"/>
                <a:gd name="connsiteY9" fmla="*/ 140919 h 402852"/>
                <a:gd name="connsiteX10" fmla="*/ 476343 w 540000"/>
                <a:gd name="connsiteY10" fmla="*/ 114214 h 402852"/>
                <a:gd name="connsiteX11" fmla="*/ 310762 w 540000"/>
                <a:gd name="connsiteY11" fmla="*/ 276307 h 402852"/>
                <a:gd name="connsiteX12" fmla="*/ 229935 w 540000"/>
                <a:gd name="connsiteY12" fmla="*/ 206301 h 402852"/>
                <a:gd name="connsiteX13" fmla="*/ 46221 w 540000"/>
                <a:gd name="connsiteY13" fmla="*/ 402853 h 402852"/>
                <a:gd name="connsiteX14" fmla="*/ 23764 w 540000"/>
                <a:gd name="connsiteY14" fmla="*/ 358066 h 402852"/>
                <a:gd name="connsiteX15" fmla="*/ 45533 w 540000"/>
                <a:gd name="connsiteY15" fmla="*/ 378844 h 402852"/>
                <a:gd name="connsiteX16" fmla="*/ 228698 w 540000"/>
                <a:gd name="connsiteY16" fmla="*/ 182879 h 402852"/>
                <a:gd name="connsiteX17" fmla="*/ 310065 w 540000"/>
                <a:gd name="connsiteY17" fmla="*/ 253344 h 402852"/>
                <a:gd name="connsiteX18" fmla="*/ 493248 w 540000"/>
                <a:gd name="connsiteY18" fmla="*/ 74026 h 402852"/>
                <a:gd name="connsiteX19" fmla="*/ 493248 w 540000"/>
                <a:gd name="connsiteY19" fmla="*/ 124023 h 402852"/>
                <a:gd name="connsiteX20" fmla="*/ 523104 w 540000"/>
                <a:gd name="connsiteY20" fmla="*/ 124023 h 402852"/>
                <a:gd name="connsiteX21" fmla="*/ 523104 w 540000"/>
                <a:gd name="connsiteY21" fmla="*/ 16900 h 402852"/>
                <a:gd name="connsiteX22" fmla="*/ 417243 w 540000"/>
                <a:gd name="connsiteY22" fmla="*/ 16900 h 402852"/>
                <a:gd name="connsiteX23" fmla="*/ 417243 w 540000"/>
                <a:gd name="connsiteY23" fmla="*/ 47242 h 402852"/>
                <a:gd name="connsiteX24" fmla="*/ 477558 w 540000"/>
                <a:gd name="connsiteY24" fmla="*/ 47242 h 402852"/>
                <a:gd name="connsiteX25" fmla="*/ 308834 w 540000"/>
                <a:gd name="connsiteY25" fmla="*/ 212414 h 402852"/>
                <a:gd name="connsiteX26" fmla="*/ 226522 w 540000"/>
                <a:gd name="connsiteY26" fmla="*/ 141130 h 402852"/>
                <a:gd name="connsiteX27" fmla="*/ 23764 w 540000"/>
                <a:gd name="connsiteY27" fmla="*/ 358066 h 402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40000" h="402852">
                  <a:moveTo>
                    <a:pt x="46221" y="402853"/>
                  </a:moveTo>
                  <a:lnTo>
                    <a:pt x="0" y="358746"/>
                  </a:lnTo>
                  <a:lnTo>
                    <a:pt x="225281" y="117703"/>
                  </a:lnTo>
                  <a:lnTo>
                    <a:pt x="308133" y="189451"/>
                  </a:lnTo>
                  <a:lnTo>
                    <a:pt x="436134" y="64142"/>
                  </a:lnTo>
                  <a:lnTo>
                    <a:pt x="400347" y="64142"/>
                  </a:lnTo>
                  <a:lnTo>
                    <a:pt x="400347" y="0"/>
                  </a:lnTo>
                  <a:lnTo>
                    <a:pt x="540000" y="0"/>
                  </a:lnTo>
                  <a:lnTo>
                    <a:pt x="540000" y="140919"/>
                  </a:lnTo>
                  <a:lnTo>
                    <a:pt x="476343" y="140919"/>
                  </a:lnTo>
                  <a:lnTo>
                    <a:pt x="476343" y="114214"/>
                  </a:lnTo>
                  <a:lnTo>
                    <a:pt x="310762" y="276307"/>
                  </a:lnTo>
                  <a:lnTo>
                    <a:pt x="229935" y="206301"/>
                  </a:lnTo>
                  <a:lnTo>
                    <a:pt x="46221" y="402853"/>
                  </a:lnTo>
                  <a:close/>
                  <a:moveTo>
                    <a:pt x="23764" y="358066"/>
                  </a:moveTo>
                  <a:lnTo>
                    <a:pt x="45533" y="378844"/>
                  </a:lnTo>
                  <a:lnTo>
                    <a:pt x="228698" y="182879"/>
                  </a:lnTo>
                  <a:lnTo>
                    <a:pt x="310065" y="253344"/>
                  </a:lnTo>
                  <a:lnTo>
                    <a:pt x="493248" y="74026"/>
                  </a:lnTo>
                  <a:lnTo>
                    <a:pt x="493248" y="124023"/>
                  </a:lnTo>
                  <a:lnTo>
                    <a:pt x="523104" y="124023"/>
                  </a:lnTo>
                  <a:lnTo>
                    <a:pt x="523104" y="16900"/>
                  </a:lnTo>
                  <a:lnTo>
                    <a:pt x="417243" y="16900"/>
                  </a:lnTo>
                  <a:lnTo>
                    <a:pt x="417243" y="47242"/>
                  </a:lnTo>
                  <a:lnTo>
                    <a:pt x="477558" y="47242"/>
                  </a:lnTo>
                  <a:lnTo>
                    <a:pt x="308834" y="212414"/>
                  </a:lnTo>
                  <a:lnTo>
                    <a:pt x="226522" y="141130"/>
                  </a:lnTo>
                  <a:lnTo>
                    <a:pt x="23764" y="358066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345" name="그래픽 164">
            <a:extLst>
              <a:ext uri="{FF2B5EF4-FFF2-40B4-BE49-F238E27FC236}">
                <a16:creationId xmlns:a16="http://schemas.microsoft.com/office/drawing/2014/main" id="{B8FD91E0-D9DC-49FC-8BEB-7B6CB1653177}"/>
              </a:ext>
            </a:extLst>
          </p:cNvPr>
          <p:cNvGrpSpPr>
            <a:grpSpLocks noChangeAspect="1"/>
          </p:cNvGrpSpPr>
          <p:nvPr/>
        </p:nvGrpSpPr>
        <p:grpSpPr>
          <a:xfrm>
            <a:off x="5958482" y="5633583"/>
            <a:ext cx="275045" cy="254188"/>
            <a:chOff x="7906850" y="5244653"/>
            <a:chExt cx="540000" cy="499052"/>
          </a:xfrm>
          <a:solidFill>
            <a:schemeClr val="accent2"/>
          </a:solidFill>
        </p:grpSpPr>
        <p:grpSp>
          <p:nvGrpSpPr>
            <p:cNvPr id="346" name="그래픽 164">
              <a:extLst>
                <a:ext uri="{FF2B5EF4-FFF2-40B4-BE49-F238E27FC236}">
                  <a16:creationId xmlns:a16="http://schemas.microsoft.com/office/drawing/2014/main" id="{8D0D662A-5818-450E-89C6-32C00DCA3177}"/>
                </a:ext>
              </a:extLst>
            </p:cNvPr>
            <p:cNvGrpSpPr/>
            <p:nvPr/>
          </p:nvGrpSpPr>
          <p:grpSpPr>
            <a:xfrm>
              <a:off x="7906850" y="5244653"/>
              <a:ext cx="540000" cy="357370"/>
              <a:chOff x="7906850" y="5244653"/>
              <a:chExt cx="540000" cy="357370"/>
            </a:xfrm>
            <a:grpFill/>
          </p:grpSpPr>
          <p:sp>
            <p:nvSpPr>
              <p:cNvPr id="350" name="자유형: 도형 349">
                <a:extLst>
                  <a:ext uri="{FF2B5EF4-FFF2-40B4-BE49-F238E27FC236}">
                    <a16:creationId xmlns:a16="http://schemas.microsoft.com/office/drawing/2014/main" id="{2F225883-1B3D-4CDA-8D03-F2CE8EA95576}"/>
                  </a:ext>
                </a:extLst>
              </p:cNvPr>
              <p:cNvSpPr/>
              <p:nvPr/>
            </p:nvSpPr>
            <p:spPr>
              <a:xfrm>
                <a:off x="7906850" y="5244653"/>
                <a:ext cx="540000" cy="357370"/>
              </a:xfrm>
              <a:custGeom>
                <a:avLst/>
                <a:gdLst>
                  <a:gd name="connsiteX0" fmla="*/ 486038 w 540000"/>
                  <a:gd name="connsiteY0" fmla="*/ 357370 h 357370"/>
                  <a:gd name="connsiteX1" fmla="*/ 481697 w 540000"/>
                  <a:gd name="connsiteY1" fmla="*/ 357370 h 357370"/>
                  <a:gd name="connsiteX2" fmla="*/ 481697 w 540000"/>
                  <a:gd name="connsiteY2" fmla="*/ 340495 h 357370"/>
                  <a:gd name="connsiteX3" fmla="*/ 483304 w 540000"/>
                  <a:gd name="connsiteY3" fmla="*/ 340495 h 357370"/>
                  <a:gd name="connsiteX4" fmla="*/ 523125 w 540000"/>
                  <a:gd name="connsiteY4" fmla="*/ 280724 h 357370"/>
                  <a:gd name="connsiteX5" fmla="*/ 489746 w 540000"/>
                  <a:gd name="connsiteY5" fmla="*/ 226851 h 357370"/>
                  <a:gd name="connsiteX6" fmla="*/ 485477 w 540000"/>
                  <a:gd name="connsiteY6" fmla="*/ 224792 h 357370"/>
                  <a:gd name="connsiteX7" fmla="*/ 485025 w 540000"/>
                  <a:gd name="connsiteY7" fmla="*/ 220075 h 357370"/>
                  <a:gd name="connsiteX8" fmla="*/ 379730 w 540000"/>
                  <a:gd name="connsiteY8" fmla="*/ 123732 h 357370"/>
                  <a:gd name="connsiteX9" fmla="*/ 371811 w 540000"/>
                  <a:gd name="connsiteY9" fmla="*/ 123871 h 357370"/>
                  <a:gd name="connsiteX10" fmla="*/ 369866 w 540000"/>
                  <a:gd name="connsiteY10" fmla="*/ 117952 h 357370"/>
                  <a:gd name="connsiteX11" fmla="*/ 231259 w 540000"/>
                  <a:gd name="connsiteY11" fmla="*/ 16875 h 357370"/>
                  <a:gd name="connsiteX12" fmla="*/ 86607 w 540000"/>
                  <a:gd name="connsiteY12" fmla="*/ 143741 h 357370"/>
                  <a:gd name="connsiteX13" fmla="*/ 85902 w 540000"/>
                  <a:gd name="connsiteY13" fmla="*/ 148787 h 357370"/>
                  <a:gd name="connsiteX14" fmla="*/ 81105 w 540000"/>
                  <a:gd name="connsiteY14" fmla="*/ 150512 h 357370"/>
                  <a:gd name="connsiteX15" fmla="*/ 16875 w 540000"/>
                  <a:gd name="connsiteY15" fmla="*/ 242658 h 357370"/>
                  <a:gd name="connsiteX16" fmla="*/ 113666 w 540000"/>
                  <a:gd name="connsiteY16" fmla="*/ 340495 h 357370"/>
                  <a:gd name="connsiteX17" fmla="*/ 113666 w 540000"/>
                  <a:gd name="connsiteY17" fmla="*/ 357370 h 357370"/>
                  <a:gd name="connsiteX18" fmla="*/ 0 w 540000"/>
                  <a:gd name="connsiteY18" fmla="*/ 242658 h 357370"/>
                  <a:gd name="connsiteX19" fmla="*/ 70664 w 540000"/>
                  <a:gd name="connsiteY19" fmla="*/ 136455 h 357370"/>
                  <a:gd name="connsiteX20" fmla="*/ 231259 w 540000"/>
                  <a:gd name="connsiteY20" fmla="*/ 0 h 357370"/>
                  <a:gd name="connsiteX21" fmla="*/ 383881 w 540000"/>
                  <a:gd name="connsiteY21" fmla="*/ 106924 h 357370"/>
                  <a:gd name="connsiteX22" fmla="*/ 501280 w 540000"/>
                  <a:gd name="connsiteY22" fmla="*/ 213853 h 357370"/>
                  <a:gd name="connsiteX23" fmla="*/ 540000 w 540000"/>
                  <a:gd name="connsiteY23" fmla="*/ 280733 h 357370"/>
                  <a:gd name="connsiteX24" fmla="*/ 487308 w 540000"/>
                  <a:gd name="connsiteY24" fmla="*/ 356965 h 357370"/>
                  <a:gd name="connsiteX25" fmla="*/ 486038 w 540000"/>
                  <a:gd name="connsiteY25" fmla="*/ 357370 h 35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40000" h="357370">
                    <a:moveTo>
                      <a:pt x="486038" y="357370"/>
                    </a:moveTo>
                    <a:lnTo>
                      <a:pt x="481697" y="357370"/>
                    </a:lnTo>
                    <a:lnTo>
                      <a:pt x="481697" y="340495"/>
                    </a:lnTo>
                    <a:lnTo>
                      <a:pt x="483304" y="340495"/>
                    </a:lnTo>
                    <a:cubicBezTo>
                      <a:pt x="506094" y="332400"/>
                      <a:pt x="523125" y="306965"/>
                      <a:pt x="523125" y="280724"/>
                    </a:cubicBezTo>
                    <a:cubicBezTo>
                      <a:pt x="523125" y="257437"/>
                      <a:pt x="510338" y="236798"/>
                      <a:pt x="489746" y="226851"/>
                    </a:cubicBezTo>
                    <a:lnTo>
                      <a:pt x="485477" y="224792"/>
                    </a:lnTo>
                    <a:lnTo>
                      <a:pt x="485025" y="220075"/>
                    </a:lnTo>
                    <a:cubicBezTo>
                      <a:pt x="479659" y="165151"/>
                      <a:pt x="434392" y="123732"/>
                      <a:pt x="379730" y="123732"/>
                    </a:cubicBezTo>
                    <a:lnTo>
                      <a:pt x="371811" y="123871"/>
                    </a:lnTo>
                    <a:lnTo>
                      <a:pt x="369866" y="117952"/>
                    </a:lnTo>
                    <a:cubicBezTo>
                      <a:pt x="349941" y="57489"/>
                      <a:pt x="294241" y="16875"/>
                      <a:pt x="231259" y="16875"/>
                    </a:cubicBezTo>
                    <a:cubicBezTo>
                      <a:pt x="158878" y="16875"/>
                      <a:pt x="96694" y="71415"/>
                      <a:pt x="86607" y="143741"/>
                    </a:cubicBezTo>
                    <a:lnTo>
                      <a:pt x="85902" y="148787"/>
                    </a:lnTo>
                    <a:lnTo>
                      <a:pt x="81105" y="150512"/>
                    </a:lnTo>
                    <a:cubicBezTo>
                      <a:pt x="42690" y="164329"/>
                      <a:pt x="16875" y="201357"/>
                      <a:pt x="16875" y="242658"/>
                    </a:cubicBezTo>
                    <a:cubicBezTo>
                      <a:pt x="16875" y="296608"/>
                      <a:pt x="60294" y="340495"/>
                      <a:pt x="113666" y="340495"/>
                    </a:cubicBezTo>
                    <a:lnTo>
                      <a:pt x="113666" y="357370"/>
                    </a:lnTo>
                    <a:cubicBezTo>
                      <a:pt x="50992" y="357370"/>
                      <a:pt x="0" y="305910"/>
                      <a:pt x="0" y="242658"/>
                    </a:cubicBezTo>
                    <a:cubicBezTo>
                      <a:pt x="0" y="195974"/>
                      <a:pt x="28194" y="153930"/>
                      <a:pt x="70664" y="136455"/>
                    </a:cubicBezTo>
                    <a:cubicBezTo>
                      <a:pt x="83995" y="58316"/>
                      <a:pt x="152170" y="0"/>
                      <a:pt x="231259" y="0"/>
                    </a:cubicBezTo>
                    <a:cubicBezTo>
                      <a:pt x="299523" y="0"/>
                      <a:pt x="360108" y="42719"/>
                      <a:pt x="383881" y="106924"/>
                    </a:cubicBezTo>
                    <a:cubicBezTo>
                      <a:pt x="443876" y="108920"/>
                      <a:pt x="493248" y="153908"/>
                      <a:pt x="501280" y="213853"/>
                    </a:cubicBezTo>
                    <a:cubicBezTo>
                      <a:pt x="525281" y="227315"/>
                      <a:pt x="540000" y="252522"/>
                      <a:pt x="540000" y="280733"/>
                    </a:cubicBezTo>
                    <a:cubicBezTo>
                      <a:pt x="540000" y="314972"/>
                      <a:pt x="517835" y="347034"/>
                      <a:pt x="487308" y="356965"/>
                    </a:cubicBezTo>
                    <a:lnTo>
                      <a:pt x="486038" y="35737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1" name="자유형: 도형 350">
                <a:extLst>
                  <a:ext uri="{FF2B5EF4-FFF2-40B4-BE49-F238E27FC236}">
                    <a16:creationId xmlns:a16="http://schemas.microsoft.com/office/drawing/2014/main" id="{C65F23D6-6F7D-4D8E-8DEC-E57C1019320A}"/>
                  </a:ext>
                </a:extLst>
              </p:cNvPr>
              <p:cNvSpPr/>
              <p:nvPr/>
            </p:nvSpPr>
            <p:spPr>
              <a:xfrm>
                <a:off x="8027046" y="5297046"/>
                <a:ext cx="105734" cy="107291"/>
              </a:xfrm>
              <a:custGeom>
                <a:avLst/>
                <a:gdLst>
                  <a:gd name="connsiteX0" fmla="*/ 21 w 105734"/>
                  <a:gd name="connsiteY0" fmla="*/ 107291 h 107291"/>
                  <a:gd name="connsiteX1" fmla="*/ 0 w 105734"/>
                  <a:gd name="connsiteY1" fmla="*/ 106422 h 107291"/>
                  <a:gd name="connsiteX2" fmla="*/ 105735 w 105734"/>
                  <a:gd name="connsiteY2" fmla="*/ 0 h 107291"/>
                  <a:gd name="connsiteX3" fmla="*/ 105735 w 105734"/>
                  <a:gd name="connsiteY3" fmla="*/ 16875 h 107291"/>
                  <a:gd name="connsiteX4" fmla="*/ 16871 w 105734"/>
                  <a:gd name="connsiteY4" fmla="*/ 106220 h 107291"/>
                  <a:gd name="connsiteX5" fmla="*/ 16888 w 105734"/>
                  <a:gd name="connsiteY5" fmla="*/ 106890 h 107291"/>
                  <a:gd name="connsiteX6" fmla="*/ 21 w 105734"/>
                  <a:gd name="connsiteY6" fmla="*/ 107291 h 10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734" h="107291">
                    <a:moveTo>
                      <a:pt x="21" y="107291"/>
                    </a:moveTo>
                    <a:lnTo>
                      <a:pt x="0" y="106422"/>
                    </a:lnTo>
                    <a:cubicBezTo>
                      <a:pt x="0" y="47651"/>
                      <a:pt x="47431" y="0"/>
                      <a:pt x="105735" y="0"/>
                    </a:cubicBezTo>
                    <a:lnTo>
                      <a:pt x="105735" y="16875"/>
                    </a:lnTo>
                    <a:cubicBezTo>
                      <a:pt x="56734" y="16875"/>
                      <a:pt x="16871" y="56953"/>
                      <a:pt x="16871" y="106220"/>
                    </a:cubicBezTo>
                    <a:lnTo>
                      <a:pt x="16888" y="106890"/>
                    </a:lnTo>
                    <a:lnTo>
                      <a:pt x="21" y="107291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2" name="자유형: 도형 351">
                <a:extLst>
                  <a:ext uri="{FF2B5EF4-FFF2-40B4-BE49-F238E27FC236}">
                    <a16:creationId xmlns:a16="http://schemas.microsoft.com/office/drawing/2014/main" id="{9FD134A8-321E-45DE-B4AD-F7942859F992}"/>
                  </a:ext>
                </a:extLst>
              </p:cNvPr>
              <p:cNvSpPr/>
              <p:nvPr/>
            </p:nvSpPr>
            <p:spPr>
              <a:xfrm>
                <a:off x="7958740" y="5425401"/>
                <a:ext cx="51911" cy="56535"/>
              </a:xfrm>
              <a:custGeom>
                <a:avLst/>
                <a:gdLst>
                  <a:gd name="connsiteX0" fmla="*/ 16875 w 51911"/>
                  <a:gd name="connsiteY0" fmla="*/ 56535 h 56535"/>
                  <a:gd name="connsiteX1" fmla="*/ 0 w 51911"/>
                  <a:gd name="connsiteY1" fmla="*/ 56535 h 56535"/>
                  <a:gd name="connsiteX2" fmla="*/ 49975 w 51911"/>
                  <a:gd name="connsiteY2" fmla="*/ 0 h 56535"/>
                  <a:gd name="connsiteX3" fmla="*/ 51912 w 51911"/>
                  <a:gd name="connsiteY3" fmla="*/ 16765 h 56535"/>
                  <a:gd name="connsiteX4" fmla="*/ 16875 w 51911"/>
                  <a:gd name="connsiteY4" fmla="*/ 56535 h 5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11" h="56535">
                    <a:moveTo>
                      <a:pt x="16875" y="56535"/>
                    </a:moveTo>
                    <a:lnTo>
                      <a:pt x="0" y="56535"/>
                    </a:lnTo>
                    <a:cubicBezTo>
                      <a:pt x="0" y="27595"/>
                      <a:pt x="21486" y="3291"/>
                      <a:pt x="49975" y="0"/>
                    </a:cubicBezTo>
                    <a:lnTo>
                      <a:pt x="51912" y="16765"/>
                    </a:lnTo>
                    <a:cubicBezTo>
                      <a:pt x="31940" y="19069"/>
                      <a:pt x="16875" y="36167"/>
                      <a:pt x="16875" y="56535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347" name="그래픽 164">
              <a:extLst>
                <a:ext uri="{FF2B5EF4-FFF2-40B4-BE49-F238E27FC236}">
                  <a16:creationId xmlns:a16="http://schemas.microsoft.com/office/drawing/2014/main" id="{320765BD-D047-4418-B688-B664AFFCBFEB}"/>
                </a:ext>
              </a:extLst>
            </p:cNvPr>
            <p:cNvGrpSpPr/>
            <p:nvPr/>
          </p:nvGrpSpPr>
          <p:grpSpPr>
            <a:xfrm>
              <a:off x="8042727" y="5413838"/>
              <a:ext cx="326818" cy="329868"/>
              <a:chOff x="8042727" y="5413838"/>
              <a:chExt cx="326818" cy="329868"/>
            </a:xfrm>
            <a:grpFill/>
          </p:grpSpPr>
          <p:sp>
            <p:nvSpPr>
              <p:cNvPr id="348" name="자유형: 도형 347">
                <a:extLst>
                  <a:ext uri="{FF2B5EF4-FFF2-40B4-BE49-F238E27FC236}">
                    <a16:creationId xmlns:a16="http://schemas.microsoft.com/office/drawing/2014/main" id="{BC9D583E-E674-4B6B-8C0C-B2AFA3467798}"/>
                  </a:ext>
                </a:extLst>
              </p:cNvPr>
              <p:cNvSpPr/>
              <p:nvPr/>
            </p:nvSpPr>
            <p:spPr>
              <a:xfrm>
                <a:off x="8042727" y="5413838"/>
                <a:ext cx="326818" cy="329868"/>
              </a:xfrm>
              <a:custGeom>
                <a:avLst/>
                <a:gdLst>
                  <a:gd name="connsiteX0" fmla="*/ 190236 w 326818"/>
                  <a:gd name="connsiteY0" fmla="*/ 329868 h 329868"/>
                  <a:gd name="connsiteX1" fmla="*/ 131165 w 326818"/>
                  <a:gd name="connsiteY1" fmla="*/ 329868 h 329868"/>
                  <a:gd name="connsiteX2" fmla="*/ 127710 w 326818"/>
                  <a:gd name="connsiteY2" fmla="*/ 287786 h 329868"/>
                  <a:gd name="connsiteX3" fmla="*/ 97597 w 326818"/>
                  <a:gd name="connsiteY3" fmla="*/ 274392 h 329868"/>
                  <a:gd name="connsiteX4" fmla="*/ 66817 w 326818"/>
                  <a:gd name="connsiteY4" fmla="*/ 300683 h 329868"/>
                  <a:gd name="connsiteX5" fmla="*/ 25135 w 326818"/>
                  <a:gd name="connsiteY5" fmla="*/ 258584 h 329868"/>
                  <a:gd name="connsiteX6" fmla="*/ 52123 w 326818"/>
                  <a:gd name="connsiteY6" fmla="*/ 226382 h 329868"/>
                  <a:gd name="connsiteX7" fmla="*/ 40171 w 326818"/>
                  <a:gd name="connsiteY7" fmla="*/ 195290 h 329868"/>
                  <a:gd name="connsiteX8" fmla="*/ 0 w 326818"/>
                  <a:gd name="connsiteY8" fmla="*/ 191907 h 329868"/>
                  <a:gd name="connsiteX9" fmla="*/ 17 w 326818"/>
                  <a:gd name="connsiteY9" fmla="*/ 132469 h 329868"/>
                  <a:gd name="connsiteX10" fmla="*/ 41660 w 326818"/>
                  <a:gd name="connsiteY10" fmla="*/ 128963 h 329868"/>
                  <a:gd name="connsiteX11" fmla="*/ 54996 w 326818"/>
                  <a:gd name="connsiteY11" fmla="*/ 98449 h 329868"/>
                  <a:gd name="connsiteX12" fmla="*/ 28970 w 326818"/>
                  <a:gd name="connsiteY12" fmla="*/ 67386 h 329868"/>
                  <a:gd name="connsiteX13" fmla="*/ 70660 w 326818"/>
                  <a:gd name="connsiteY13" fmla="*/ 25291 h 329868"/>
                  <a:gd name="connsiteX14" fmla="*/ 102579 w 326818"/>
                  <a:gd name="connsiteY14" fmla="*/ 52582 h 329868"/>
                  <a:gd name="connsiteX15" fmla="*/ 133266 w 326818"/>
                  <a:gd name="connsiteY15" fmla="*/ 40580 h 329868"/>
                  <a:gd name="connsiteX16" fmla="*/ 136595 w 326818"/>
                  <a:gd name="connsiteY16" fmla="*/ 0 h 329868"/>
                  <a:gd name="connsiteX17" fmla="*/ 195657 w 326818"/>
                  <a:gd name="connsiteY17" fmla="*/ 0 h 329868"/>
                  <a:gd name="connsiteX18" fmla="*/ 199125 w 326818"/>
                  <a:gd name="connsiteY18" fmla="*/ 42090 h 329868"/>
                  <a:gd name="connsiteX19" fmla="*/ 229234 w 326818"/>
                  <a:gd name="connsiteY19" fmla="*/ 55485 h 329868"/>
                  <a:gd name="connsiteX20" fmla="*/ 260018 w 326818"/>
                  <a:gd name="connsiteY20" fmla="*/ 29173 h 329868"/>
                  <a:gd name="connsiteX21" fmla="*/ 301695 w 326818"/>
                  <a:gd name="connsiteY21" fmla="*/ 71276 h 329868"/>
                  <a:gd name="connsiteX22" fmla="*/ 274717 w 326818"/>
                  <a:gd name="connsiteY22" fmla="*/ 103473 h 329868"/>
                  <a:gd name="connsiteX23" fmla="*/ 286656 w 326818"/>
                  <a:gd name="connsiteY23" fmla="*/ 134582 h 329868"/>
                  <a:gd name="connsiteX24" fmla="*/ 326818 w 326818"/>
                  <a:gd name="connsiteY24" fmla="*/ 137953 h 329868"/>
                  <a:gd name="connsiteX25" fmla="*/ 326810 w 326818"/>
                  <a:gd name="connsiteY25" fmla="*/ 197404 h 329868"/>
                  <a:gd name="connsiteX26" fmla="*/ 285166 w 326818"/>
                  <a:gd name="connsiteY26" fmla="*/ 200914 h 329868"/>
                  <a:gd name="connsiteX27" fmla="*/ 271835 w 326818"/>
                  <a:gd name="connsiteY27" fmla="*/ 231428 h 329868"/>
                  <a:gd name="connsiteX28" fmla="*/ 297856 w 326818"/>
                  <a:gd name="connsiteY28" fmla="*/ 262482 h 329868"/>
                  <a:gd name="connsiteX29" fmla="*/ 256171 w 326818"/>
                  <a:gd name="connsiteY29" fmla="*/ 304577 h 329868"/>
                  <a:gd name="connsiteX30" fmla="*/ 224252 w 326818"/>
                  <a:gd name="connsiteY30" fmla="*/ 277294 h 329868"/>
                  <a:gd name="connsiteX31" fmla="*/ 193560 w 326818"/>
                  <a:gd name="connsiteY31" fmla="*/ 289297 h 329868"/>
                  <a:gd name="connsiteX32" fmla="*/ 190236 w 326818"/>
                  <a:gd name="connsiteY32" fmla="*/ 329868 h 329868"/>
                  <a:gd name="connsiteX33" fmla="*/ 146711 w 326818"/>
                  <a:gd name="connsiteY33" fmla="*/ 312993 h 329868"/>
                  <a:gd name="connsiteX34" fmla="*/ 174686 w 326818"/>
                  <a:gd name="connsiteY34" fmla="*/ 312993 h 329868"/>
                  <a:gd name="connsiteX35" fmla="*/ 177774 w 326818"/>
                  <a:gd name="connsiteY35" fmla="*/ 275311 h 329868"/>
                  <a:gd name="connsiteX36" fmla="*/ 184068 w 326818"/>
                  <a:gd name="connsiteY36" fmla="*/ 274105 h 329868"/>
                  <a:gd name="connsiteX37" fmla="*/ 220733 w 326818"/>
                  <a:gd name="connsiteY37" fmla="*/ 259808 h 329868"/>
                  <a:gd name="connsiteX38" fmla="*/ 225973 w 326818"/>
                  <a:gd name="connsiteY38" fmla="*/ 256568 h 329868"/>
                  <a:gd name="connsiteX39" fmla="*/ 255209 w 326818"/>
                  <a:gd name="connsiteY39" fmla="*/ 281564 h 329868"/>
                  <a:gd name="connsiteX40" fmla="*/ 275041 w 326818"/>
                  <a:gd name="connsiteY40" fmla="*/ 261537 h 329868"/>
                  <a:gd name="connsiteX41" fmla="*/ 250843 w 326818"/>
                  <a:gd name="connsiteY41" fmla="*/ 232660 h 329868"/>
                  <a:gd name="connsiteX42" fmla="*/ 254395 w 326818"/>
                  <a:gd name="connsiteY42" fmla="*/ 227395 h 329868"/>
                  <a:gd name="connsiteX43" fmla="*/ 270312 w 326818"/>
                  <a:gd name="connsiteY43" fmla="*/ 191050 h 329868"/>
                  <a:gd name="connsiteX44" fmla="*/ 271730 w 326818"/>
                  <a:gd name="connsiteY44" fmla="*/ 185115 h 329868"/>
                  <a:gd name="connsiteX45" fmla="*/ 309930 w 326818"/>
                  <a:gd name="connsiteY45" fmla="*/ 181887 h 329868"/>
                  <a:gd name="connsiteX46" fmla="*/ 309939 w 326818"/>
                  <a:gd name="connsiteY46" fmla="*/ 153470 h 329868"/>
                  <a:gd name="connsiteX47" fmla="*/ 272620 w 326818"/>
                  <a:gd name="connsiteY47" fmla="*/ 150344 h 329868"/>
                  <a:gd name="connsiteX48" fmla="*/ 271426 w 326818"/>
                  <a:gd name="connsiteY48" fmla="*/ 144037 h 329868"/>
                  <a:gd name="connsiteX49" fmla="*/ 257247 w 326818"/>
                  <a:gd name="connsiteY49" fmla="*/ 106937 h 329868"/>
                  <a:gd name="connsiteX50" fmla="*/ 254125 w 326818"/>
                  <a:gd name="connsiteY50" fmla="*/ 101773 h 329868"/>
                  <a:gd name="connsiteX51" fmla="*/ 278885 w 326818"/>
                  <a:gd name="connsiteY51" fmla="*/ 72221 h 329868"/>
                  <a:gd name="connsiteX52" fmla="*/ 259061 w 326818"/>
                  <a:gd name="connsiteY52" fmla="*/ 52190 h 329868"/>
                  <a:gd name="connsiteX53" fmla="*/ 230487 w 326818"/>
                  <a:gd name="connsiteY53" fmla="*/ 76608 h 329868"/>
                  <a:gd name="connsiteX54" fmla="*/ 225155 w 326818"/>
                  <a:gd name="connsiteY54" fmla="*/ 72946 h 329868"/>
                  <a:gd name="connsiteX55" fmla="*/ 189211 w 326818"/>
                  <a:gd name="connsiteY55" fmla="*/ 56894 h 329868"/>
                  <a:gd name="connsiteX56" fmla="*/ 183288 w 326818"/>
                  <a:gd name="connsiteY56" fmla="*/ 55460 h 329868"/>
                  <a:gd name="connsiteX57" fmla="*/ 180115 w 326818"/>
                  <a:gd name="connsiteY57" fmla="*/ 16875 h 329868"/>
                  <a:gd name="connsiteX58" fmla="*/ 152141 w 326818"/>
                  <a:gd name="connsiteY58" fmla="*/ 16875 h 329868"/>
                  <a:gd name="connsiteX59" fmla="*/ 149053 w 326818"/>
                  <a:gd name="connsiteY59" fmla="*/ 54565 h 329868"/>
                  <a:gd name="connsiteX60" fmla="*/ 142758 w 326818"/>
                  <a:gd name="connsiteY60" fmla="*/ 55772 h 329868"/>
                  <a:gd name="connsiteX61" fmla="*/ 106089 w 326818"/>
                  <a:gd name="connsiteY61" fmla="*/ 70073 h 329868"/>
                  <a:gd name="connsiteX62" fmla="*/ 100849 w 326818"/>
                  <a:gd name="connsiteY62" fmla="*/ 73309 h 329868"/>
                  <a:gd name="connsiteX63" fmla="*/ 71609 w 326818"/>
                  <a:gd name="connsiteY63" fmla="*/ 48313 h 329868"/>
                  <a:gd name="connsiteX64" fmla="*/ 51772 w 326818"/>
                  <a:gd name="connsiteY64" fmla="*/ 68340 h 329868"/>
                  <a:gd name="connsiteX65" fmla="*/ 75963 w 326818"/>
                  <a:gd name="connsiteY65" fmla="*/ 97217 h 329868"/>
                  <a:gd name="connsiteX66" fmla="*/ 72423 w 326818"/>
                  <a:gd name="connsiteY66" fmla="*/ 102482 h 329868"/>
                  <a:gd name="connsiteX67" fmla="*/ 56497 w 326818"/>
                  <a:gd name="connsiteY67" fmla="*/ 138831 h 329868"/>
                  <a:gd name="connsiteX68" fmla="*/ 55084 w 326818"/>
                  <a:gd name="connsiteY68" fmla="*/ 144766 h 329868"/>
                  <a:gd name="connsiteX69" fmla="*/ 16883 w 326818"/>
                  <a:gd name="connsiteY69" fmla="*/ 147990 h 329868"/>
                  <a:gd name="connsiteX70" fmla="*/ 16875 w 326818"/>
                  <a:gd name="connsiteY70" fmla="*/ 176394 h 329868"/>
                  <a:gd name="connsiteX71" fmla="*/ 54198 w 326818"/>
                  <a:gd name="connsiteY71" fmla="*/ 179537 h 329868"/>
                  <a:gd name="connsiteX72" fmla="*/ 55392 w 326818"/>
                  <a:gd name="connsiteY72" fmla="*/ 185840 h 329868"/>
                  <a:gd name="connsiteX73" fmla="*/ 69580 w 326818"/>
                  <a:gd name="connsiteY73" fmla="*/ 222910 h 329868"/>
                  <a:gd name="connsiteX74" fmla="*/ 72719 w 326818"/>
                  <a:gd name="connsiteY74" fmla="*/ 228078 h 329868"/>
                  <a:gd name="connsiteX75" fmla="*/ 47942 w 326818"/>
                  <a:gd name="connsiteY75" fmla="*/ 257639 h 329868"/>
                  <a:gd name="connsiteX76" fmla="*/ 67770 w 326818"/>
                  <a:gd name="connsiteY76" fmla="*/ 277670 h 329868"/>
                  <a:gd name="connsiteX77" fmla="*/ 96339 w 326818"/>
                  <a:gd name="connsiteY77" fmla="*/ 253268 h 329868"/>
                  <a:gd name="connsiteX78" fmla="*/ 101676 w 326818"/>
                  <a:gd name="connsiteY78" fmla="*/ 256930 h 329868"/>
                  <a:gd name="connsiteX79" fmla="*/ 137624 w 326818"/>
                  <a:gd name="connsiteY79" fmla="*/ 272978 h 329868"/>
                  <a:gd name="connsiteX80" fmla="*/ 143539 w 326818"/>
                  <a:gd name="connsiteY80" fmla="*/ 274417 h 329868"/>
                  <a:gd name="connsiteX81" fmla="*/ 146711 w 326818"/>
                  <a:gd name="connsiteY81" fmla="*/ 312993 h 329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</a:cxnLst>
                <a:rect l="l" t="t" r="r" b="b"/>
                <a:pathLst>
                  <a:path w="326818" h="329868">
                    <a:moveTo>
                      <a:pt x="190236" y="329868"/>
                    </a:moveTo>
                    <a:lnTo>
                      <a:pt x="131165" y="329868"/>
                    </a:lnTo>
                    <a:lnTo>
                      <a:pt x="127710" y="287786"/>
                    </a:lnTo>
                    <a:cubicBezTo>
                      <a:pt x="117104" y="284660"/>
                      <a:pt x="107021" y="280171"/>
                      <a:pt x="97597" y="274392"/>
                    </a:cubicBezTo>
                    <a:lnTo>
                      <a:pt x="66817" y="300683"/>
                    </a:lnTo>
                    <a:lnTo>
                      <a:pt x="25135" y="258584"/>
                    </a:lnTo>
                    <a:lnTo>
                      <a:pt x="52123" y="226382"/>
                    </a:lnTo>
                    <a:cubicBezTo>
                      <a:pt x="46799" y="216595"/>
                      <a:pt x="42795" y="206179"/>
                      <a:pt x="40171" y="195290"/>
                    </a:cubicBezTo>
                    <a:lnTo>
                      <a:pt x="0" y="191907"/>
                    </a:lnTo>
                    <a:lnTo>
                      <a:pt x="17" y="132469"/>
                    </a:lnTo>
                    <a:lnTo>
                      <a:pt x="41660" y="128963"/>
                    </a:lnTo>
                    <a:cubicBezTo>
                      <a:pt x="44765" y="118226"/>
                      <a:pt x="49233" y="108004"/>
                      <a:pt x="54996" y="98449"/>
                    </a:cubicBezTo>
                    <a:lnTo>
                      <a:pt x="28970" y="67386"/>
                    </a:lnTo>
                    <a:lnTo>
                      <a:pt x="70660" y="25291"/>
                    </a:lnTo>
                    <a:lnTo>
                      <a:pt x="102579" y="52582"/>
                    </a:lnTo>
                    <a:cubicBezTo>
                      <a:pt x="112257" y="47237"/>
                      <a:pt x="122534" y="43217"/>
                      <a:pt x="133266" y="40580"/>
                    </a:cubicBezTo>
                    <a:lnTo>
                      <a:pt x="136595" y="0"/>
                    </a:lnTo>
                    <a:lnTo>
                      <a:pt x="195657" y="0"/>
                    </a:lnTo>
                    <a:lnTo>
                      <a:pt x="199125" y="42090"/>
                    </a:lnTo>
                    <a:cubicBezTo>
                      <a:pt x="209714" y="45212"/>
                      <a:pt x="219805" y="49697"/>
                      <a:pt x="229234" y="55485"/>
                    </a:cubicBezTo>
                    <a:lnTo>
                      <a:pt x="260018" y="29173"/>
                    </a:lnTo>
                    <a:lnTo>
                      <a:pt x="301695" y="71276"/>
                    </a:lnTo>
                    <a:lnTo>
                      <a:pt x="274717" y="103473"/>
                    </a:lnTo>
                    <a:cubicBezTo>
                      <a:pt x="280041" y="113273"/>
                      <a:pt x="284036" y="123698"/>
                      <a:pt x="286656" y="134582"/>
                    </a:cubicBezTo>
                    <a:lnTo>
                      <a:pt x="326818" y="137953"/>
                    </a:lnTo>
                    <a:lnTo>
                      <a:pt x="326810" y="197404"/>
                    </a:lnTo>
                    <a:lnTo>
                      <a:pt x="285166" y="200914"/>
                    </a:lnTo>
                    <a:cubicBezTo>
                      <a:pt x="282061" y="211663"/>
                      <a:pt x="277594" y="221885"/>
                      <a:pt x="271835" y="231428"/>
                    </a:cubicBezTo>
                    <a:lnTo>
                      <a:pt x="297856" y="262482"/>
                    </a:lnTo>
                    <a:lnTo>
                      <a:pt x="256171" y="304577"/>
                    </a:lnTo>
                    <a:lnTo>
                      <a:pt x="224252" y="277294"/>
                    </a:lnTo>
                    <a:cubicBezTo>
                      <a:pt x="214561" y="282644"/>
                      <a:pt x="204289" y="286664"/>
                      <a:pt x="193560" y="289297"/>
                    </a:cubicBezTo>
                    <a:lnTo>
                      <a:pt x="190236" y="329868"/>
                    </a:lnTo>
                    <a:close/>
                    <a:moveTo>
                      <a:pt x="146711" y="312993"/>
                    </a:moveTo>
                    <a:lnTo>
                      <a:pt x="174686" y="312993"/>
                    </a:lnTo>
                    <a:lnTo>
                      <a:pt x="177774" y="275311"/>
                    </a:lnTo>
                    <a:lnTo>
                      <a:pt x="184068" y="274105"/>
                    </a:lnTo>
                    <a:cubicBezTo>
                      <a:pt x="197079" y="271607"/>
                      <a:pt x="209423" y="266798"/>
                      <a:pt x="220733" y="259808"/>
                    </a:cubicBezTo>
                    <a:lnTo>
                      <a:pt x="225973" y="256568"/>
                    </a:lnTo>
                    <a:lnTo>
                      <a:pt x="255209" y="281564"/>
                    </a:lnTo>
                    <a:lnTo>
                      <a:pt x="275041" y="261537"/>
                    </a:lnTo>
                    <a:lnTo>
                      <a:pt x="250843" y="232660"/>
                    </a:lnTo>
                    <a:lnTo>
                      <a:pt x="254395" y="227395"/>
                    </a:lnTo>
                    <a:cubicBezTo>
                      <a:pt x="261845" y="216329"/>
                      <a:pt x="267199" y="204103"/>
                      <a:pt x="270312" y="191050"/>
                    </a:cubicBezTo>
                    <a:lnTo>
                      <a:pt x="271730" y="185115"/>
                    </a:lnTo>
                    <a:lnTo>
                      <a:pt x="309930" y="181887"/>
                    </a:lnTo>
                    <a:lnTo>
                      <a:pt x="309939" y="153470"/>
                    </a:lnTo>
                    <a:lnTo>
                      <a:pt x="272620" y="150344"/>
                    </a:lnTo>
                    <a:lnTo>
                      <a:pt x="271426" y="144037"/>
                    </a:lnTo>
                    <a:cubicBezTo>
                      <a:pt x="268937" y="130836"/>
                      <a:pt x="264165" y="118357"/>
                      <a:pt x="257247" y="106937"/>
                    </a:cubicBezTo>
                    <a:lnTo>
                      <a:pt x="254125" y="101773"/>
                    </a:lnTo>
                    <a:lnTo>
                      <a:pt x="278885" y="72221"/>
                    </a:lnTo>
                    <a:lnTo>
                      <a:pt x="259061" y="52190"/>
                    </a:lnTo>
                    <a:lnTo>
                      <a:pt x="230487" y="76608"/>
                    </a:lnTo>
                    <a:lnTo>
                      <a:pt x="225155" y="72946"/>
                    </a:lnTo>
                    <a:cubicBezTo>
                      <a:pt x="214186" y="65424"/>
                      <a:pt x="202091" y="60024"/>
                      <a:pt x="189211" y="56894"/>
                    </a:cubicBezTo>
                    <a:lnTo>
                      <a:pt x="183288" y="55460"/>
                    </a:lnTo>
                    <a:lnTo>
                      <a:pt x="180115" y="16875"/>
                    </a:lnTo>
                    <a:lnTo>
                      <a:pt x="152141" y="16875"/>
                    </a:lnTo>
                    <a:lnTo>
                      <a:pt x="149053" y="54565"/>
                    </a:lnTo>
                    <a:lnTo>
                      <a:pt x="142758" y="55772"/>
                    </a:lnTo>
                    <a:cubicBezTo>
                      <a:pt x="129722" y="58282"/>
                      <a:pt x="117383" y="63091"/>
                      <a:pt x="106089" y="70073"/>
                    </a:cubicBezTo>
                    <a:lnTo>
                      <a:pt x="100849" y="73309"/>
                    </a:lnTo>
                    <a:lnTo>
                      <a:pt x="71609" y="48313"/>
                    </a:lnTo>
                    <a:lnTo>
                      <a:pt x="51772" y="68340"/>
                    </a:lnTo>
                    <a:lnTo>
                      <a:pt x="75963" y="97217"/>
                    </a:lnTo>
                    <a:lnTo>
                      <a:pt x="72423" y="102482"/>
                    </a:lnTo>
                    <a:cubicBezTo>
                      <a:pt x="64960" y="113573"/>
                      <a:pt x="59602" y="125803"/>
                      <a:pt x="56497" y="138831"/>
                    </a:cubicBezTo>
                    <a:lnTo>
                      <a:pt x="55084" y="144766"/>
                    </a:lnTo>
                    <a:lnTo>
                      <a:pt x="16883" y="147990"/>
                    </a:lnTo>
                    <a:lnTo>
                      <a:pt x="16875" y="176394"/>
                    </a:lnTo>
                    <a:lnTo>
                      <a:pt x="54198" y="179537"/>
                    </a:lnTo>
                    <a:lnTo>
                      <a:pt x="55392" y="185840"/>
                    </a:lnTo>
                    <a:cubicBezTo>
                      <a:pt x="57885" y="199045"/>
                      <a:pt x="62661" y="211515"/>
                      <a:pt x="69580" y="222910"/>
                    </a:cubicBezTo>
                    <a:lnTo>
                      <a:pt x="72719" y="228078"/>
                    </a:lnTo>
                    <a:lnTo>
                      <a:pt x="47942" y="257639"/>
                    </a:lnTo>
                    <a:lnTo>
                      <a:pt x="67770" y="277670"/>
                    </a:lnTo>
                    <a:lnTo>
                      <a:pt x="96339" y="253268"/>
                    </a:lnTo>
                    <a:lnTo>
                      <a:pt x="101676" y="256930"/>
                    </a:lnTo>
                    <a:cubicBezTo>
                      <a:pt x="112628" y="264444"/>
                      <a:pt x="124719" y="269848"/>
                      <a:pt x="137624" y="272978"/>
                    </a:cubicBezTo>
                    <a:lnTo>
                      <a:pt x="143539" y="274417"/>
                    </a:lnTo>
                    <a:lnTo>
                      <a:pt x="146711" y="312993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9" name="자유형: 도형 348">
                <a:extLst>
                  <a:ext uri="{FF2B5EF4-FFF2-40B4-BE49-F238E27FC236}">
                    <a16:creationId xmlns:a16="http://schemas.microsoft.com/office/drawing/2014/main" id="{F1804C28-97D9-4CD4-A9EB-5F012B9DCFDD}"/>
                  </a:ext>
                </a:extLst>
              </p:cNvPr>
              <p:cNvSpPr/>
              <p:nvPr/>
            </p:nvSpPr>
            <p:spPr>
              <a:xfrm>
                <a:off x="8137915" y="5509966"/>
                <a:ext cx="136442" cy="137619"/>
              </a:xfrm>
              <a:custGeom>
                <a:avLst/>
                <a:gdLst>
                  <a:gd name="connsiteX0" fmla="*/ 68217 w 136442"/>
                  <a:gd name="connsiteY0" fmla="*/ 137620 h 137619"/>
                  <a:gd name="connsiteX1" fmla="*/ 0 w 136442"/>
                  <a:gd name="connsiteY1" fmla="*/ 68812 h 137619"/>
                  <a:gd name="connsiteX2" fmla="*/ 68217 w 136442"/>
                  <a:gd name="connsiteY2" fmla="*/ 0 h 137619"/>
                  <a:gd name="connsiteX3" fmla="*/ 136443 w 136442"/>
                  <a:gd name="connsiteY3" fmla="*/ 68812 h 137619"/>
                  <a:gd name="connsiteX4" fmla="*/ 68217 w 136442"/>
                  <a:gd name="connsiteY4" fmla="*/ 137620 h 137619"/>
                  <a:gd name="connsiteX5" fmla="*/ 68217 w 136442"/>
                  <a:gd name="connsiteY5" fmla="*/ 16879 h 137619"/>
                  <a:gd name="connsiteX6" fmla="*/ 16875 w 136442"/>
                  <a:gd name="connsiteY6" fmla="*/ 68816 h 137619"/>
                  <a:gd name="connsiteX7" fmla="*/ 68217 w 136442"/>
                  <a:gd name="connsiteY7" fmla="*/ 120749 h 137619"/>
                  <a:gd name="connsiteX8" fmla="*/ 119568 w 136442"/>
                  <a:gd name="connsiteY8" fmla="*/ 68816 h 137619"/>
                  <a:gd name="connsiteX9" fmla="*/ 68217 w 136442"/>
                  <a:gd name="connsiteY9" fmla="*/ 16879 h 137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6442" h="137619">
                    <a:moveTo>
                      <a:pt x="68217" y="137620"/>
                    </a:moveTo>
                    <a:cubicBezTo>
                      <a:pt x="30603" y="137620"/>
                      <a:pt x="0" y="106755"/>
                      <a:pt x="0" y="68812"/>
                    </a:cubicBezTo>
                    <a:cubicBezTo>
                      <a:pt x="0" y="30869"/>
                      <a:pt x="30603" y="0"/>
                      <a:pt x="68217" y="0"/>
                    </a:cubicBezTo>
                    <a:cubicBezTo>
                      <a:pt x="105840" y="0"/>
                      <a:pt x="136443" y="30864"/>
                      <a:pt x="136443" y="68812"/>
                    </a:cubicBezTo>
                    <a:cubicBezTo>
                      <a:pt x="136443" y="106755"/>
                      <a:pt x="105840" y="137620"/>
                      <a:pt x="68217" y="137620"/>
                    </a:cubicBezTo>
                    <a:close/>
                    <a:moveTo>
                      <a:pt x="68217" y="16879"/>
                    </a:moveTo>
                    <a:cubicBezTo>
                      <a:pt x="39909" y="16879"/>
                      <a:pt x="16875" y="40175"/>
                      <a:pt x="16875" y="68816"/>
                    </a:cubicBezTo>
                    <a:cubicBezTo>
                      <a:pt x="16875" y="97449"/>
                      <a:pt x="39905" y="120749"/>
                      <a:pt x="68217" y="120749"/>
                    </a:cubicBezTo>
                    <a:cubicBezTo>
                      <a:pt x="96538" y="120749"/>
                      <a:pt x="119568" y="97453"/>
                      <a:pt x="119568" y="68816"/>
                    </a:cubicBezTo>
                    <a:cubicBezTo>
                      <a:pt x="119568" y="40179"/>
                      <a:pt x="96538" y="16879"/>
                      <a:pt x="68217" y="16879"/>
                    </a:cubicBez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353" name="그래픽 140">
            <a:extLst>
              <a:ext uri="{FF2B5EF4-FFF2-40B4-BE49-F238E27FC236}">
                <a16:creationId xmlns:a16="http://schemas.microsoft.com/office/drawing/2014/main" id="{1E7573E6-17A6-423C-A921-57C845CE2B62}"/>
              </a:ext>
            </a:extLst>
          </p:cNvPr>
          <p:cNvGrpSpPr>
            <a:grpSpLocks noChangeAspect="1"/>
          </p:cNvGrpSpPr>
          <p:nvPr/>
        </p:nvGrpSpPr>
        <p:grpSpPr>
          <a:xfrm>
            <a:off x="5958481" y="4295617"/>
            <a:ext cx="275047" cy="277412"/>
            <a:chOff x="6244475" y="6053552"/>
            <a:chExt cx="535389" cy="539993"/>
          </a:xfrm>
          <a:solidFill>
            <a:schemeClr val="accent2"/>
          </a:solidFill>
        </p:grpSpPr>
        <p:sp>
          <p:nvSpPr>
            <p:cNvPr id="354" name="자유형: 도형 353">
              <a:extLst>
                <a:ext uri="{FF2B5EF4-FFF2-40B4-BE49-F238E27FC236}">
                  <a16:creationId xmlns:a16="http://schemas.microsoft.com/office/drawing/2014/main" id="{7DCCF2C4-9F4E-48DF-858D-5905DC1EC4F8}"/>
                </a:ext>
              </a:extLst>
            </p:cNvPr>
            <p:cNvSpPr/>
            <p:nvPr/>
          </p:nvSpPr>
          <p:spPr>
            <a:xfrm>
              <a:off x="6244475" y="6337898"/>
              <a:ext cx="250264" cy="255647"/>
            </a:xfrm>
            <a:custGeom>
              <a:avLst/>
              <a:gdLst>
                <a:gd name="connsiteX0" fmla="*/ 90827 w 250265"/>
                <a:gd name="connsiteY0" fmla="*/ 255648 h 255647"/>
                <a:gd name="connsiteX1" fmla="*/ 59553 w 250265"/>
                <a:gd name="connsiteY1" fmla="*/ 250054 h 255647"/>
                <a:gd name="connsiteX2" fmla="*/ 47281 w 250265"/>
                <a:gd name="connsiteY2" fmla="*/ 245510 h 255647"/>
                <a:gd name="connsiteX3" fmla="*/ 102829 w 250265"/>
                <a:gd name="connsiteY3" fmla="*/ 189346 h 255647"/>
                <a:gd name="connsiteX4" fmla="*/ 94940 w 250265"/>
                <a:gd name="connsiteY4" fmla="*/ 159621 h 255647"/>
                <a:gd name="connsiteX5" fmla="*/ 65734 w 250265"/>
                <a:gd name="connsiteY5" fmla="*/ 151702 h 255647"/>
                <a:gd name="connsiteX6" fmla="*/ 10084 w 250265"/>
                <a:gd name="connsiteY6" fmla="*/ 207972 h 255647"/>
                <a:gd name="connsiteX7" fmla="*/ 5532 w 250265"/>
                <a:gd name="connsiteY7" fmla="*/ 195425 h 255647"/>
                <a:gd name="connsiteX8" fmla="*/ 26529 w 250265"/>
                <a:gd name="connsiteY8" fmla="*/ 98858 h 255647"/>
                <a:gd name="connsiteX9" fmla="*/ 112300 w 250265"/>
                <a:gd name="connsiteY9" fmla="*/ 74482 h 255647"/>
                <a:gd name="connsiteX10" fmla="*/ 185955 w 250265"/>
                <a:gd name="connsiteY10" fmla="*/ 0 h 255647"/>
                <a:gd name="connsiteX11" fmla="*/ 197953 w 250265"/>
                <a:gd name="connsiteY11" fmla="*/ 11867 h 255647"/>
                <a:gd name="connsiteX12" fmla="*/ 117249 w 250265"/>
                <a:gd name="connsiteY12" fmla="*/ 93487 h 255647"/>
                <a:gd name="connsiteX13" fmla="*/ 112372 w 250265"/>
                <a:gd name="connsiteY13" fmla="*/ 91998 h 255647"/>
                <a:gd name="connsiteX14" fmla="*/ 38527 w 250265"/>
                <a:gd name="connsiteY14" fmla="*/ 110725 h 255647"/>
                <a:gd name="connsiteX15" fmla="*/ 17863 w 250265"/>
                <a:gd name="connsiteY15" fmla="*/ 176108 h 255647"/>
                <a:gd name="connsiteX16" fmla="*/ 60658 w 250265"/>
                <a:gd name="connsiteY16" fmla="*/ 132832 h 255647"/>
                <a:gd name="connsiteX17" fmla="*/ 108761 w 250265"/>
                <a:gd name="connsiteY17" fmla="*/ 145872 h 255647"/>
                <a:gd name="connsiteX18" fmla="*/ 121619 w 250265"/>
                <a:gd name="connsiteY18" fmla="*/ 194341 h 255647"/>
                <a:gd name="connsiteX19" fmla="*/ 78681 w 250265"/>
                <a:gd name="connsiteY19" fmla="*/ 237760 h 255647"/>
                <a:gd name="connsiteX20" fmla="*/ 143283 w 250265"/>
                <a:gd name="connsiteY20" fmla="*/ 216928 h 255647"/>
                <a:gd name="connsiteX21" fmla="*/ 161824 w 250265"/>
                <a:gd name="connsiteY21" fmla="*/ 142045 h 255647"/>
                <a:gd name="connsiteX22" fmla="*/ 160394 w 250265"/>
                <a:gd name="connsiteY22" fmla="*/ 137253 h 255647"/>
                <a:gd name="connsiteX23" fmla="*/ 238264 w 250265"/>
                <a:gd name="connsiteY23" fmla="*/ 58527 h 255647"/>
                <a:gd name="connsiteX24" fmla="*/ 250266 w 250265"/>
                <a:gd name="connsiteY24" fmla="*/ 70394 h 255647"/>
                <a:gd name="connsiteX25" fmla="*/ 179315 w 250265"/>
                <a:gd name="connsiteY25" fmla="*/ 142130 h 255647"/>
                <a:gd name="connsiteX26" fmla="*/ 155285 w 250265"/>
                <a:gd name="connsiteY26" fmla="*/ 228795 h 255647"/>
                <a:gd name="connsiteX27" fmla="*/ 90827 w 250265"/>
                <a:gd name="connsiteY27" fmla="*/ 255648 h 25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0265" h="255647">
                  <a:moveTo>
                    <a:pt x="90827" y="255648"/>
                  </a:moveTo>
                  <a:cubicBezTo>
                    <a:pt x="80318" y="255648"/>
                    <a:pt x="69733" y="253817"/>
                    <a:pt x="59553" y="250054"/>
                  </a:cubicBezTo>
                  <a:lnTo>
                    <a:pt x="47281" y="245510"/>
                  </a:lnTo>
                  <a:lnTo>
                    <a:pt x="102829" y="189346"/>
                  </a:lnTo>
                  <a:lnTo>
                    <a:pt x="94940" y="159621"/>
                  </a:lnTo>
                  <a:lnTo>
                    <a:pt x="65734" y="151702"/>
                  </a:lnTo>
                  <a:lnTo>
                    <a:pt x="10084" y="207972"/>
                  </a:lnTo>
                  <a:lnTo>
                    <a:pt x="5532" y="195425"/>
                  </a:lnTo>
                  <a:cubicBezTo>
                    <a:pt x="-6618" y="161937"/>
                    <a:pt x="1625" y="124031"/>
                    <a:pt x="26529" y="98858"/>
                  </a:cubicBezTo>
                  <a:cubicBezTo>
                    <a:pt x="49057" y="76081"/>
                    <a:pt x="81507" y="66973"/>
                    <a:pt x="112300" y="74482"/>
                  </a:cubicBezTo>
                  <a:lnTo>
                    <a:pt x="185955" y="0"/>
                  </a:lnTo>
                  <a:lnTo>
                    <a:pt x="197953" y="11867"/>
                  </a:lnTo>
                  <a:lnTo>
                    <a:pt x="117249" y="93487"/>
                  </a:lnTo>
                  <a:lnTo>
                    <a:pt x="112372" y="91998"/>
                  </a:lnTo>
                  <a:cubicBezTo>
                    <a:pt x="86144" y="84000"/>
                    <a:pt x="57853" y="91188"/>
                    <a:pt x="38527" y="110725"/>
                  </a:cubicBezTo>
                  <a:cubicBezTo>
                    <a:pt x="21487" y="127950"/>
                    <a:pt x="14003" y="152491"/>
                    <a:pt x="17863" y="176108"/>
                  </a:cubicBezTo>
                  <a:lnTo>
                    <a:pt x="60658" y="132832"/>
                  </a:lnTo>
                  <a:lnTo>
                    <a:pt x="108761" y="145872"/>
                  </a:lnTo>
                  <a:lnTo>
                    <a:pt x="121619" y="194341"/>
                  </a:lnTo>
                  <a:lnTo>
                    <a:pt x="78681" y="237760"/>
                  </a:lnTo>
                  <a:cubicBezTo>
                    <a:pt x="102015" y="241671"/>
                    <a:pt x="126268" y="234132"/>
                    <a:pt x="143283" y="216928"/>
                  </a:cubicBezTo>
                  <a:cubicBezTo>
                    <a:pt x="162651" y="197332"/>
                    <a:pt x="169755" y="168645"/>
                    <a:pt x="161824" y="142045"/>
                  </a:cubicBezTo>
                  <a:lnTo>
                    <a:pt x="160394" y="137253"/>
                  </a:lnTo>
                  <a:lnTo>
                    <a:pt x="238264" y="58527"/>
                  </a:lnTo>
                  <a:lnTo>
                    <a:pt x="250266" y="70394"/>
                  </a:lnTo>
                  <a:lnTo>
                    <a:pt x="179315" y="142130"/>
                  </a:lnTo>
                  <a:cubicBezTo>
                    <a:pt x="186782" y="173218"/>
                    <a:pt x="177800" y="206014"/>
                    <a:pt x="155285" y="228795"/>
                  </a:cubicBezTo>
                  <a:cubicBezTo>
                    <a:pt x="137988" y="246274"/>
                    <a:pt x="114608" y="255644"/>
                    <a:pt x="90827" y="255648"/>
                  </a:cubicBez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5" name="자유형: 도형 354">
              <a:extLst>
                <a:ext uri="{FF2B5EF4-FFF2-40B4-BE49-F238E27FC236}">
                  <a16:creationId xmlns:a16="http://schemas.microsoft.com/office/drawing/2014/main" id="{C3DF7001-85F1-4274-8C1E-8F44B62E09F7}"/>
                </a:ext>
              </a:extLst>
            </p:cNvPr>
            <p:cNvSpPr/>
            <p:nvPr/>
          </p:nvSpPr>
          <p:spPr>
            <a:xfrm>
              <a:off x="6509034" y="6056826"/>
              <a:ext cx="266381" cy="271284"/>
            </a:xfrm>
            <a:custGeom>
              <a:avLst/>
              <a:gdLst>
                <a:gd name="connsiteX0" fmla="*/ 65003 w 266381"/>
                <a:gd name="connsiteY0" fmla="*/ 271285 h 271284"/>
                <a:gd name="connsiteX1" fmla="*/ 53004 w 266381"/>
                <a:gd name="connsiteY1" fmla="*/ 259418 h 271284"/>
                <a:gd name="connsiteX2" fmla="*/ 149162 w 266381"/>
                <a:gd name="connsiteY2" fmla="*/ 162163 h 271284"/>
                <a:gd name="connsiteX3" fmla="*/ 154035 w 266381"/>
                <a:gd name="connsiteY3" fmla="*/ 163652 h 271284"/>
                <a:gd name="connsiteX4" fmla="*/ 227872 w 266381"/>
                <a:gd name="connsiteY4" fmla="*/ 144921 h 271284"/>
                <a:gd name="connsiteX5" fmla="*/ 248527 w 266381"/>
                <a:gd name="connsiteY5" fmla="*/ 79543 h 271284"/>
                <a:gd name="connsiteX6" fmla="*/ 205736 w 266381"/>
                <a:gd name="connsiteY6" fmla="*/ 122814 h 271284"/>
                <a:gd name="connsiteX7" fmla="*/ 157621 w 266381"/>
                <a:gd name="connsiteY7" fmla="*/ 109770 h 271284"/>
                <a:gd name="connsiteX8" fmla="*/ 144779 w 266381"/>
                <a:gd name="connsiteY8" fmla="*/ 61305 h 271284"/>
                <a:gd name="connsiteX9" fmla="*/ 187718 w 266381"/>
                <a:gd name="connsiteY9" fmla="*/ 17890 h 271284"/>
                <a:gd name="connsiteX10" fmla="*/ 123116 w 266381"/>
                <a:gd name="connsiteY10" fmla="*/ 38722 h 271284"/>
                <a:gd name="connsiteX11" fmla="*/ 104570 w 266381"/>
                <a:gd name="connsiteY11" fmla="*/ 113597 h 271284"/>
                <a:gd name="connsiteX12" fmla="*/ 105996 w 266381"/>
                <a:gd name="connsiteY12" fmla="*/ 118389 h 271284"/>
                <a:gd name="connsiteX13" fmla="*/ 11994 w 266381"/>
                <a:gd name="connsiteY13" fmla="*/ 213437 h 271284"/>
                <a:gd name="connsiteX14" fmla="*/ 0 w 266381"/>
                <a:gd name="connsiteY14" fmla="*/ 201570 h 271284"/>
                <a:gd name="connsiteX15" fmla="*/ 87075 w 266381"/>
                <a:gd name="connsiteY15" fmla="*/ 113516 h 271284"/>
                <a:gd name="connsiteX16" fmla="*/ 111122 w 266381"/>
                <a:gd name="connsiteY16" fmla="*/ 26851 h 271284"/>
                <a:gd name="connsiteX17" fmla="*/ 206845 w 266381"/>
                <a:gd name="connsiteY17" fmla="*/ 5601 h 271284"/>
                <a:gd name="connsiteX18" fmla="*/ 219118 w 266381"/>
                <a:gd name="connsiteY18" fmla="*/ 10140 h 271284"/>
                <a:gd name="connsiteX19" fmla="*/ 163574 w 266381"/>
                <a:gd name="connsiteY19" fmla="*/ 66309 h 271284"/>
                <a:gd name="connsiteX20" fmla="*/ 171446 w 266381"/>
                <a:gd name="connsiteY20" fmla="*/ 96030 h 271284"/>
                <a:gd name="connsiteX21" fmla="*/ 200656 w 266381"/>
                <a:gd name="connsiteY21" fmla="*/ 103952 h 271284"/>
                <a:gd name="connsiteX22" fmla="*/ 256314 w 266381"/>
                <a:gd name="connsiteY22" fmla="*/ 47666 h 271284"/>
                <a:gd name="connsiteX23" fmla="*/ 260862 w 266381"/>
                <a:gd name="connsiteY23" fmla="*/ 60217 h 271284"/>
                <a:gd name="connsiteX24" fmla="*/ 239865 w 266381"/>
                <a:gd name="connsiteY24" fmla="*/ 156788 h 271284"/>
                <a:gd name="connsiteX25" fmla="*/ 154103 w 266381"/>
                <a:gd name="connsiteY25" fmla="*/ 181164 h 271284"/>
                <a:gd name="connsiteX26" fmla="*/ 65003 w 266381"/>
                <a:gd name="connsiteY26" fmla="*/ 271285 h 27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6381" h="271284">
                  <a:moveTo>
                    <a:pt x="65003" y="271285"/>
                  </a:moveTo>
                  <a:lnTo>
                    <a:pt x="53004" y="259418"/>
                  </a:lnTo>
                  <a:lnTo>
                    <a:pt x="149162" y="162163"/>
                  </a:lnTo>
                  <a:lnTo>
                    <a:pt x="154035" y="163652"/>
                  </a:lnTo>
                  <a:cubicBezTo>
                    <a:pt x="180267" y="171642"/>
                    <a:pt x="208541" y="164462"/>
                    <a:pt x="227872" y="144921"/>
                  </a:cubicBezTo>
                  <a:cubicBezTo>
                    <a:pt x="244898" y="127700"/>
                    <a:pt x="252378" y="103168"/>
                    <a:pt x="248527" y="79543"/>
                  </a:cubicBezTo>
                  <a:lnTo>
                    <a:pt x="205736" y="122814"/>
                  </a:lnTo>
                  <a:lnTo>
                    <a:pt x="157621" y="109770"/>
                  </a:lnTo>
                  <a:lnTo>
                    <a:pt x="144779" y="61305"/>
                  </a:lnTo>
                  <a:lnTo>
                    <a:pt x="187718" y="17890"/>
                  </a:lnTo>
                  <a:cubicBezTo>
                    <a:pt x="164413" y="13967"/>
                    <a:pt x="140134" y="21510"/>
                    <a:pt x="123116" y="38722"/>
                  </a:cubicBezTo>
                  <a:cubicBezTo>
                    <a:pt x="103739" y="58310"/>
                    <a:pt x="96630" y="86997"/>
                    <a:pt x="104570" y="113597"/>
                  </a:cubicBezTo>
                  <a:lnTo>
                    <a:pt x="105996" y="118389"/>
                  </a:lnTo>
                  <a:lnTo>
                    <a:pt x="11994" y="213437"/>
                  </a:lnTo>
                  <a:lnTo>
                    <a:pt x="0" y="201570"/>
                  </a:lnTo>
                  <a:lnTo>
                    <a:pt x="87075" y="113516"/>
                  </a:lnTo>
                  <a:cubicBezTo>
                    <a:pt x="79608" y="82424"/>
                    <a:pt x="88594" y="49623"/>
                    <a:pt x="111122" y="26851"/>
                  </a:cubicBezTo>
                  <a:cubicBezTo>
                    <a:pt x="136042" y="1639"/>
                    <a:pt x="173627" y="-6697"/>
                    <a:pt x="206845" y="5601"/>
                  </a:cubicBezTo>
                  <a:lnTo>
                    <a:pt x="219118" y="10140"/>
                  </a:lnTo>
                  <a:lnTo>
                    <a:pt x="163574" y="66309"/>
                  </a:lnTo>
                  <a:lnTo>
                    <a:pt x="171446" y="96030"/>
                  </a:lnTo>
                  <a:lnTo>
                    <a:pt x="200656" y="103952"/>
                  </a:lnTo>
                  <a:lnTo>
                    <a:pt x="256314" y="47666"/>
                  </a:lnTo>
                  <a:lnTo>
                    <a:pt x="260862" y="60217"/>
                  </a:lnTo>
                  <a:cubicBezTo>
                    <a:pt x="272991" y="93714"/>
                    <a:pt x="264752" y="131623"/>
                    <a:pt x="239865" y="156788"/>
                  </a:cubicBezTo>
                  <a:cubicBezTo>
                    <a:pt x="217333" y="179574"/>
                    <a:pt x="184883" y="188678"/>
                    <a:pt x="154103" y="181164"/>
                  </a:cubicBezTo>
                  <a:lnTo>
                    <a:pt x="65003" y="271285"/>
                  </a:lnTo>
                  <a:close/>
                </a:path>
              </a:pathLst>
            </a:custGeom>
            <a:grpFill/>
            <a:ln w="18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56" name="그래픽 140">
              <a:extLst>
                <a:ext uri="{FF2B5EF4-FFF2-40B4-BE49-F238E27FC236}">
                  <a16:creationId xmlns:a16="http://schemas.microsoft.com/office/drawing/2014/main" id="{41836557-1EE5-403E-A3AD-1DB4A76E8890}"/>
                </a:ext>
              </a:extLst>
            </p:cNvPr>
            <p:cNvGrpSpPr/>
            <p:nvPr/>
          </p:nvGrpSpPr>
          <p:grpSpPr>
            <a:xfrm>
              <a:off x="6248199" y="6053552"/>
              <a:ext cx="531665" cy="537430"/>
              <a:chOff x="6248199" y="6053552"/>
              <a:chExt cx="531665" cy="537430"/>
            </a:xfrm>
            <a:grpFill/>
          </p:grpSpPr>
          <p:sp>
            <p:nvSpPr>
              <p:cNvPr id="357" name="자유형: 도형 356">
                <a:extLst>
                  <a:ext uri="{FF2B5EF4-FFF2-40B4-BE49-F238E27FC236}">
                    <a16:creationId xmlns:a16="http://schemas.microsoft.com/office/drawing/2014/main" id="{195893CD-6010-4D08-A7B4-FFB23641A321}"/>
                  </a:ext>
                </a:extLst>
              </p:cNvPr>
              <p:cNvSpPr/>
              <p:nvPr/>
            </p:nvSpPr>
            <p:spPr>
              <a:xfrm>
                <a:off x="6675226" y="6485357"/>
                <a:ext cx="104637" cy="105624"/>
              </a:xfrm>
              <a:custGeom>
                <a:avLst/>
                <a:gdLst>
                  <a:gd name="connsiteX0" fmla="*/ 104638 w 104637"/>
                  <a:gd name="connsiteY0" fmla="*/ 105625 h 105624"/>
                  <a:gd name="connsiteX1" fmla="*/ 10990 w 104637"/>
                  <a:gd name="connsiteY1" fmla="*/ 77646 h 105624"/>
                  <a:gd name="connsiteX2" fmla="*/ 0 w 104637"/>
                  <a:gd name="connsiteY2" fmla="*/ 66547 h 105624"/>
                  <a:gd name="connsiteX3" fmla="*/ 11990 w 104637"/>
                  <a:gd name="connsiteY3" fmla="*/ 54671 h 105624"/>
                  <a:gd name="connsiteX4" fmla="*/ 19946 w 104637"/>
                  <a:gd name="connsiteY4" fmla="*/ 62708 h 105624"/>
                  <a:gd name="connsiteX5" fmla="*/ 79739 w 104637"/>
                  <a:gd name="connsiteY5" fmla="*/ 80574 h 105624"/>
                  <a:gd name="connsiteX6" fmla="*/ 62020 w 104637"/>
                  <a:gd name="connsiteY6" fmla="*/ 19913 h 105624"/>
                  <a:gd name="connsiteX7" fmla="*/ 54055 w 104637"/>
                  <a:gd name="connsiteY7" fmla="*/ 11863 h 105624"/>
                  <a:gd name="connsiteX8" fmla="*/ 66066 w 104637"/>
                  <a:gd name="connsiteY8" fmla="*/ 0 h 105624"/>
                  <a:gd name="connsiteX9" fmla="*/ 77022 w 104637"/>
                  <a:gd name="connsiteY9" fmla="*/ 11087 h 10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637" h="105624">
                    <a:moveTo>
                      <a:pt x="104638" y="105625"/>
                    </a:moveTo>
                    <a:lnTo>
                      <a:pt x="10990" y="77646"/>
                    </a:lnTo>
                    <a:lnTo>
                      <a:pt x="0" y="66547"/>
                    </a:lnTo>
                    <a:lnTo>
                      <a:pt x="11990" y="54671"/>
                    </a:lnTo>
                    <a:lnTo>
                      <a:pt x="19946" y="62708"/>
                    </a:lnTo>
                    <a:lnTo>
                      <a:pt x="79739" y="80574"/>
                    </a:lnTo>
                    <a:lnTo>
                      <a:pt x="62020" y="19913"/>
                    </a:lnTo>
                    <a:lnTo>
                      <a:pt x="54055" y="11863"/>
                    </a:lnTo>
                    <a:lnTo>
                      <a:pt x="66066" y="0"/>
                    </a:lnTo>
                    <a:lnTo>
                      <a:pt x="77022" y="11087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8" name="자유형: 도형 357">
                <a:extLst>
                  <a:ext uri="{FF2B5EF4-FFF2-40B4-BE49-F238E27FC236}">
                    <a16:creationId xmlns:a16="http://schemas.microsoft.com/office/drawing/2014/main" id="{5FDF073D-17E3-4F7B-AB66-7FA1D0FE5A32}"/>
                  </a:ext>
                </a:extLst>
              </p:cNvPr>
              <p:cNvSpPr/>
              <p:nvPr/>
            </p:nvSpPr>
            <p:spPr>
              <a:xfrm>
                <a:off x="6301226" y="6107041"/>
                <a:ext cx="449765" cy="454785"/>
              </a:xfrm>
              <a:custGeom>
                <a:avLst/>
                <a:gdLst>
                  <a:gd name="connsiteX0" fmla="*/ 70500 w 449765"/>
                  <a:gd name="connsiteY0" fmla="*/ 23406 h 454785"/>
                  <a:gd name="connsiteX1" fmla="*/ 426608 w 449765"/>
                  <a:gd name="connsiteY1" fmla="*/ 383505 h 454785"/>
                  <a:gd name="connsiteX2" fmla="*/ 379253 w 449765"/>
                  <a:gd name="connsiteY2" fmla="*/ 431380 h 454785"/>
                  <a:gd name="connsiteX3" fmla="*/ 23148 w 449765"/>
                  <a:gd name="connsiteY3" fmla="*/ 71276 h 454785"/>
                  <a:gd name="connsiteX4" fmla="*/ 70500 w 449765"/>
                  <a:gd name="connsiteY4" fmla="*/ 23406 h 454785"/>
                  <a:gd name="connsiteX5" fmla="*/ 70500 w 449765"/>
                  <a:gd name="connsiteY5" fmla="*/ 0 h 454785"/>
                  <a:gd name="connsiteX6" fmla="*/ 0 w 449765"/>
                  <a:gd name="connsiteY6" fmla="*/ 71276 h 454785"/>
                  <a:gd name="connsiteX7" fmla="*/ 379257 w 449765"/>
                  <a:gd name="connsiteY7" fmla="*/ 454785 h 454785"/>
                  <a:gd name="connsiteX8" fmla="*/ 449765 w 449765"/>
                  <a:gd name="connsiteY8" fmla="*/ 383505 h 454785"/>
                  <a:gd name="connsiteX9" fmla="*/ 70500 w 449765"/>
                  <a:gd name="connsiteY9" fmla="*/ 0 h 454785"/>
                  <a:gd name="connsiteX10" fmla="*/ 70500 w 449765"/>
                  <a:gd name="connsiteY10" fmla="*/ 0 h 454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9765" h="454785">
                    <a:moveTo>
                      <a:pt x="70500" y="23406"/>
                    </a:moveTo>
                    <a:lnTo>
                      <a:pt x="426608" y="383505"/>
                    </a:lnTo>
                    <a:lnTo>
                      <a:pt x="379253" y="431380"/>
                    </a:lnTo>
                    <a:lnTo>
                      <a:pt x="23148" y="71276"/>
                    </a:lnTo>
                    <a:lnTo>
                      <a:pt x="70500" y="23406"/>
                    </a:lnTo>
                    <a:moveTo>
                      <a:pt x="70500" y="0"/>
                    </a:moveTo>
                    <a:lnTo>
                      <a:pt x="0" y="71276"/>
                    </a:lnTo>
                    <a:lnTo>
                      <a:pt x="379257" y="454785"/>
                    </a:lnTo>
                    <a:lnTo>
                      <a:pt x="449765" y="383505"/>
                    </a:lnTo>
                    <a:lnTo>
                      <a:pt x="70500" y="0"/>
                    </a:lnTo>
                    <a:lnTo>
                      <a:pt x="70500" y="0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9" name="자유형: 도형 358">
                <a:extLst>
                  <a:ext uri="{FF2B5EF4-FFF2-40B4-BE49-F238E27FC236}">
                    <a16:creationId xmlns:a16="http://schemas.microsoft.com/office/drawing/2014/main" id="{587759A5-9618-484B-80D4-DE7F4D3FF8D8}"/>
                  </a:ext>
                </a:extLst>
              </p:cNvPr>
              <p:cNvSpPr/>
              <p:nvPr/>
            </p:nvSpPr>
            <p:spPr>
              <a:xfrm rot="2719205">
                <a:off x="6265790" y="6321031"/>
                <a:ext cx="510853" cy="16878"/>
              </a:xfrm>
              <a:custGeom>
                <a:avLst/>
                <a:gdLst>
                  <a:gd name="connsiteX0" fmla="*/ 0 w 510853"/>
                  <a:gd name="connsiteY0" fmla="*/ 0 h 16878"/>
                  <a:gd name="connsiteX1" fmla="*/ 510853 w 510853"/>
                  <a:gd name="connsiteY1" fmla="*/ 0 h 16878"/>
                  <a:gd name="connsiteX2" fmla="*/ 510853 w 510853"/>
                  <a:gd name="connsiteY2" fmla="*/ 16878 h 16878"/>
                  <a:gd name="connsiteX3" fmla="*/ 0 w 510853"/>
                  <a:gd name="connsiteY3" fmla="*/ 16878 h 16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0853" h="16878">
                    <a:moveTo>
                      <a:pt x="0" y="0"/>
                    </a:moveTo>
                    <a:lnTo>
                      <a:pt x="510853" y="0"/>
                    </a:lnTo>
                    <a:lnTo>
                      <a:pt x="510853" y="16878"/>
                    </a:lnTo>
                    <a:lnTo>
                      <a:pt x="0" y="16878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0" name="자유형: 도형 359">
                <a:extLst>
                  <a:ext uri="{FF2B5EF4-FFF2-40B4-BE49-F238E27FC236}">
                    <a16:creationId xmlns:a16="http://schemas.microsoft.com/office/drawing/2014/main" id="{42DC2D36-DB3C-4226-91E0-1DD18D56ED92}"/>
                  </a:ext>
                </a:extLst>
              </p:cNvPr>
              <p:cNvSpPr/>
              <p:nvPr/>
            </p:nvSpPr>
            <p:spPr>
              <a:xfrm>
                <a:off x="6248199" y="6053552"/>
                <a:ext cx="92160" cy="92922"/>
              </a:xfrm>
              <a:custGeom>
                <a:avLst/>
                <a:gdLst>
                  <a:gd name="connsiteX0" fmla="*/ 26014 w 92160"/>
                  <a:gd name="connsiteY0" fmla="*/ 92922 h 92922"/>
                  <a:gd name="connsiteX1" fmla="*/ 4212 w 92160"/>
                  <a:gd name="connsiteY1" fmla="*/ 70867 h 92922"/>
                  <a:gd name="connsiteX2" fmla="*/ 5288 w 92160"/>
                  <a:gd name="connsiteY2" fmla="*/ 48094 h 92922"/>
                  <a:gd name="connsiteX3" fmla="*/ 47534 w 92160"/>
                  <a:gd name="connsiteY3" fmla="*/ 5392 h 92922"/>
                  <a:gd name="connsiteX4" fmla="*/ 59929 w 92160"/>
                  <a:gd name="connsiteY4" fmla="*/ 0 h 92922"/>
                  <a:gd name="connsiteX5" fmla="*/ 59950 w 92160"/>
                  <a:gd name="connsiteY5" fmla="*/ 0 h 92922"/>
                  <a:gd name="connsiteX6" fmla="*/ 70353 w 92160"/>
                  <a:gd name="connsiteY6" fmla="*/ 4269 h 92922"/>
                  <a:gd name="connsiteX7" fmla="*/ 92160 w 92160"/>
                  <a:gd name="connsiteY7" fmla="*/ 26308 h 92922"/>
                  <a:gd name="connsiteX8" fmla="*/ 80162 w 92160"/>
                  <a:gd name="connsiteY8" fmla="*/ 38175 h 92922"/>
                  <a:gd name="connsiteX9" fmla="*/ 59503 w 92160"/>
                  <a:gd name="connsiteY9" fmla="*/ 17293 h 92922"/>
                  <a:gd name="connsiteX10" fmla="*/ 17294 w 92160"/>
                  <a:gd name="connsiteY10" fmla="*/ 59953 h 92922"/>
                  <a:gd name="connsiteX11" fmla="*/ 17222 w 92160"/>
                  <a:gd name="connsiteY11" fmla="*/ 60029 h 92922"/>
                  <a:gd name="connsiteX12" fmla="*/ 38017 w 92160"/>
                  <a:gd name="connsiteY12" fmla="*/ 81059 h 92922"/>
                  <a:gd name="connsiteX13" fmla="*/ 26014 w 92160"/>
                  <a:gd name="connsiteY13" fmla="*/ 92922 h 92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2160" h="92922">
                    <a:moveTo>
                      <a:pt x="26014" y="92922"/>
                    </a:moveTo>
                    <a:lnTo>
                      <a:pt x="4212" y="70867"/>
                    </a:lnTo>
                    <a:cubicBezTo>
                      <a:pt x="-1796" y="64800"/>
                      <a:pt x="-1323" y="54793"/>
                      <a:pt x="5288" y="48094"/>
                    </a:cubicBezTo>
                    <a:lnTo>
                      <a:pt x="47534" y="5392"/>
                    </a:lnTo>
                    <a:cubicBezTo>
                      <a:pt x="50880" y="1983"/>
                      <a:pt x="55406" y="8"/>
                      <a:pt x="59929" y="0"/>
                    </a:cubicBezTo>
                    <a:cubicBezTo>
                      <a:pt x="59933" y="0"/>
                      <a:pt x="59941" y="0"/>
                      <a:pt x="59950" y="0"/>
                    </a:cubicBezTo>
                    <a:cubicBezTo>
                      <a:pt x="63945" y="0"/>
                      <a:pt x="67641" y="1515"/>
                      <a:pt x="70353" y="4269"/>
                    </a:cubicBezTo>
                    <a:lnTo>
                      <a:pt x="92160" y="26308"/>
                    </a:lnTo>
                    <a:lnTo>
                      <a:pt x="80162" y="38175"/>
                    </a:lnTo>
                    <a:lnTo>
                      <a:pt x="59503" y="17293"/>
                    </a:lnTo>
                    <a:lnTo>
                      <a:pt x="17294" y="59953"/>
                    </a:lnTo>
                    <a:cubicBezTo>
                      <a:pt x="17269" y="59978"/>
                      <a:pt x="17243" y="60003"/>
                      <a:pt x="17222" y="60029"/>
                    </a:cubicBezTo>
                    <a:lnTo>
                      <a:pt x="38017" y="81059"/>
                    </a:lnTo>
                    <a:lnTo>
                      <a:pt x="26014" y="92922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1" name="자유형: 도형 360">
                <a:extLst>
                  <a:ext uri="{FF2B5EF4-FFF2-40B4-BE49-F238E27FC236}">
                    <a16:creationId xmlns:a16="http://schemas.microsoft.com/office/drawing/2014/main" id="{8B6A7202-D839-4461-8E48-2EA768886A3E}"/>
                  </a:ext>
                </a:extLst>
              </p:cNvPr>
              <p:cNvSpPr/>
              <p:nvPr/>
            </p:nvSpPr>
            <p:spPr>
              <a:xfrm>
                <a:off x="6266088" y="6071502"/>
                <a:ext cx="127313" cy="128608"/>
              </a:xfrm>
              <a:custGeom>
                <a:avLst/>
                <a:gdLst>
                  <a:gd name="connsiteX0" fmla="*/ 44816 w 127313"/>
                  <a:gd name="connsiteY0" fmla="*/ 128609 h 128608"/>
                  <a:gd name="connsiteX1" fmla="*/ 0 w 127313"/>
                  <a:gd name="connsiteY1" fmla="*/ 83291 h 128608"/>
                  <a:gd name="connsiteX2" fmla="*/ 82371 w 127313"/>
                  <a:gd name="connsiteY2" fmla="*/ 0 h 128608"/>
                  <a:gd name="connsiteX3" fmla="*/ 127313 w 127313"/>
                  <a:gd name="connsiteY3" fmla="*/ 45449 h 128608"/>
                  <a:gd name="connsiteX4" fmla="*/ 115311 w 127313"/>
                  <a:gd name="connsiteY4" fmla="*/ 57316 h 128608"/>
                  <a:gd name="connsiteX5" fmla="*/ 82371 w 127313"/>
                  <a:gd name="connsiteY5" fmla="*/ 23996 h 128608"/>
                  <a:gd name="connsiteX6" fmla="*/ 23735 w 127313"/>
                  <a:gd name="connsiteY6" fmla="*/ 83291 h 128608"/>
                  <a:gd name="connsiteX7" fmla="*/ 56814 w 127313"/>
                  <a:gd name="connsiteY7" fmla="*/ 116745 h 128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7313" h="128608">
                    <a:moveTo>
                      <a:pt x="44816" y="128609"/>
                    </a:moveTo>
                    <a:lnTo>
                      <a:pt x="0" y="83291"/>
                    </a:lnTo>
                    <a:lnTo>
                      <a:pt x="82371" y="0"/>
                    </a:lnTo>
                    <a:lnTo>
                      <a:pt x="127313" y="45449"/>
                    </a:lnTo>
                    <a:lnTo>
                      <a:pt x="115311" y="57316"/>
                    </a:lnTo>
                    <a:lnTo>
                      <a:pt x="82371" y="23996"/>
                    </a:lnTo>
                    <a:lnTo>
                      <a:pt x="23735" y="83291"/>
                    </a:lnTo>
                    <a:lnTo>
                      <a:pt x="56814" y="116745"/>
                    </a:lnTo>
                    <a:close/>
                  </a:path>
                </a:pathLst>
              </a:custGeom>
              <a:grpFill/>
              <a:ln w="18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362" name="그래픽 344">
            <a:extLst>
              <a:ext uri="{FF2B5EF4-FFF2-40B4-BE49-F238E27FC236}">
                <a16:creationId xmlns:a16="http://schemas.microsoft.com/office/drawing/2014/main" id="{455150CC-82DA-4697-B756-A51D0D9EC103}"/>
              </a:ext>
            </a:extLst>
          </p:cNvPr>
          <p:cNvGrpSpPr>
            <a:grpSpLocks noChangeAspect="1"/>
          </p:cNvGrpSpPr>
          <p:nvPr/>
        </p:nvGrpSpPr>
        <p:grpSpPr>
          <a:xfrm>
            <a:off x="5958477" y="2976566"/>
            <a:ext cx="275048" cy="264793"/>
            <a:chOff x="7074538" y="6063441"/>
            <a:chExt cx="540007" cy="519855"/>
          </a:xfrm>
          <a:solidFill>
            <a:schemeClr val="accent2"/>
          </a:solidFill>
        </p:grpSpPr>
        <p:sp>
          <p:nvSpPr>
            <p:cNvPr id="363" name="자유형: 도형 362">
              <a:extLst>
                <a:ext uri="{FF2B5EF4-FFF2-40B4-BE49-F238E27FC236}">
                  <a16:creationId xmlns:a16="http://schemas.microsoft.com/office/drawing/2014/main" id="{7C787196-D49E-4883-B7D6-26B5B61F2A7F}"/>
                </a:ext>
              </a:extLst>
            </p:cNvPr>
            <p:cNvSpPr/>
            <p:nvPr/>
          </p:nvSpPr>
          <p:spPr>
            <a:xfrm>
              <a:off x="7432119" y="6178897"/>
              <a:ext cx="16876" cy="39246"/>
            </a:xfrm>
            <a:custGeom>
              <a:avLst/>
              <a:gdLst>
                <a:gd name="connsiteX0" fmla="*/ 0 w 16875"/>
                <a:gd name="connsiteY0" fmla="*/ 0 h 39247"/>
                <a:gd name="connsiteX1" fmla="*/ 16875 w 16875"/>
                <a:gd name="connsiteY1" fmla="*/ 0 h 39247"/>
                <a:gd name="connsiteX2" fmla="*/ 16875 w 16875"/>
                <a:gd name="connsiteY2" fmla="*/ 39247 h 39247"/>
                <a:gd name="connsiteX3" fmla="*/ 0 w 16875"/>
                <a:gd name="connsiteY3" fmla="*/ 39247 h 39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75" h="39247">
                  <a:moveTo>
                    <a:pt x="0" y="0"/>
                  </a:moveTo>
                  <a:lnTo>
                    <a:pt x="16875" y="0"/>
                  </a:lnTo>
                  <a:lnTo>
                    <a:pt x="16875" y="39247"/>
                  </a:lnTo>
                  <a:lnTo>
                    <a:pt x="0" y="39247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4" name="자유형: 도형 363">
              <a:extLst>
                <a:ext uri="{FF2B5EF4-FFF2-40B4-BE49-F238E27FC236}">
                  <a16:creationId xmlns:a16="http://schemas.microsoft.com/office/drawing/2014/main" id="{A233CD6B-4616-4BE7-A80E-5C48A64530FF}"/>
                </a:ext>
              </a:extLst>
            </p:cNvPr>
            <p:cNvSpPr/>
            <p:nvPr/>
          </p:nvSpPr>
          <p:spPr>
            <a:xfrm>
              <a:off x="7074538" y="6464179"/>
              <a:ext cx="540002" cy="119117"/>
            </a:xfrm>
            <a:custGeom>
              <a:avLst/>
              <a:gdLst>
                <a:gd name="connsiteX0" fmla="*/ 510355 w 540000"/>
                <a:gd name="connsiteY0" fmla="*/ 119121 h 119120"/>
                <a:gd name="connsiteX1" fmla="*/ 29645 w 540000"/>
                <a:gd name="connsiteY1" fmla="*/ 119121 h 119120"/>
                <a:gd name="connsiteX2" fmla="*/ 0 w 540000"/>
                <a:gd name="connsiteY2" fmla="*/ 89286 h 119120"/>
                <a:gd name="connsiteX3" fmla="*/ 0 w 540000"/>
                <a:gd name="connsiteY3" fmla="*/ 0 h 119120"/>
                <a:gd name="connsiteX4" fmla="*/ 16875 w 540000"/>
                <a:gd name="connsiteY4" fmla="*/ 0 h 119120"/>
                <a:gd name="connsiteX5" fmla="*/ 16875 w 540000"/>
                <a:gd name="connsiteY5" fmla="*/ 89286 h 119120"/>
                <a:gd name="connsiteX6" fmla="*/ 29645 w 540000"/>
                <a:gd name="connsiteY6" fmla="*/ 102246 h 119120"/>
                <a:gd name="connsiteX7" fmla="*/ 510355 w 540000"/>
                <a:gd name="connsiteY7" fmla="*/ 102246 h 119120"/>
                <a:gd name="connsiteX8" fmla="*/ 523125 w 540000"/>
                <a:gd name="connsiteY8" fmla="*/ 89286 h 119120"/>
                <a:gd name="connsiteX9" fmla="*/ 523125 w 540000"/>
                <a:gd name="connsiteY9" fmla="*/ 0 h 119120"/>
                <a:gd name="connsiteX10" fmla="*/ 540000 w 540000"/>
                <a:gd name="connsiteY10" fmla="*/ 0 h 119120"/>
                <a:gd name="connsiteX11" fmla="*/ 540000 w 540000"/>
                <a:gd name="connsiteY11" fmla="*/ 89286 h 119120"/>
                <a:gd name="connsiteX12" fmla="*/ 510355 w 540000"/>
                <a:gd name="connsiteY12" fmla="*/ 119121 h 11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0000" h="119120">
                  <a:moveTo>
                    <a:pt x="510355" y="119121"/>
                  </a:moveTo>
                  <a:lnTo>
                    <a:pt x="29645" y="119121"/>
                  </a:lnTo>
                  <a:cubicBezTo>
                    <a:pt x="13298" y="119121"/>
                    <a:pt x="0" y="105739"/>
                    <a:pt x="0" y="89286"/>
                  </a:cubicBezTo>
                  <a:lnTo>
                    <a:pt x="0" y="0"/>
                  </a:lnTo>
                  <a:lnTo>
                    <a:pt x="16875" y="0"/>
                  </a:lnTo>
                  <a:lnTo>
                    <a:pt x="16875" y="89286"/>
                  </a:lnTo>
                  <a:cubicBezTo>
                    <a:pt x="16875" y="96428"/>
                    <a:pt x="22604" y="102246"/>
                    <a:pt x="29645" y="102246"/>
                  </a:cubicBezTo>
                  <a:lnTo>
                    <a:pt x="510355" y="102246"/>
                  </a:lnTo>
                  <a:cubicBezTo>
                    <a:pt x="517396" y="102246"/>
                    <a:pt x="523125" y="96428"/>
                    <a:pt x="523125" y="89286"/>
                  </a:cubicBezTo>
                  <a:lnTo>
                    <a:pt x="523125" y="0"/>
                  </a:lnTo>
                  <a:lnTo>
                    <a:pt x="540000" y="0"/>
                  </a:lnTo>
                  <a:lnTo>
                    <a:pt x="540000" y="89286"/>
                  </a:lnTo>
                  <a:cubicBezTo>
                    <a:pt x="540000" y="105739"/>
                    <a:pt x="526703" y="119121"/>
                    <a:pt x="510355" y="119121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5" name="자유형: 도형 364">
              <a:extLst>
                <a:ext uri="{FF2B5EF4-FFF2-40B4-BE49-F238E27FC236}">
                  <a16:creationId xmlns:a16="http://schemas.microsoft.com/office/drawing/2014/main" id="{1E552AA6-48F4-45D2-AD06-FC39C0D87524}"/>
                </a:ext>
              </a:extLst>
            </p:cNvPr>
            <p:cNvSpPr/>
            <p:nvPr/>
          </p:nvSpPr>
          <p:spPr>
            <a:xfrm>
              <a:off x="7074543" y="6209711"/>
              <a:ext cx="540002" cy="295114"/>
            </a:xfrm>
            <a:custGeom>
              <a:avLst/>
              <a:gdLst>
                <a:gd name="connsiteX0" fmla="*/ 510355 w 540000"/>
                <a:gd name="connsiteY0" fmla="*/ 295123 h 295122"/>
                <a:gd name="connsiteX1" fmla="*/ 29645 w 540000"/>
                <a:gd name="connsiteY1" fmla="*/ 295123 h 295122"/>
                <a:gd name="connsiteX2" fmla="*/ 0 w 540000"/>
                <a:gd name="connsiteY2" fmla="*/ 265279 h 295122"/>
                <a:gd name="connsiteX3" fmla="*/ 0 w 540000"/>
                <a:gd name="connsiteY3" fmla="*/ 29839 h 295122"/>
                <a:gd name="connsiteX4" fmla="*/ 29645 w 540000"/>
                <a:gd name="connsiteY4" fmla="*/ 0 h 295122"/>
                <a:gd name="connsiteX5" fmla="*/ 51895 w 540000"/>
                <a:gd name="connsiteY5" fmla="*/ 0 h 295122"/>
                <a:gd name="connsiteX6" fmla="*/ 51895 w 540000"/>
                <a:gd name="connsiteY6" fmla="*/ 16875 h 295122"/>
                <a:gd name="connsiteX7" fmla="*/ 29645 w 540000"/>
                <a:gd name="connsiteY7" fmla="*/ 16875 h 295122"/>
                <a:gd name="connsiteX8" fmla="*/ 16875 w 540000"/>
                <a:gd name="connsiteY8" fmla="*/ 29839 h 295122"/>
                <a:gd name="connsiteX9" fmla="*/ 16875 w 540000"/>
                <a:gd name="connsiteY9" fmla="*/ 265275 h 295122"/>
                <a:gd name="connsiteX10" fmla="*/ 29645 w 540000"/>
                <a:gd name="connsiteY10" fmla="*/ 278243 h 295122"/>
                <a:gd name="connsiteX11" fmla="*/ 510355 w 540000"/>
                <a:gd name="connsiteY11" fmla="*/ 278243 h 295122"/>
                <a:gd name="connsiteX12" fmla="*/ 523125 w 540000"/>
                <a:gd name="connsiteY12" fmla="*/ 265275 h 295122"/>
                <a:gd name="connsiteX13" fmla="*/ 523125 w 540000"/>
                <a:gd name="connsiteY13" fmla="*/ 29839 h 295122"/>
                <a:gd name="connsiteX14" fmla="*/ 510355 w 540000"/>
                <a:gd name="connsiteY14" fmla="*/ 16875 h 295122"/>
                <a:gd name="connsiteX15" fmla="*/ 191084 w 540000"/>
                <a:gd name="connsiteY15" fmla="*/ 16875 h 295122"/>
                <a:gd name="connsiteX16" fmla="*/ 191084 w 540000"/>
                <a:gd name="connsiteY16" fmla="*/ 0 h 295122"/>
                <a:gd name="connsiteX17" fmla="*/ 510355 w 540000"/>
                <a:gd name="connsiteY17" fmla="*/ 0 h 295122"/>
                <a:gd name="connsiteX18" fmla="*/ 540000 w 540000"/>
                <a:gd name="connsiteY18" fmla="*/ 29839 h 295122"/>
                <a:gd name="connsiteX19" fmla="*/ 540000 w 540000"/>
                <a:gd name="connsiteY19" fmla="*/ 265275 h 295122"/>
                <a:gd name="connsiteX20" fmla="*/ 510355 w 540000"/>
                <a:gd name="connsiteY20" fmla="*/ 295123 h 295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0000" h="295122">
                  <a:moveTo>
                    <a:pt x="510355" y="295123"/>
                  </a:moveTo>
                  <a:lnTo>
                    <a:pt x="29645" y="295123"/>
                  </a:lnTo>
                  <a:cubicBezTo>
                    <a:pt x="13298" y="295123"/>
                    <a:pt x="0" y="281732"/>
                    <a:pt x="0" y="265279"/>
                  </a:cubicBezTo>
                  <a:lnTo>
                    <a:pt x="0" y="29839"/>
                  </a:lnTo>
                  <a:cubicBezTo>
                    <a:pt x="0" y="13386"/>
                    <a:pt x="13298" y="0"/>
                    <a:pt x="29645" y="0"/>
                  </a:cubicBezTo>
                  <a:lnTo>
                    <a:pt x="51895" y="0"/>
                  </a:lnTo>
                  <a:lnTo>
                    <a:pt x="51895" y="16875"/>
                  </a:lnTo>
                  <a:lnTo>
                    <a:pt x="29645" y="16875"/>
                  </a:lnTo>
                  <a:cubicBezTo>
                    <a:pt x="22604" y="16879"/>
                    <a:pt x="16875" y="22693"/>
                    <a:pt x="16875" y="29839"/>
                  </a:cubicBezTo>
                  <a:lnTo>
                    <a:pt x="16875" y="265275"/>
                  </a:lnTo>
                  <a:cubicBezTo>
                    <a:pt x="16875" y="272426"/>
                    <a:pt x="22604" y="278243"/>
                    <a:pt x="29645" y="278243"/>
                  </a:cubicBezTo>
                  <a:lnTo>
                    <a:pt x="510355" y="278243"/>
                  </a:lnTo>
                  <a:cubicBezTo>
                    <a:pt x="517396" y="278243"/>
                    <a:pt x="523125" y="272426"/>
                    <a:pt x="523125" y="265275"/>
                  </a:cubicBezTo>
                  <a:lnTo>
                    <a:pt x="523125" y="29839"/>
                  </a:lnTo>
                  <a:cubicBezTo>
                    <a:pt x="523125" y="22693"/>
                    <a:pt x="517396" y="16875"/>
                    <a:pt x="510355" y="16875"/>
                  </a:cubicBezTo>
                  <a:lnTo>
                    <a:pt x="191084" y="16875"/>
                  </a:lnTo>
                  <a:lnTo>
                    <a:pt x="191084" y="0"/>
                  </a:lnTo>
                  <a:lnTo>
                    <a:pt x="510355" y="0"/>
                  </a:lnTo>
                  <a:cubicBezTo>
                    <a:pt x="526703" y="0"/>
                    <a:pt x="540000" y="13386"/>
                    <a:pt x="540000" y="29839"/>
                  </a:cubicBezTo>
                  <a:lnTo>
                    <a:pt x="540000" y="265275"/>
                  </a:lnTo>
                  <a:cubicBezTo>
                    <a:pt x="540000" y="281732"/>
                    <a:pt x="526703" y="295123"/>
                    <a:pt x="510355" y="295123"/>
                  </a:cubicBez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6" name="자유형: 도형 365">
              <a:extLst>
                <a:ext uri="{FF2B5EF4-FFF2-40B4-BE49-F238E27FC236}">
                  <a16:creationId xmlns:a16="http://schemas.microsoft.com/office/drawing/2014/main" id="{3FACAB75-E469-4B50-BB6B-ADAF327504F5}"/>
                </a:ext>
              </a:extLst>
            </p:cNvPr>
            <p:cNvSpPr/>
            <p:nvPr/>
          </p:nvSpPr>
          <p:spPr>
            <a:xfrm>
              <a:off x="7313316" y="6253813"/>
              <a:ext cx="252733" cy="65996"/>
            </a:xfrm>
            <a:custGeom>
              <a:avLst/>
              <a:gdLst>
                <a:gd name="connsiteX0" fmla="*/ 236123 w 252732"/>
                <a:gd name="connsiteY0" fmla="*/ 16613 h 65998"/>
                <a:gd name="connsiteX1" fmla="*/ 236123 w 252732"/>
                <a:gd name="connsiteY1" fmla="*/ 49397 h 65998"/>
                <a:gd name="connsiteX2" fmla="*/ 16605 w 252732"/>
                <a:gd name="connsiteY2" fmla="*/ 49397 h 65998"/>
                <a:gd name="connsiteX3" fmla="*/ 16605 w 252732"/>
                <a:gd name="connsiteY3" fmla="*/ 16613 h 65998"/>
                <a:gd name="connsiteX4" fmla="*/ 236123 w 252732"/>
                <a:gd name="connsiteY4" fmla="*/ 16613 h 65998"/>
                <a:gd name="connsiteX5" fmla="*/ 252733 w 252732"/>
                <a:gd name="connsiteY5" fmla="*/ 0 h 65998"/>
                <a:gd name="connsiteX6" fmla="*/ 0 w 252732"/>
                <a:gd name="connsiteY6" fmla="*/ 0 h 65998"/>
                <a:gd name="connsiteX7" fmla="*/ 0 w 252732"/>
                <a:gd name="connsiteY7" fmla="*/ 65998 h 65998"/>
                <a:gd name="connsiteX8" fmla="*/ 252733 w 252732"/>
                <a:gd name="connsiteY8" fmla="*/ 65998 h 65998"/>
                <a:gd name="connsiteX9" fmla="*/ 252733 w 252732"/>
                <a:gd name="connsiteY9" fmla="*/ 0 h 65998"/>
                <a:gd name="connsiteX10" fmla="*/ 252733 w 252732"/>
                <a:gd name="connsiteY10" fmla="*/ 0 h 6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32" h="65998">
                  <a:moveTo>
                    <a:pt x="236123" y="16613"/>
                  </a:moveTo>
                  <a:lnTo>
                    <a:pt x="236123" y="49397"/>
                  </a:lnTo>
                  <a:lnTo>
                    <a:pt x="16605" y="49397"/>
                  </a:lnTo>
                  <a:lnTo>
                    <a:pt x="16605" y="16613"/>
                  </a:lnTo>
                  <a:lnTo>
                    <a:pt x="236123" y="16613"/>
                  </a:lnTo>
                  <a:moveTo>
                    <a:pt x="252733" y="0"/>
                  </a:moveTo>
                  <a:lnTo>
                    <a:pt x="0" y="0"/>
                  </a:lnTo>
                  <a:lnTo>
                    <a:pt x="0" y="65998"/>
                  </a:lnTo>
                  <a:lnTo>
                    <a:pt x="252733" y="65998"/>
                  </a:lnTo>
                  <a:lnTo>
                    <a:pt x="252733" y="0"/>
                  </a:lnTo>
                  <a:lnTo>
                    <a:pt x="252733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7" name="자유형: 도형 366">
              <a:extLst>
                <a:ext uri="{FF2B5EF4-FFF2-40B4-BE49-F238E27FC236}">
                  <a16:creationId xmlns:a16="http://schemas.microsoft.com/office/drawing/2014/main" id="{E8C368C1-A811-444D-90C6-6939C8250E88}"/>
                </a:ext>
              </a:extLst>
            </p:cNvPr>
            <p:cNvSpPr/>
            <p:nvPr/>
          </p:nvSpPr>
          <p:spPr>
            <a:xfrm>
              <a:off x="7304874" y="6063441"/>
              <a:ext cx="264310" cy="125676"/>
            </a:xfrm>
            <a:custGeom>
              <a:avLst/>
              <a:gdLst>
                <a:gd name="connsiteX0" fmla="*/ 264309 w 264308"/>
                <a:gd name="connsiteY0" fmla="*/ 125681 h 125680"/>
                <a:gd name="connsiteX1" fmla="*/ 0 w 264308"/>
                <a:gd name="connsiteY1" fmla="*/ 125681 h 125680"/>
                <a:gd name="connsiteX2" fmla="*/ 0 w 264308"/>
                <a:gd name="connsiteY2" fmla="*/ 0 h 125680"/>
                <a:gd name="connsiteX3" fmla="*/ 264309 w 264308"/>
                <a:gd name="connsiteY3" fmla="*/ 0 h 125680"/>
                <a:gd name="connsiteX4" fmla="*/ 264309 w 264308"/>
                <a:gd name="connsiteY4" fmla="*/ 125681 h 125680"/>
                <a:gd name="connsiteX5" fmla="*/ 16875 w 264308"/>
                <a:gd name="connsiteY5" fmla="*/ 108806 h 125680"/>
                <a:gd name="connsiteX6" fmla="*/ 247434 w 264308"/>
                <a:gd name="connsiteY6" fmla="*/ 108806 h 125680"/>
                <a:gd name="connsiteX7" fmla="*/ 247434 w 264308"/>
                <a:gd name="connsiteY7" fmla="*/ 16875 h 125680"/>
                <a:gd name="connsiteX8" fmla="*/ 16875 w 264308"/>
                <a:gd name="connsiteY8" fmla="*/ 16875 h 125680"/>
                <a:gd name="connsiteX9" fmla="*/ 16875 w 264308"/>
                <a:gd name="connsiteY9" fmla="*/ 108806 h 12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4308" h="125680">
                  <a:moveTo>
                    <a:pt x="264309" y="125681"/>
                  </a:moveTo>
                  <a:lnTo>
                    <a:pt x="0" y="125681"/>
                  </a:lnTo>
                  <a:lnTo>
                    <a:pt x="0" y="0"/>
                  </a:lnTo>
                  <a:lnTo>
                    <a:pt x="264309" y="0"/>
                  </a:lnTo>
                  <a:lnTo>
                    <a:pt x="264309" y="125681"/>
                  </a:lnTo>
                  <a:close/>
                  <a:moveTo>
                    <a:pt x="16875" y="108806"/>
                  </a:moveTo>
                  <a:lnTo>
                    <a:pt x="247434" y="108806"/>
                  </a:lnTo>
                  <a:lnTo>
                    <a:pt x="247434" y="16875"/>
                  </a:lnTo>
                  <a:lnTo>
                    <a:pt x="16875" y="16875"/>
                  </a:lnTo>
                  <a:lnTo>
                    <a:pt x="16875" y="108806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8" name="자유형: 도형 367">
              <a:extLst>
                <a:ext uri="{FF2B5EF4-FFF2-40B4-BE49-F238E27FC236}">
                  <a16:creationId xmlns:a16="http://schemas.microsoft.com/office/drawing/2014/main" id="{91D0C228-5CC8-4734-AF84-0325E70C843B}"/>
                </a:ext>
              </a:extLst>
            </p:cNvPr>
            <p:cNvSpPr/>
            <p:nvPr/>
          </p:nvSpPr>
          <p:spPr>
            <a:xfrm>
              <a:off x="7349096" y="6116065"/>
              <a:ext cx="175863" cy="16875"/>
            </a:xfrm>
            <a:custGeom>
              <a:avLst/>
              <a:gdLst>
                <a:gd name="connsiteX0" fmla="*/ 0 w 175862"/>
                <a:gd name="connsiteY0" fmla="*/ 0 h 16875"/>
                <a:gd name="connsiteX1" fmla="*/ 175863 w 175862"/>
                <a:gd name="connsiteY1" fmla="*/ 0 h 16875"/>
                <a:gd name="connsiteX2" fmla="*/ 175863 w 175862"/>
                <a:gd name="connsiteY2" fmla="*/ 16875 h 16875"/>
                <a:gd name="connsiteX3" fmla="*/ 0 w 17586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862" h="16875">
                  <a:moveTo>
                    <a:pt x="0" y="0"/>
                  </a:moveTo>
                  <a:lnTo>
                    <a:pt x="175863" y="0"/>
                  </a:lnTo>
                  <a:lnTo>
                    <a:pt x="17586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9" name="자유형: 도형 368">
              <a:extLst>
                <a:ext uri="{FF2B5EF4-FFF2-40B4-BE49-F238E27FC236}">
                  <a16:creationId xmlns:a16="http://schemas.microsoft.com/office/drawing/2014/main" id="{F3D8F919-1DAD-49ED-99BF-14FB0AB8E4D9}"/>
                </a:ext>
              </a:extLst>
            </p:cNvPr>
            <p:cNvSpPr/>
            <p:nvPr/>
          </p:nvSpPr>
          <p:spPr>
            <a:xfrm>
              <a:off x="7314324" y="6350600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0" name="자유형: 도형 369">
              <a:extLst>
                <a:ext uri="{FF2B5EF4-FFF2-40B4-BE49-F238E27FC236}">
                  <a16:creationId xmlns:a16="http://schemas.microsoft.com/office/drawing/2014/main" id="{C7CA86D9-63AC-4E99-9181-C0CF1425397F}"/>
                </a:ext>
              </a:extLst>
            </p:cNvPr>
            <p:cNvSpPr/>
            <p:nvPr/>
          </p:nvSpPr>
          <p:spPr>
            <a:xfrm>
              <a:off x="7381892" y="6350600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1" name="자유형: 도형 370">
              <a:extLst>
                <a:ext uri="{FF2B5EF4-FFF2-40B4-BE49-F238E27FC236}">
                  <a16:creationId xmlns:a16="http://schemas.microsoft.com/office/drawing/2014/main" id="{0F1AB44C-1C8C-41CE-9D6E-5B642BDB9C0F}"/>
                </a:ext>
              </a:extLst>
            </p:cNvPr>
            <p:cNvSpPr/>
            <p:nvPr/>
          </p:nvSpPr>
          <p:spPr>
            <a:xfrm>
              <a:off x="7449443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2" name="자유형: 도형 371">
              <a:extLst>
                <a:ext uri="{FF2B5EF4-FFF2-40B4-BE49-F238E27FC236}">
                  <a16:creationId xmlns:a16="http://schemas.microsoft.com/office/drawing/2014/main" id="{8F333392-255D-487C-A468-8CF8F53336DF}"/>
                </a:ext>
              </a:extLst>
            </p:cNvPr>
            <p:cNvSpPr/>
            <p:nvPr/>
          </p:nvSpPr>
          <p:spPr>
            <a:xfrm>
              <a:off x="7516995" y="6350600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3" name="자유형: 도형 372">
              <a:extLst>
                <a:ext uri="{FF2B5EF4-FFF2-40B4-BE49-F238E27FC236}">
                  <a16:creationId xmlns:a16="http://schemas.microsoft.com/office/drawing/2014/main" id="{3F2B33E2-794D-4D9F-83F8-BD99E03B1B6B}"/>
                </a:ext>
              </a:extLst>
            </p:cNvPr>
            <p:cNvSpPr/>
            <p:nvPr/>
          </p:nvSpPr>
          <p:spPr>
            <a:xfrm>
              <a:off x="7314324" y="6396979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4" name="자유형: 도형 373">
              <a:extLst>
                <a:ext uri="{FF2B5EF4-FFF2-40B4-BE49-F238E27FC236}">
                  <a16:creationId xmlns:a16="http://schemas.microsoft.com/office/drawing/2014/main" id="{D2EC45EE-E0B0-4E0C-A594-85DF77599119}"/>
                </a:ext>
              </a:extLst>
            </p:cNvPr>
            <p:cNvSpPr/>
            <p:nvPr/>
          </p:nvSpPr>
          <p:spPr>
            <a:xfrm>
              <a:off x="7381892" y="6396979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5" name="자유형: 도형 374">
              <a:extLst>
                <a:ext uri="{FF2B5EF4-FFF2-40B4-BE49-F238E27FC236}">
                  <a16:creationId xmlns:a16="http://schemas.microsoft.com/office/drawing/2014/main" id="{35AE8A5A-F215-44C5-BB02-8D40DE6C88E9}"/>
                </a:ext>
              </a:extLst>
            </p:cNvPr>
            <p:cNvSpPr/>
            <p:nvPr/>
          </p:nvSpPr>
          <p:spPr>
            <a:xfrm>
              <a:off x="7449443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6" name="자유형: 도형 375">
              <a:extLst>
                <a:ext uri="{FF2B5EF4-FFF2-40B4-BE49-F238E27FC236}">
                  <a16:creationId xmlns:a16="http://schemas.microsoft.com/office/drawing/2014/main" id="{BD5B6CC2-7E61-4081-9970-82E79A57ABB9}"/>
                </a:ext>
              </a:extLst>
            </p:cNvPr>
            <p:cNvSpPr/>
            <p:nvPr/>
          </p:nvSpPr>
          <p:spPr>
            <a:xfrm>
              <a:off x="7516995" y="6396979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7" name="자유형: 도형 376">
              <a:extLst>
                <a:ext uri="{FF2B5EF4-FFF2-40B4-BE49-F238E27FC236}">
                  <a16:creationId xmlns:a16="http://schemas.microsoft.com/office/drawing/2014/main" id="{439545B0-BF0E-4B2E-A3A9-0BA663CC350C}"/>
                </a:ext>
              </a:extLst>
            </p:cNvPr>
            <p:cNvSpPr/>
            <p:nvPr/>
          </p:nvSpPr>
          <p:spPr>
            <a:xfrm>
              <a:off x="7314324" y="6443342"/>
              <a:ext cx="43744" cy="16875"/>
            </a:xfrm>
            <a:custGeom>
              <a:avLst/>
              <a:gdLst>
                <a:gd name="connsiteX0" fmla="*/ 0 w 43744"/>
                <a:gd name="connsiteY0" fmla="*/ 0 h 16875"/>
                <a:gd name="connsiteX1" fmla="*/ 43744 w 43744"/>
                <a:gd name="connsiteY1" fmla="*/ 0 h 16875"/>
                <a:gd name="connsiteX2" fmla="*/ 43744 w 43744"/>
                <a:gd name="connsiteY2" fmla="*/ 16875 h 16875"/>
                <a:gd name="connsiteX3" fmla="*/ 0 w 43744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4" h="16875">
                  <a:moveTo>
                    <a:pt x="0" y="0"/>
                  </a:moveTo>
                  <a:lnTo>
                    <a:pt x="43744" y="0"/>
                  </a:lnTo>
                  <a:lnTo>
                    <a:pt x="43744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8" name="자유형: 도형 377">
              <a:extLst>
                <a:ext uri="{FF2B5EF4-FFF2-40B4-BE49-F238E27FC236}">
                  <a16:creationId xmlns:a16="http://schemas.microsoft.com/office/drawing/2014/main" id="{CD93187D-675A-422B-9EBB-C163C353678D}"/>
                </a:ext>
              </a:extLst>
            </p:cNvPr>
            <p:cNvSpPr/>
            <p:nvPr/>
          </p:nvSpPr>
          <p:spPr>
            <a:xfrm>
              <a:off x="7381892" y="6443342"/>
              <a:ext cx="43735" cy="16875"/>
            </a:xfrm>
            <a:custGeom>
              <a:avLst/>
              <a:gdLst>
                <a:gd name="connsiteX0" fmla="*/ 0 w 43735"/>
                <a:gd name="connsiteY0" fmla="*/ 0 h 16875"/>
                <a:gd name="connsiteX1" fmla="*/ 43736 w 43735"/>
                <a:gd name="connsiteY1" fmla="*/ 0 h 16875"/>
                <a:gd name="connsiteX2" fmla="*/ 43736 w 43735"/>
                <a:gd name="connsiteY2" fmla="*/ 16875 h 16875"/>
                <a:gd name="connsiteX3" fmla="*/ 0 w 43735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5" h="16875">
                  <a:moveTo>
                    <a:pt x="0" y="0"/>
                  </a:moveTo>
                  <a:lnTo>
                    <a:pt x="43736" y="0"/>
                  </a:lnTo>
                  <a:lnTo>
                    <a:pt x="43736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9" name="자유형: 도형 378">
              <a:extLst>
                <a:ext uri="{FF2B5EF4-FFF2-40B4-BE49-F238E27FC236}">
                  <a16:creationId xmlns:a16="http://schemas.microsoft.com/office/drawing/2014/main" id="{A9E6928E-6369-4970-9835-5BF6FE6F3B4E}"/>
                </a:ext>
              </a:extLst>
            </p:cNvPr>
            <p:cNvSpPr/>
            <p:nvPr/>
          </p:nvSpPr>
          <p:spPr>
            <a:xfrm>
              <a:off x="7449443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0" name="자유형: 도형 379">
              <a:extLst>
                <a:ext uri="{FF2B5EF4-FFF2-40B4-BE49-F238E27FC236}">
                  <a16:creationId xmlns:a16="http://schemas.microsoft.com/office/drawing/2014/main" id="{01143CB6-C9B3-48D6-B289-95B589D742F7}"/>
                </a:ext>
              </a:extLst>
            </p:cNvPr>
            <p:cNvSpPr/>
            <p:nvPr/>
          </p:nvSpPr>
          <p:spPr>
            <a:xfrm>
              <a:off x="7141131" y="6350600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1" name="자유형: 도형 380">
              <a:extLst>
                <a:ext uri="{FF2B5EF4-FFF2-40B4-BE49-F238E27FC236}">
                  <a16:creationId xmlns:a16="http://schemas.microsoft.com/office/drawing/2014/main" id="{7D3EF10E-5D84-4E18-B382-F6E70AA1A779}"/>
                </a:ext>
              </a:extLst>
            </p:cNvPr>
            <p:cNvSpPr/>
            <p:nvPr/>
          </p:nvSpPr>
          <p:spPr>
            <a:xfrm>
              <a:off x="7208691" y="6350600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2" name="자유형: 도형 381">
              <a:extLst>
                <a:ext uri="{FF2B5EF4-FFF2-40B4-BE49-F238E27FC236}">
                  <a16:creationId xmlns:a16="http://schemas.microsoft.com/office/drawing/2014/main" id="{880EEEC1-9025-4E1C-98C0-3CAC37C8D2AD}"/>
                </a:ext>
              </a:extLst>
            </p:cNvPr>
            <p:cNvSpPr/>
            <p:nvPr/>
          </p:nvSpPr>
          <p:spPr>
            <a:xfrm>
              <a:off x="7141131" y="6396979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3" name="자유형: 도형 382">
              <a:extLst>
                <a:ext uri="{FF2B5EF4-FFF2-40B4-BE49-F238E27FC236}">
                  <a16:creationId xmlns:a16="http://schemas.microsoft.com/office/drawing/2014/main" id="{F2121B3F-5DF8-45CA-B514-B9CAE89F7E39}"/>
                </a:ext>
              </a:extLst>
            </p:cNvPr>
            <p:cNvSpPr/>
            <p:nvPr/>
          </p:nvSpPr>
          <p:spPr>
            <a:xfrm>
              <a:off x="7208691" y="6396979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4" name="자유형: 도형 383">
              <a:extLst>
                <a:ext uri="{FF2B5EF4-FFF2-40B4-BE49-F238E27FC236}">
                  <a16:creationId xmlns:a16="http://schemas.microsoft.com/office/drawing/2014/main" id="{6632A6A3-2188-46EC-BBF0-05F77D2F5601}"/>
                </a:ext>
              </a:extLst>
            </p:cNvPr>
            <p:cNvSpPr/>
            <p:nvPr/>
          </p:nvSpPr>
          <p:spPr>
            <a:xfrm>
              <a:off x="7141131" y="6443342"/>
              <a:ext cx="43739" cy="16875"/>
            </a:xfrm>
            <a:custGeom>
              <a:avLst/>
              <a:gdLst>
                <a:gd name="connsiteX0" fmla="*/ 0 w 43739"/>
                <a:gd name="connsiteY0" fmla="*/ 0 h 16875"/>
                <a:gd name="connsiteX1" fmla="*/ 43740 w 43739"/>
                <a:gd name="connsiteY1" fmla="*/ 0 h 16875"/>
                <a:gd name="connsiteX2" fmla="*/ 43740 w 43739"/>
                <a:gd name="connsiteY2" fmla="*/ 16875 h 16875"/>
                <a:gd name="connsiteX3" fmla="*/ 0 w 4373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9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5" name="자유형: 도형 384">
              <a:extLst>
                <a:ext uri="{FF2B5EF4-FFF2-40B4-BE49-F238E27FC236}">
                  <a16:creationId xmlns:a16="http://schemas.microsoft.com/office/drawing/2014/main" id="{E274805B-16C1-4535-A6E7-99D16DE96096}"/>
                </a:ext>
              </a:extLst>
            </p:cNvPr>
            <p:cNvSpPr/>
            <p:nvPr/>
          </p:nvSpPr>
          <p:spPr>
            <a:xfrm>
              <a:off x="7208691" y="6443342"/>
              <a:ext cx="43740" cy="16875"/>
            </a:xfrm>
            <a:custGeom>
              <a:avLst/>
              <a:gdLst>
                <a:gd name="connsiteX0" fmla="*/ 0 w 43740"/>
                <a:gd name="connsiteY0" fmla="*/ 0 h 16875"/>
                <a:gd name="connsiteX1" fmla="*/ 43740 w 43740"/>
                <a:gd name="connsiteY1" fmla="*/ 0 h 16875"/>
                <a:gd name="connsiteX2" fmla="*/ 43740 w 43740"/>
                <a:gd name="connsiteY2" fmla="*/ 16875 h 16875"/>
                <a:gd name="connsiteX3" fmla="*/ 0 w 4374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40" h="16875">
                  <a:moveTo>
                    <a:pt x="0" y="0"/>
                  </a:moveTo>
                  <a:lnTo>
                    <a:pt x="43740" y="0"/>
                  </a:lnTo>
                  <a:lnTo>
                    <a:pt x="4374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6" name="자유형: 도형 385">
              <a:extLst>
                <a:ext uri="{FF2B5EF4-FFF2-40B4-BE49-F238E27FC236}">
                  <a16:creationId xmlns:a16="http://schemas.microsoft.com/office/drawing/2014/main" id="{6073FFA4-BFB9-483E-B678-4C3B6E368CA1}"/>
                </a:ext>
              </a:extLst>
            </p:cNvPr>
            <p:cNvSpPr/>
            <p:nvPr/>
          </p:nvSpPr>
          <p:spPr>
            <a:xfrm>
              <a:off x="7516994" y="6443342"/>
              <a:ext cx="43752" cy="16875"/>
            </a:xfrm>
            <a:custGeom>
              <a:avLst/>
              <a:gdLst>
                <a:gd name="connsiteX0" fmla="*/ 0 w 43752"/>
                <a:gd name="connsiteY0" fmla="*/ 0 h 16875"/>
                <a:gd name="connsiteX1" fmla="*/ 43753 w 43752"/>
                <a:gd name="connsiteY1" fmla="*/ 0 h 16875"/>
                <a:gd name="connsiteX2" fmla="*/ 43753 w 43752"/>
                <a:gd name="connsiteY2" fmla="*/ 16875 h 16875"/>
                <a:gd name="connsiteX3" fmla="*/ 0 w 43752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52" h="16875">
                  <a:moveTo>
                    <a:pt x="0" y="0"/>
                  </a:moveTo>
                  <a:lnTo>
                    <a:pt x="43753" y="0"/>
                  </a:lnTo>
                  <a:lnTo>
                    <a:pt x="43753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7" name="자유형: 도형 386">
              <a:extLst>
                <a:ext uri="{FF2B5EF4-FFF2-40B4-BE49-F238E27FC236}">
                  <a16:creationId xmlns:a16="http://schemas.microsoft.com/office/drawing/2014/main" id="{25EA9122-0E58-4B55-AF6E-D8EADD762A44}"/>
                </a:ext>
              </a:extLst>
            </p:cNvPr>
            <p:cNvSpPr/>
            <p:nvPr/>
          </p:nvSpPr>
          <p:spPr>
            <a:xfrm>
              <a:off x="7108689" y="6253808"/>
              <a:ext cx="177697" cy="63739"/>
            </a:xfrm>
            <a:custGeom>
              <a:avLst/>
              <a:gdLst>
                <a:gd name="connsiteX0" fmla="*/ 177698 w 177697"/>
                <a:gd name="connsiteY0" fmla="*/ 63741 h 63741"/>
                <a:gd name="connsiteX1" fmla="*/ 0 w 177697"/>
                <a:gd name="connsiteY1" fmla="*/ 63741 h 63741"/>
                <a:gd name="connsiteX2" fmla="*/ 0 w 177697"/>
                <a:gd name="connsiteY2" fmla="*/ 0 h 63741"/>
                <a:gd name="connsiteX3" fmla="*/ 16875 w 177697"/>
                <a:gd name="connsiteY3" fmla="*/ 0 h 63741"/>
                <a:gd name="connsiteX4" fmla="*/ 16875 w 177697"/>
                <a:gd name="connsiteY4" fmla="*/ 46866 h 63741"/>
                <a:gd name="connsiteX5" fmla="*/ 160823 w 177697"/>
                <a:gd name="connsiteY5" fmla="*/ 46866 h 63741"/>
                <a:gd name="connsiteX6" fmla="*/ 160823 w 177697"/>
                <a:gd name="connsiteY6" fmla="*/ 0 h 63741"/>
                <a:gd name="connsiteX7" fmla="*/ 177698 w 177697"/>
                <a:gd name="connsiteY7" fmla="*/ 0 h 6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697" h="63741">
                  <a:moveTo>
                    <a:pt x="177698" y="63741"/>
                  </a:moveTo>
                  <a:lnTo>
                    <a:pt x="0" y="63741"/>
                  </a:lnTo>
                  <a:lnTo>
                    <a:pt x="0" y="0"/>
                  </a:lnTo>
                  <a:lnTo>
                    <a:pt x="16875" y="0"/>
                  </a:lnTo>
                  <a:lnTo>
                    <a:pt x="16875" y="46866"/>
                  </a:lnTo>
                  <a:lnTo>
                    <a:pt x="160823" y="46866"/>
                  </a:lnTo>
                  <a:lnTo>
                    <a:pt x="160823" y="0"/>
                  </a:lnTo>
                  <a:lnTo>
                    <a:pt x="177698" y="0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8" name="자유형: 도형 387">
              <a:extLst>
                <a:ext uri="{FF2B5EF4-FFF2-40B4-BE49-F238E27FC236}">
                  <a16:creationId xmlns:a16="http://schemas.microsoft.com/office/drawing/2014/main" id="{EF23D9C6-3342-4FE5-8ABD-2F6815D8F322}"/>
                </a:ext>
              </a:extLst>
            </p:cNvPr>
            <p:cNvSpPr/>
            <p:nvPr/>
          </p:nvSpPr>
          <p:spPr>
            <a:xfrm>
              <a:off x="7147328" y="6090925"/>
              <a:ext cx="100406" cy="191091"/>
            </a:xfrm>
            <a:custGeom>
              <a:avLst/>
              <a:gdLst>
                <a:gd name="connsiteX0" fmla="*/ 100402 w 100406"/>
                <a:gd name="connsiteY0" fmla="*/ 191097 h 191096"/>
                <a:gd name="connsiteX1" fmla="*/ 0 w 100406"/>
                <a:gd name="connsiteY1" fmla="*/ 191097 h 191096"/>
                <a:gd name="connsiteX2" fmla="*/ 0 w 100406"/>
                <a:gd name="connsiteY2" fmla="*/ 0 h 191096"/>
                <a:gd name="connsiteX3" fmla="*/ 18870 w 100406"/>
                <a:gd name="connsiteY3" fmla="*/ 25464 h 191096"/>
                <a:gd name="connsiteX4" fmla="*/ 29295 w 100406"/>
                <a:gd name="connsiteY4" fmla="*/ 11391 h 191096"/>
                <a:gd name="connsiteX5" fmla="*/ 39741 w 100406"/>
                <a:gd name="connsiteY5" fmla="*/ 25469 h 191096"/>
                <a:gd name="connsiteX6" fmla="*/ 50182 w 100406"/>
                <a:gd name="connsiteY6" fmla="*/ 11382 h 191096"/>
                <a:gd name="connsiteX7" fmla="*/ 60611 w 100406"/>
                <a:gd name="connsiteY7" fmla="*/ 25469 h 191096"/>
                <a:gd name="connsiteX8" fmla="*/ 71061 w 100406"/>
                <a:gd name="connsiteY8" fmla="*/ 11403 h 191096"/>
                <a:gd name="connsiteX9" fmla="*/ 81510 w 100406"/>
                <a:gd name="connsiteY9" fmla="*/ 25481 h 191096"/>
                <a:gd name="connsiteX10" fmla="*/ 100406 w 100406"/>
                <a:gd name="connsiteY10" fmla="*/ 51 h 191096"/>
                <a:gd name="connsiteX11" fmla="*/ 100406 w 100406"/>
                <a:gd name="connsiteY11" fmla="*/ 191097 h 191096"/>
                <a:gd name="connsiteX12" fmla="*/ 16875 w 100406"/>
                <a:gd name="connsiteY12" fmla="*/ 174222 h 191096"/>
                <a:gd name="connsiteX13" fmla="*/ 83527 w 100406"/>
                <a:gd name="connsiteY13" fmla="*/ 174222 h 191096"/>
                <a:gd name="connsiteX14" fmla="*/ 83527 w 100406"/>
                <a:gd name="connsiteY14" fmla="*/ 51064 h 191096"/>
                <a:gd name="connsiteX15" fmla="*/ 81506 w 100406"/>
                <a:gd name="connsiteY15" fmla="*/ 53789 h 191096"/>
                <a:gd name="connsiteX16" fmla="*/ 71056 w 100406"/>
                <a:gd name="connsiteY16" fmla="*/ 39711 h 191096"/>
                <a:gd name="connsiteX17" fmla="*/ 60590 w 100406"/>
                <a:gd name="connsiteY17" fmla="*/ 53802 h 191096"/>
                <a:gd name="connsiteX18" fmla="*/ 50178 w 100406"/>
                <a:gd name="connsiteY18" fmla="*/ 39736 h 191096"/>
                <a:gd name="connsiteX19" fmla="*/ 39749 w 100406"/>
                <a:gd name="connsiteY19" fmla="*/ 53806 h 191096"/>
                <a:gd name="connsiteX20" fmla="*/ 29308 w 100406"/>
                <a:gd name="connsiteY20" fmla="*/ 39732 h 191096"/>
                <a:gd name="connsiteX21" fmla="*/ 18875 w 100406"/>
                <a:gd name="connsiteY21" fmla="*/ 53814 h 191096"/>
                <a:gd name="connsiteX22" fmla="*/ 16879 w 100406"/>
                <a:gd name="connsiteY22" fmla="*/ 51123 h 191096"/>
                <a:gd name="connsiteX23" fmla="*/ 16879 w 100406"/>
                <a:gd name="connsiteY23" fmla="*/ 174222 h 19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0406" h="191096">
                  <a:moveTo>
                    <a:pt x="100402" y="191097"/>
                  </a:moveTo>
                  <a:lnTo>
                    <a:pt x="0" y="191097"/>
                  </a:lnTo>
                  <a:lnTo>
                    <a:pt x="0" y="0"/>
                  </a:lnTo>
                  <a:lnTo>
                    <a:pt x="18870" y="25464"/>
                  </a:lnTo>
                  <a:lnTo>
                    <a:pt x="29295" y="11391"/>
                  </a:lnTo>
                  <a:lnTo>
                    <a:pt x="39741" y="25469"/>
                  </a:lnTo>
                  <a:lnTo>
                    <a:pt x="50182" y="11382"/>
                  </a:lnTo>
                  <a:lnTo>
                    <a:pt x="60611" y="25469"/>
                  </a:lnTo>
                  <a:lnTo>
                    <a:pt x="71061" y="11403"/>
                  </a:lnTo>
                  <a:lnTo>
                    <a:pt x="81510" y="25481"/>
                  </a:lnTo>
                  <a:lnTo>
                    <a:pt x="100406" y="51"/>
                  </a:lnTo>
                  <a:lnTo>
                    <a:pt x="100406" y="191097"/>
                  </a:lnTo>
                  <a:close/>
                  <a:moveTo>
                    <a:pt x="16875" y="174222"/>
                  </a:moveTo>
                  <a:lnTo>
                    <a:pt x="83527" y="174222"/>
                  </a:lnTo>
                  <a:lnTo>
                    <a:pt x="83527" y="51064"/>
                  </a:lnTo>
                  <a:lnTo>
                    <a:pt x="81506" y="53789"/>
                  </a:lnTo>
                  <a:lnTo>
                    <a:pt x="71056" y="39711"/>
                  </a:lnTo>
                  <a:lnTo>
                    <a:pt x="60590" y="53802"/>
                  </a:lnTo>
                  <a:lnTo>
                    <a:pt x="50178" y="39736"/>
                  </a:lnTo>
                  <a:lnTo>
                    <a:pt x="39749" y="53806"/>
                  </a:lnTo>
                  <a:lnTo>
                    <a:pt x="29308" y="39732"/>
                  </a:lnTo>
                  <a:lnTo>
                    <a:pt x="18875" y="53814"/>
                  </a:lnTo>
                  <a:lnTo>
                    <a:pt x="16879" y="51123"/>
                  </a:lnTo>
                  <a:lnTo>
                    <a:pt x="16879" y="174222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9" name="자유형: 도형 388">
              <a:extLst>
                <a:ext uri="{FF2B5EF4-FFF2-40B4-BE49-F238E27FC236}">
                  <a16:creationId xmlns:a16="http://schemas.microsoft.com/office/drawing/2014/main" id="{1CA5A060-9391-433A-BEEE-7945344495F3}"/>
                </a:ext>
              </a:extLst>
            </p:cNvPr>
            <p:cNvSpPr/>
            <p:nvPr/>
          </p:nvSpPr>
          <p:spPr>
            <a:xfrm>
              <a:off x="7332137" y="6528557"/>
              <a:ext cx="24759" cy="16875"/>
            </a:xfrm>
            <a:custGeom>
              <a:avLst/>
              <a:gdLst>
                <a:gd name="connsiteX0" fmla="*/ 0 w 24759"/>
                <a:gd name="connsiteY0" fmla="*/ 0 h 16875"/>
                <a:gd name="connsiteX1" fmla="*/ 24760 w 24759"/>
                <a:gd name="connsiteY1" fmla="*/ 0 h 16875"/>
                <a:gd name="connsiteX2" fmla="*/ 24760 w 24759"/>
                <a:gd name="connsiteY2" fmla="*/ 16875 h 16875"/>
                <a:gd name="connsiteX3" fmla="*/ 0 w 2475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59" h="16875">
                  <a:moveTo>
                    <a:pt x="0" y="0"/>
                  </a:moveTo>
                  <a:lnTo>
                    <a:pt x="24760" y="0"/>
                  </a:lnTo>
                  <a:lnTo>
                    <a:pt x="2476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7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90" name="TextBox 389">
            <a:extLst>
              <a:ext uri="{FF2B5EF4-FFF2-40B4-BE49-F238E27FC236}">
                <a16:creationId xmlns:a16="http://schemas.microsoft.com/office/drawing/2014/main" id="{29A77DB6-595C-41A7-9951-EFA30E6002C6}"/>
              </a:ext>
            </a:extLst>
          </p:cNvPr>
          <p:cNvSpPr txBox="1"/>
          <p:nvPr/>
        </p:nvSpPr>
        <p:spPr>
          <a:xfrm>
            <a:off x="4307128" y="2131958"/>
            <a:ext cx="889025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391" name="TextBox 390">
            <a:extLst>
              <a:ext uri="{FF2B5EF4-FFF2-40B4-BE49-F238E27FC236}">
                <a16:creationId xmlns:a16="http://schemas.microsoft.com/office/drawing/2014/main" id="{883AADD7-06D5-41FF-8101-F144E8FBA17D}"/>
              </a:ext>
            </a:extLst>
          </p:cNvPr>
          <p:cNvSpPr txBox="1"/>
          <p:nvPr/>
        </p:nvSpPr>
        <p:spPr>
          <a:xfrm>
            <a:off x="7088829" y="2131958"/>
            <a:ext cx="889025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 입력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7AC2868-A2AE-B5EC-CBC1-31E1B615DD14}"/>
              </a:ext>
            </a:extLst>
          </p:cNvPr>
          <p:cNvSpPr txBox="1"/>
          <p:nvPr/>
        </p:nvSpPr>
        <p:spPr>
          <a:xfrm>
            <a:off x="4317308" y="814165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C769AD8-C348-784F-0C0A-589D0A1BF9BB}"/>
              </a:ext>
            </a:extLst>
          </p:cNvPr>
          <p:cNvSpPr txBox="1"/>
          <p:nvPr/>
        </p:nvSpPr>
        <p:spPr>
          <a:xfrm>
            <a:off x="5338902" y="567001"/>
            <a:ext cx="1514196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defRPr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pPr algn="ctr"/>
            <a:r>
              <a:rPr lang="ko-KR" altLang="en-US"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640040927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9D65A4C3-961C-E38B-53B7-F2607C764237}"/>
              </a:ext>
            </a:extLst>
          </p:cNvPr>
          <p:cNvSpPr txBox="1"/>
          <p:nvPr/>
        </p:nvSpPr>
        <p:spPr>
          <a:xfrm>
            <a:off x="695326" y="2094832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sp>
        <p:nvSpPr>
          <p:cNvPr id="5" name="순서도: 수동 입력 4">
            <a:extLst>
              <a:ext uri="{FF2B5EF4-FFF2-40B4-BE49-F238E27FC236}">
                <a16:creationId xmlns:a16="http://schemas.microsoft.com/office/drawing/2014/main" id="{97E12771-7898-4D37-9E91-7855D5FF21A8}"/>
              </a:ext>
            </a:extLst>
          </p:cNvPr>
          <p:cNvSpPr/>
          <p:nvPr/>
        </p:nvSpPr>
        <p:spPr>
          <a:xfrm>
            <a:off x="5909132" y="2318299"/>
            <a:ext cx="4079199" cy="2967601"/>
          </a:xfrm>
          <a:custGeom>
            <a:avLst/>
            <a:gdLst>
              <a:gd name="connsiteX0" fmla="*/ 0 w 10000"/>
              <a:gd name="connsiteY0" fmla="*/ 2000 h 10000"/>
              <a:gd name="connsiteX1" fmla="*/ 10000 w 10000"/>
              <a:gd name="connsiteY1" fmla="*/ 0 h 10000"/>
              <a:gd name="connsiteX2" fmla="*/ 10000 w 10000"/>
              <a:gd name="connsiteY2" fmla="*/ 10000 h 10000"/>
              <a:gd name="connsiteX3" fmla="*/ 0 w 10000"/>
              <a:gd name="connsiteY3" fmla="*/ 10000 h 10000"/>
              <a:gd name="connsiteX4" fmla="*/ 0 w 10000"/>
              <a:gd name="connsiteY4" fmla="*/ 2000 h 10000"/>
              <a:gd name="connsiteX0" fmla="*/ 0 w 10019"/>
              <a:gd name="connsiteY0" fmla="*/ 5549 h 13549"/>
              <a:gd name="connsiteX1" fmla="*/ 10019 w 10019"/>
              <a:gd name="connsiteY1" fmla="*/ 0 h 13549"/>
              <a:gd name="connsiteX2" fmla="*/ 10000 w 10019"/>
              <a:gd name="connsiteY2" fmla="*/ 13549 h 13549"/>
              <a:gd name="connsiteX3" fmla="*/ 0 w 10019"/>
              <a:gd name="connsiteY3" fmla="*/ 13549 h 13549"/>
              <a:gd name="connsiteX4" fmla="*/ 0 w 10019"/>
              <a:gd name="connsiteY4" fmla="*/ 5549 h 13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19" h="13549">
                <a:moveTo>
                  <a:pt x="0" y="5549"/>
                </a:moveTo>
                <a:lnTo>
                  <a:pt x="10019" y="0"/>
                </a:lnTo>
                <a:cubicBezTo>
                  <a:pt x="10013" y="4516"/>
                  <a:pt x="10006" y="9033"/>
                  <a:pt x="10000" y="13549"/>
                </a:cubicBezTo>
                <a:lnTo>
                  <a:pt x="0" y="13549"/>
                </a:lnTo>
                <a:lnTo>
                  <a:pt x="0" y="5549"/>
                </a:lnTo>
                <a:close/>
              </a:path>
            </a:pathLst>
          </a:custGeom>
          <a:gradFill>
            <a:gsLst>
              <a:gs pos="0">
                <a:schemeClr val="accent1">
                  <a:lumMod val="85000"/>
                </a:schemeClr>
              </a:gs>
              <a:gs pos="100000">
                <a:schemeClr val="accent1">
                  <a:lumMod val="85000"/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Oval 2">
            <a:extLst>
              <a:ext uri="{FF2B5EF4-FFF2-40B4-BE49-F238E27FC236}">
                <a16:creationId xmlns:a16="http://schemas.microsoft.com/office/drawing/2014/main" id="{474B6843-943A-4BE5-B1FF-1BDDA8B08E78}"/>
              </a:ext>
            </a:extLst>
          </p:cNvPr>
          <p:cNvSpPr/>
          <p:nvPr/>
        </p:nvSpPr>
        <p:spPr>
          <a:xfrm>
            <a:off x="5115381" y="3530602"/>
            <a:ext cx="1755299" cy="175529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 sz="36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25" name="Oval 3">
            <a:extLst>
              <a:ext uri="{FF2B5EF4-FFF2-40B4-BE49-F238E27FC236}">
                <a16:creationId xmlns:a16="http://schemas.microsoft.com/office/drawing/2014/main" id="{B0EF3820-ADB7-4F7A-A30A-BFBA4A914375}"/>
              </a:ext>
            </a:extLst>
          </p:cNvPr>
          <p:cNvSpPr/>
          <p:nvPr/>
        </p:nvSpPr>
        <p:spPr>
          <a:xfrm>
            <a:off x="8513840" y="2324100"/>
            <a:ext cx="2961801" cy="2961800"/>
          </a:xfrm>
          <a:prstGeom prst="ellipse">
            <a:avLst/>
          </a:prstGeom>
          <a:solidFill>
            <a:schemeClr val="accent3"/>
          </a:solidFill>
          <a:ln w="762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endParaRPr lang="en-US" sz="7200">
              <a:solidFill>
                <a:prstClr val="white"/>
              </a:solidFill>
              <a:latin typeface="Arial" panose="020B0604020202020204" pitchFamily="34" charset="0"/>
            </a:endParaRPr>
          </a:p>
        </p:txBody>
      </p:sp>
      <p:sp>
        <p:nvSpPr>
          <p:cNvPr id="44" name="Rectangle 5">
            <a:extLst>
              <a:ext uri="{FF2B5EF4-FFF2-40B4-BE49-F238E27FC236}">
                <a16:creationId xmlns:a16="http://schemas.microsoft.com/office/drawing/2014/main" id="{7C4C16BB-A87A-4466-8C87-8ED5F2AAD00F}"/>
              </a:ext>
            </a:extLst>
          </p:cNvPr>
          <p:cNvSpPr/>
          <p:nvPr/>
        </p:nvSpPr>
        <p:spPr>
          <a:xfrm>
            <a:off x="695326" y="4589618"/>
            <a:ext cx="3557361" cy="69698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그리고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외주 제작 업체 ‘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피빈스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디자인’도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운영 중입니다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 제공해드리고 있습니다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주로 인스타그램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유튜브 그리고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03F5452-1982-43DA-BA27-B6C4C59C89D3}"/>
              </a:ext>
            </a:extLst>
          </p:cNvPr>
          <p:cNvSpPr txBox="1"/>
          <p:nvPr/>
        </p:nvSpPr>
        <p:spPr>
          <a:xfrm>
            <a:off x="695325" y="420917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9048986-2830-4417-9A44-1976126A0A74}"/>
              </a:ext>
            </a:extLst>
          </p:cNvPr>
          <p:cNvSpPr txBox="1"/>
          <p:nvPr/>
        </p:nvSpPr>
        <p:spPr>
          <a:xfrm>
            <a:off x="5529153" y="4192808"/>
            <a:ext cx="927754" cy="43088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28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E273F14-F91F-4887-B6CF-7A744ED72061}"/>
              </a:ext>
            </a:extLst>
          </p:cNvPr>
          <p:cNvSpPr txBox="1"/>
          <p:nvPr/>
        </p:nvSpPr>
        <p:spPr>
          <a:xfrm>
            <a:off x="9090839" y="3389502"/>
            <a:ext cx="1807803" cy="830997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ko-KR" altLang="en-US" sz="5400" spc="-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페이퍼로지 8 ExtraBold" pitchFamily="2" charset="-127"/>
                <a:ea typeface="페이퍼로지 8 ExtraBold" pitchFamily="2" charset="-127"/>
              </a:rPr>
              <a:t>키워드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B983828-B95B-3E92-BC3A-1EA291339BCD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533E787-692B-5328-EEF3-BFF94020B46F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64073655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8B8936D0-DF23-AAD1-809F-CB34D73EC2A7}"/>
              </a:ext>
            </a:extLst>
          </p:cNvPr>
          <p:cNvSpPr txBox="1"/>
          <p:nvPr/>
        </p:nvSpPr>
        <p:spPr>
          <a:xfrm>
            <a:off x="695326" y="1891623"/>
            <a:ext cx="2475037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ct val="120000"/>
              </a:lnSpc>
              <a:defRPr sz="2000" spc="-10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부제목을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정말 멋지게 내용을 채워서</a:t>
            </a:r>
            <a:endParaRPr lang="en-US" altLang="ko-KR">
              <a:solidFill>
                <a:schemeClr val="accent2"/>
              </a:solidFill>
              <a:latin typeface="페이퍼로지 5 Medium" pitchFamily="2" charset="-127"/>
              <a:ea typeface="페이퍼로지 5 Medium" pitchFamily="2" charset="-127"/>
            </a:endParaRPr>
          </a:p>
          <a:p>
            <a:r>
              <a:rPr lang="ko-KR" altLang="en-US"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완벽하게 입력하세요</a:t>
            </a:r>
          </a:p>
        </p:txBody>
      </p:sp>
      <p:cxnSp>
        <p:nvCxnSpPr>
          <p:cNvPr id="6" name="Straight Arrow Connector 11">
            <a:extLst>
              <a:ext uri="{FF2B5EF4-FFF2-40B4-BE49-F238E27FC236}">
                <a16:creationId xmlns:a16="http://schemas.microsoft.com/office/drawing/2014/main" id="{F0F89235-FF1F-5085-BF37-90B589827AB2}"/>
              </a:ext>
            </a:extLst>
          </p:cNvPr>
          <p:cNvCxnSpPr>
            <a:cxnSpLocks/>
          </p:cNvCxnSpPr>
          <p:nvPr/>
        </p:nvCxnSpPr>
        <p:spPr>
          <a:xfrm flipV="1">
            <a:off x="1835783" y="6321427"/>
            <a:ext cx="0" cy="535683"/>
          </a:xfrm>
          <a:prstGeom prst="straightConnector1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12">
            <a:extLst>
              <a:ext uri="{FF2B5EF4-FFF2-40B4-BE49-F238E27FC236}">
                <a16:creationId xmlns:a16="http://schemas.microsoft.com/office/drawing/2014/main" id="{F215AA79-BE25-7445-A45D-4E5B1F68455B}"/>
              </a:ext>
            </a:extLst>
          </p:cNvPr>
          <p:cNvCxnSpPr>
            <a:cxnSpLocks/>
          </p:cNvCxnSpPr>
          <p:nvPr/>
        </p:nvCxnSpPr>
        <p:spPr>
          <a:xfrm flipV="1">
            <a:off x="3880905" y="5845178"/>
            <a:ext cx="0" cy="1011933"/>
          </a:xfrm>
          <a:prstGeom prst="straightConnector1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13">
            <a:extLst>
              <a:ext uri="{FF2B5EF4-FFF2-40B4-BE49-F238E27FC236}">
                <a16:creationId xmlns:a16="http://schemas.microsoft.com/office/drawing/2014/main" id="{6A3325D9-8607-7512-2365-A91E3A65D4DF}"/>
              </a:ext>
            </a:extLst>
          </p:cNvPr>
          <p:cNvCxnSpPr>
            <a:cxnSpLocks/>
          </p:cNvCxnSpPr>
          <p:nvPr/>
        </p:nvCxnSpPr>
        <p:spPr>
          <a:xfrm flipV="1">
            <a:off x="5928247" y="5305272"/>
            <a:ext cx="0" cy="1551839"/>
          </a:xfrm>
          <a:prstGeom prst="straightConnector1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Arrow Connector 14">
            <a:extLst>
              <a:ext uri="{FF2B5EF4-FFF2-40B4-BE49-F238E27FC236}">
                <a16:creationId xmlns:a16="http://schemas.microsoft.com/office/drawing/2014/main" id="{2D84FB56-B0E1-6222-3003-CA353F47DB79}"/>
              </a:ext>
            </a:extLst>
          </p:cNvPr>
          <p:cNvCxnSpPr>
            <a:cxnSpLocks/>
          </p:cNvCxnSpPr>
          <p:nvPr/>
        </p:nvCxnSpPr>
        <p:spPr>
          <a:xfrm flipV="1">
            <a:off x="7966067" y="4765679"/>
            <a:ext cx="0" cy="2091433"/>
          </a:xfrm>
          <a:prstGeom prst="straightConnector1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15">
            <a:extLst>
              <a:ext uri="{FF2B5EF4-FFF2-40B4-BE49-F238E27FC236}">
                <a16:creationId xmlns:a16="http://schemas.microsoft.com/office/drawing/2014/main" id="{45C1B727-11EF-0E54-DB2B-34AD6653279F}"/>
              </a:ext>
            </a:extLst>
          </p:cNvPr>
          <p:cNvCxnSpPr/>
          <p:nvPr/>
        </p:nvCxnSpPr>
        <p:spPr>
          <a:xfrm flipV="1">
            <a:off x="10022931" y="4206138"/>
            <a:ext cx="0" cy="2650972"/>
          </a:xfrm>
          <a:prstGeom prst="straightConnector1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F8D7AEF5-0F0D-70D9-6B79-E3E10422F75C}"/>
              </a:ext>
            </a:extLst>
          </p:cNvPr>
          <p:cNvSpPr txBox="1"/>
          <p:nvPr/>
        </p:nvSpPr>
        <p:spPr>
          <a:xfrm>
            <a:off x="1406260" y="5230980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2" name="Rectangle 5">
            <a:extLst>
              <a:ext uri="{FF2B5EF4-FFF2-40B4-BE49-F238E27FC236}">
                <a16:creationId xmlns:a16="http://schemas.microsoft.com/office/drawing/2014/main" id="{F8AB3436-C7BD-75AC-D0F7-D5451E50D7BB}"/>
              </a:ext>
            </a:extLst>
          </p:cNvPr>
          <p:cNvSpPr/>
          <p:nvPr/>
        </p:nvSpPr>
        <p:spPr>
          <a:xfrm>
            <a:off x="797178" y="5548709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D1671EC-D050-A940-B96C-583DB1EEBF5A}"/>
              </a:ext>
            </a:extLst>
          </p:cNvPr>
          <p:cNvSpPr txBox="1"/>
          <p:nvPr/>
        </p:nvSpPr>
        <p:spPr>
          <a:xfrm>
            <a:off x="3444077" y="4759082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D6C6DD01-3F4E-10A5-5336-B4BC246168A3}"/>
              </a:ext>
            </a:extLst>
          </p:cNvPr>
          <p:cNvSpPr/>
          <p:nvPr/>
        </p:nvSpPr>
        <p:spPr>
          <a:xfrm>
            <a:off x="2834997" y="5076809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AEB5114-3F45-DC7B-82CC-3C245432D58E}"/>
              </a:ext>
            </a:extLst>
          </p:cNvPr>
          <p:cNvSpPr txBox="1"/>
          <p:nvPr/>
        </p:nvSpPr>
        <p:spPr>
          <a:xfrm>
            <a:off x="5484844" y="4208577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44875000-76B7-681A-B918-086F7253CE40}"/>
              </a:ext>
            </a:extLst>
          </p:cNvPr>
          <p:cNvSpPr/>
          <p:nvPr/>
        </p:nvSpPr>
        <p:spPr>
          <a:xfrm>
            <a:off x="4875764" y="4526303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B2B59F3-AE90-52C7-900D-B38C5644E57C}"/>
              </a:ext>
            </a:extLst>
          </p:cNvPr>
          <p:cNvSpPr txBox="1"/>
          <p:nvPr/>
        </p:nvSpPr>
        <p:spPr>
          <a:xfrm>
            <a:off x="7513868" y="3686062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gradFill>
                  <a:gsLst>
                    <a:gs pos="0">
                      <a:schemeClr val="accent3">
                        <a:lumMod val="80000"/>
                        <a:lumOff val="20000"/>
                      </a:schemeClr>
                    </a:gs>
                    <a:gs pos="100000">
                      <a:schemeClr val="accent3">
                        <a:lumMod val="80000"/>
                        <a:lumOff val="20000"/>
                      </a:schemeClr>
                    </a:gs>
                  </a:gsLst>
                  <a:lin ang="5400000" scaled="1"/>
                </a:gra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18" name="Rectangle 5">
            <a:extLst>
              <a:ext uri="{FF2B5EF4-FFF2-40B4-BE49-F238E27FC236}">
                <a16:creationId xmlns:a16="http://schemas.microsoft.com/office/drawing/2014/main" id="{BF4C221A-939E-7ECB-6BD8-59C10EA2AEB6}"/>
              </a:ext>
            </a:extLst>
          </p:cNvPr>
          <p:cNvSpPr/>
          <p:nvPr/>
        </p:nvSpPr>
        <p:spPr>
          <a:xfrm>
            <a:off x="6904788" y="4003788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8C85311-DDC6-4104-C6A2-1CE9E9C92C64}"/>
              </a:ext>
            </a:extLst>
          </p:cNvPr>
          <p:cNvSpPr txBox="1"/>
          <p:nvPr/>
        </p:nvSpPr>
        <p:spPr>
          <a:xfrm>
            <a:off x="9577313" y="3116894"/>
            <a:ext cx="889026" cy="246221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ko-KR" altLang="en-US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gradFill>
                  <a:gsLst>
                    <a:gs pos="0">
                      <a:schemeClr val="accent3">
                        <a:lumMod val="60000"/>
                        <a:lumOff val="40000"/>
                      </a:schemeClr>
                    </a:gs>
                    <a:gs pos="100000">
                      <a:schemeClr val="accent3">
                        <a:lumMod val="60000"/>
                        <a:lumOff val="40000"/>
                      </a:schemeClr>
                    </a:gs>
                  </a:gsLst>
                  <a:lin ang="5400000" scaled="1"/>
                </a:gradFill>
                <a:latin typeface="페이퍼로지 5 Medium" pitchFamily="2" charset="-127"/>
                <a:ea typeface="페이퍼로지 5 Medium" pitchFamily="2" charset="-127"/>
              </a:rPr>
              <a:t>키워드 입력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89B337E3-BF6F-FBF2-7EDA-D13F66FD6580}"/>
              </a:ext>
            </a:extLst>
          </p:cNvPr>
          <p:cNvSpPr/>
          <p:nvPr/>
        </p:nvSpPr>
        <p:spPr>
          <a:xfrm>
            <a:off x="8968233" y="3434621"/>
            <a:ext cx="2107191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ct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1" name="눈물 방울 20">
            <a:extLst>
              <a:ext uri="{FF2B5EF4-FFF2-40B4-BE49-F238E27FC236}">
                <a16:creationId xmlns:a16="http://schemas.microsoft.com/office/drawing/2014/main" id="{6B76A00B-7863-CF69-96E1-A31A99924B4E}"/>
              </a:ext>
            </a:extLst>
          </p:cNvPr>
          <p:cNvSpPr/>
          <p:nvPr/>
        </p:nvSpPr>
        <p:spPr>
          <a:xfrm rot="8100000">
            <a:off x="1420886" y="3916177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B093C97-7EE9-2E1C-E36E-0E6722C28ABB}"/>
              </a:ext>
            </a:extLst>
          </p:cNvPr>
          <p:cNvSpPr/>
          <p:nvPr/>
        </p:nvSpPr>
        <p:spPr>
          <a:xfrm>
            <a:off x="1513844" y="4009135"/>
            <a:ext cx="673856" cy="673856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C7A6E0E-5F59-DEC3-B176-619B886A4CBF}"/>
              </a:ext>
            </a:extLst>
          </p:cNvPr>
          <p:cNvSpPr txBox="1"/>
          <p:nvPr/>
        </p:nvSpPr>
        <p:spPr>
          <a:xfrm>
            <a:off x="1652962" y="4222956"/>
            <a:ext cx="395621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4" name="눈물 방울 23">
            <a:extLst>
              <a:ext uri="{FF2B5EF4-FFF2-40B4-BE49-F238E27FC236}">
                <a16:creationId xmlns:a16="http://schemas.microsoft.com/office/drawing/2014/main" id="{55A26866-874E-57DB-A018-88459234FD0E}"/>
              </a:ext>
            </a:extLst>
          </p:cNvPr>
          <p:cNvSpPr/>
          <p:nvPr/>
        </p:nvSpPr>
        <p:spPr>
          <a:xfrm rot="8100000">
            <a:off x="3451020" y="3437757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97C3DC22-999E-BDF4-F339-F41715504C0D}"/>
              </a:ext>
            </a:extLst>
          </p:cNvPr>
          <p:cNvSpPr/>
          <p:nvPr/>
        </p:nvSpPr>
        <p:spPr>
          <a:xfrm>
            <a:off x="3543976" y="3530713"/>
            <a:ext cx="673856" cy="67385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CE43348-78BB-C988-699D-B5B1C9F9D659}"/>
              </a:ext>
            </a:extLst>
          </p:cNvPr>
          <p:cNvSpPr txBox="1"/>
          <p:nvPr/>
        </p:nvSpPr>
        <p:spPr>
          <a:xfrm>
            <a:off x="3683094" y="3744534"/>
            <a:ext cx="395621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27" name="눈물 방울 26">
            <a:extLst>
              <a:ext uri="{FF2B5EF4-FFF2-40B4-BE49-F238E27FC236}">
                <a16:creationId xmlns:a16="http://schemas.microsoft.com/office/drawing/2014/main" id="{428242E5-CDCE-1B78-021E-EC878B0BB81F}"/>
              </a:ext>
            </a:extLst>
          </p:cNvPr>
          <p:cNvSpPr/>
          <p:nvPr/>
        </p:nvSpPr>
        <p:spPr>
          <a:xfrm rot="8100000">
            <a:off x="5498363" y="2886116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F0D8C7AE-7139-76D9-6906-17D1886EF890}"/>
              </a:ext>
            </a:extLst>
          </p:cNvPr>
          <p:cNvSpPr/>
          <p:nvPr/>
        </p:nvSpPr>
        <p:spPr>
          <a:xfrm>
            <a:off x="5591319" y="2979072"/>
            <a:ext cx="673856" cy="67385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B003332-E4C3-E3E0-7A40-229C5D17261A}"/>
              </a:ext>
            </a:extLst>
          </p:cNvPr>
          <p:cNvSpPr txBox="1"/>
          <p:nvPr/>
        </p:nvSpPr>
        <p:spPr>
          <a:xfrm>
            <a:off x="5730437" y="3192893"/>
            <a:ext cx="395621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0" name="눈물 방울 29">
            <a:extLst>
              <a:ext uri="{FF2B5EF4-FFF2-40B4-BE49-F238E27FC236}">
                <a16:creationId xmlns:a16="http://schemas.microsoft.com/office/drawing/2014/main" id="{244FA258-5944-C891-E5AD-6A377FBC9F56}"/>
              </a:ext>
            </a:extLst>
          </p:cNvPr>
          <p:cNvSpPr/>
          <p:nvPr/>
        </p:nvSpPr>
        <p:spPr>
          <a:xfrm rot="8100000">
            <a:off x="7528497" y="2352665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07CB04CF-7607-85AE-1D4F-5A9667DF0BD5}"/>
              </a:ext>
            </a:extLst>
          </p:cNvPr>
          <p:cNvSpPr/>
          <p:nvPr/>
        </p:nvSpPr>
        <p:spPr>
          <a:xfrm>
            <a:off x="7621453" y="2445621"/>
            <a:ext cx="673856" cy="673856"/>
          </a:xfrm>
          <a:prstGeom prst="ellipse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92A9386-B5AD-AB77-51F8-CE4517575CD2}"/>
              </a:ext>
            </a:extLst>
          </p:cNvPr>
          <p:cNvSpPr txBox="1"/>
          <p:nvPr/>
        </p:nvSpPr>
        <p:spPr>
          <a:xfrm>
            <a:off x="7760572" y="2659442"/>
            <a:ext cx="395621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3" name="눈물 방울 32">
            <a:extLst>
              <a:ext uri="{FF2B5EF4-FFF2-40B4-BE49-F238E27FC236}">
                <a16:creationId xmlns:a16="http://schemas.microsoft.com/office/drawing/2014/main" id="{B9987C6E-1980-66CD-6606-430D78066934}"/>
              </a:ext>
            </a:extLst>
          </p:cNvPr>
          <p:cNvSpPr/>
          <p:nvPr/>
        </p:nvSpPr>
        <p:spPr>
          <a:xfrm rot="8100000">
            <a:off x="9591943" y="1765087"/>
            <a:ext cx="859775" cy="859775"/>
          </a:xfrm>
          <a:prstGeom prst="teardrop">
            <a:avLst/>
          </a:prstGeom>
          <a:solidFill>
            <a:schemeClr val="bg1"/>
          </a:solidFill>
          <a:ln>
            <a:noFill/>
          </a:ln>
          <a:effectLst>
            <a:outerShdw blurRad="127000" dist="63500" dir="2700000" algn="tl" rotWithShape="0">
              <a:prstClr val="black">
                <a:alpha val="1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AA042A06-678D-0DAB-1427-8D538B5265C1}"/>
              </a:ext>
            </a:extLst>
          </p:cNvPr>
          <p:cNvSpPr/>
          <p:nvPr/>
        </p:nvSpPr>
        <p:spPr>
          <a:xfrm>
            <a:off x="9684899" y="1858043"/>
            <a:ext cx="673856" cy="673856"/>
          </a:xfrm>
          <a:prstGeom prst="ellipse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0070F44-5B62-69BD-499E-ACFBCA855E0E}"/>
              </a:ext>
            </a:extLst>
          </p:cNvPr>
          <p:cNvSpPr txBox="1"/>
          <p:nvPr/>
        </p:nvSpPr>
        <p:spPr>
          <a:xfrm>
            <a:off x="9824017" y="2071864"/>
            <a:ext cx="395621" cy="246221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 algn="ctr"/>
            <a:r>
              <a:rPr lang="en-US" altLang="ko-KR" sz="16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/>
                </a:solidFill>
                <a:latin typeface="페이퍼로지 8 ExtraBold" pitchFamily="2" charset="-127"/>
                <a:ea typeface="페이퍼로지 8 ExtraBold" pitchFamily="2" charset="-127"/>
              </a:rPr>
              <a:t>20K</a:t>
            </a:r>
            <a:endParaRPr lang="ko-KR" altLang="en-US" sz="1600" spc="-8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bg1"/>
              </a:solidFill>
              <a:latin typeface="페이퍼로지 8 ExtraBold" pitchFamily="2" charset="-127"/>
              <a:ea typeface="페이퍼로지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536F22D-6732-AE60-0E30-8C3F3203B747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289B809-E889-A55A-0ACD-5D871FE2F80F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322291655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661D889F-4D1E-524E-237D-24D79615B920}"/>
              </a:ext>
            </a:extLst>
          </p:cNvPr>
          <p:cNvCxnSpPr>
            <a:cxnSpLocks/>
          </p:cNvCxnSpPr>
          <p:nvPr/>
        </p:nvCxnSpPr>
        <p:spPr>
          <a:xfrm flipH="1">
            <a:off x="8319955" y="4242323"/>
            <a:ext cx="427315" cy="827921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7221BA9E-E073-C890-022E-282D44F0FDC5}"/>
              </a:ext>
            </a:extLst>
          </p:cNvPr>
          <p:cNvCxnSpPr>
            <a:cxnSpLocks/>
          </p:cNvCxnSpPr>
          <p:nvPr/>
        </p:nvCxnSpPr>
        <p:spPr>
          <a:xfrm>
            <a:off x="7898476" y="5073015"/>
            <a:ext cx="416719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60000"/>
                    <a:lumOff val="40000"/>
                  </a:schemeClr>
                </a:gs>
                <a:gs pos="10000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E2918370-EEF1-3616-B9EB-79A33E5F5519}"/>
              </a:ext>
            </a:extLst>
          </p:cNvPr>
          <p:cNvCxnSpPr>
            <a:cxnSpLocks/>
          </p:cNvCxnSpPr>
          <p:nvPr/>
        </p:nvCxnSpPr>
        <p:spPr>
          <a:xfrm flipH="1">
            <a:off x="7235875" y="3048004"/>
            <a:ext cx="438763" cy="850105"/>
          </a:xfrm>
          <a:prstGeom prst="line">
            <a:avLst/>
          </a:prstGeom>
          <a:ln w="19050" cap="rnd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835115CD-5111-8FF7-8FD1-A0C0EAD142F2}"/>
              </a:ext>
            </a:extLst>
          </p:cNvPr>
          <p:cNvCxnSpPr>
            <a:cxnSpLocks/>
          </p:cNvCxnSpPr>
          <p:nvPr/>
        </p:nvCxnSpPr>
        <p:spPr>
          <a:xfrm>
            <a:off x="6069675" y="3899535"/>
            <a:ext cx="1158875" cy="0"/>
          </a:xfrm>
          <a:prstGeom prst="line">
            <a:avLst/>
          </a:prstGeom>
          <a:ln w="1905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F3B0379F-19D5-6AAB-20D2-7D5C7D2757B7}"/>
              </a:ext>
            </a:extLst>
          </p:cNvPr>
          <p:cNvCxnSpPr>
            <a:cxnSpLocks/>
          </p:cNvCxnSpPr>
          <p:nvPr/>
        </p:nvCxnSpPr>
        <p:spPr>
          <a:xfrm>
            <a:off x="4301836" y="2718435"/>
            <a:ext cx="1860709" cy="0"/>
          </a:xfrm>
          <a:prstGeom prst="line">
            <a:avLst/>
          </a:prstGeom>
          <a:ln w="19050" cap="rnd"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22E5612C-DA26-95F0-9B63-B64C96FF6DCE}"/>
              </a:ext>
            </a:extLst>
          </p:cNvPr>
          <p:cNvCxnSpPr>
            <a:cxnSpLocks/>
          </p:cNvCxnSpPr>
          <p:nvPr/>
        </p:nvCxnSpPr>
        <p:spPr>
          <a:xfrm flipH="1">
            <a:off x="6167305" y="1862137"/>
            <a:ext cx="440532" cy="853532"/>
          </a:xfrm>
          <a:prstGeom prst="line">
            <a:avLst/>
          </a:prstGeom>
          <a:ln w="19050" cap="rnd">
            <a:solidFill>
              <a:schemeClr val="accent3">
                <a:lumMod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Rectangle 5">
            <a:extLst>
              <a:ext uri="{FF2B5EF4-FFF2-40B4-BE49-F238E27FC236}">
                <a16:creationId xmlns:a16="http://schemas.microsoft.com/office/drawing/2014/main" id="{D2C235DD-EF7F-CBC8-E2AE-736001BC8284}"/>
              </a:ext>
            </a:extLst>
          </p:cNvPr>
          <p:cNvSpPr/>
          <p:nvPr/>
        </p:nvSpPr>
        <p:spPr>
          <a:xfrm>
            <a:off x="930223" y="4389585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3551C1A-67AD-BB70-63EC-6ECC20695663}"/>
              </a:ext>
            </a:extLst>
          </p:cNvPr>
          <p:cNvSpPr txBox="1"/>
          <p:nvPr/>
        </p:nvSpPr>
        <p:spPr>
          <a:xfrm>
            <a:off x="1934204" y="4131060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67F79E50-92F4-2A70-8B4E-5FB72769674C}"/>
              </a:ext>
            </a:extLst>
          </p:cNvPr>
          <p:cNvSpPr/>
          <p:nvPr/>
        </p:nvSpPr>
        <p:spPr>
          <a:xfrm>
            <a:off x="2482799" y="5451243"/>
            <a:ext cx="2369736" cy="4569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algn="r"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6356394-00EB-524B-BF88-94DD5ADF2654}"/>
              </a:ext>
            </a:extLst>
          </p:cNvPr>
          <p:cNvSpPr txBox="1"/>
          <p:nvPr/>
        </p:nvSpPr>
        <p:spPr>
          <a:xfrm>
            <a:off x="3486779" y="5192717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CABD8CEF-93FE-FE18-5DAB-A7B58DB82FE5}"/>
              </a:ext>
            </a:extLst>
          </p:cNvPr>
          <p:cNvSpPr/>
          <p:nvPr/>
        </p:nvSpPr>
        <p:spPr>
          <a:xfrm>
            <a:off x="3510268" y="2438793"/>
            <a:ext cx="1026943" cy="102694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  <a:scene3d>
            <a:camera prst="isometricTopUp"/>
            <a:lightRig rig="soft" dir="t"/>
          </a:scene3d>
          <a:sp3d extrusionH="508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GB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01</a:t>
            </a:r>
          </a:p>
        </p:txBody>
      </p:sp>
      <p:sp>
        <p:nvSpPr>
          <p:cNvPr id="17" name="Rectangle 2">
            <a:extLst>
              <a:ext uri="{FF2B5EF4-FFF2-40B4-BE49-F238E27FC236}">
                <a16:creationId xmlns:a16="http://schemas.microsoft.com/office/drawing/2014/main" id="{57315775-7F5E-BB61-C56B-55C1068EE7E8}"/>
              </a:ext>
            </a:extLst>
          </p:cNvPr>
          <p:cNvSpPr/>
          <p:nvPr/>
        </p:nvSpPr>
        <p:spPr>
          <a:xfrm>
            <a:off x="4405988" y="3015632"/>
            <a:ext cx="1026943" cy="1026943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scene3d>
            <a:camera prst="isometricTopUp"/>
            <a:lightRig rig="soft" dir="t"/>
          </a:scene3d>
          <a:sp3d extrusionH="508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GB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02</a:t>
            </a:r>
          </a:p>
        </p:txBody>
      </p:sp>
      <p:sp>
        <p:nvSpPr>
          <p:cNvPr id="18" name="Rectangle 3">
            <a:extLst>
              <a:ext uri="{FF2B5EF4-FFF2-40B4-BE49-F238E27FC236}">
                <a16:creationId xmlns:a16="http://schemas.microsoft.com/office/drawing/2014/main" id="{1B03E475-874F-28D6-67DC-71911ABC20F9}"/>
              </a:ext>
            </a:extLst>
          </p:cNvPr>
          <p:cNvSpPr/>
          <p:nvPr/>
        </p:nvSpPr>
        <p:spPr>
          <a:xfrm>
            <a:off x="5297455" y="3611264"/>
            <a:ext cx="1026943" cy="1026943"/>
          </a:xfrm>
          <a:prstGeom prst="rect">
            <a:avLst/>
          </a:prstGeom>
          <a:solidFill>
            <a:schemeClr val="accent3"/>
          </a:solidFill>
          <a:ln>
            <a:noFill/>
          </a:ln>
          <a:scene3d>
            <a:camera prst="isometricTopUp"/>
            <a:lightRig rig="soft" dir="t"/>
          </a:scene3d>
          <a:sp3d extrusionH="508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GB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03</a:t>
            </a:r>
          </a:p>
        </p:txBody>
      </p:sp>
      <p:sp>
        <p:nvSpPr>
          <p:cNvPr id="19" name="Rectangle 4">
            <a:extLst>
              <a:ext uri="{FF2B5EF4-FFF2-40B4-BE49-F238E27FC236}">
                <a16:creationId xmlns:a16="http://schemas.microsoft.com/office/drawing/2014/main" id="{16E0B5E5-BC30-93CC-8C67-1940CFD87157}"/>
              </a:ext>
            </a:extLst>
          </p:cNvPr>
          <p:cNvSpPr/>
          <p:nvPr/>
        </p:nvSpPr>
        <p:spPr>
          <a:xfrm>
            <a:off x="6188921" y="4206896"/>
            <a:ext cx="1026943" cy="1026943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5400000" scaled="1"/>
          </a:gradFill>
          <a:ln>
            <a:noFill/>
          </a:ln>
          <a:scene3d>
            <a:camera prst="isometricTopUp"/>
            <a:lightRig rig="soft" dir="t"/>
          </a:scene3d>
          <a:sp3d extrusionH="508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GB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04</a:t>
            </a:r>
          </a:p>
        </p:txBody>
      </p:sp>
      <p:sp>
        <p:nvSpPr>
          <p:cNvPr id="20" name="Rectangle 5">
            <a:extLst>
              <a:ext uri="{FF2B5EF4-FFF2-40B4-BE49-F238E27FC236}">
                <a16:creationId xmlns:a16="http://schemas.microsoft.com/office/drawing/2014/main" id="{5EAE97F0-9B46-E6EC-D71B-5223CF3439AC}"/>
              </a:ext>
            </a:extLst>
          </p:cNvPr>
          <p:cNvSpPr/>
          <p:nvPr/>
        </p:nvSpPr>
        <p:spPr>
          <a:xfrm>
            <a:off x="7080388" y="4780771"/>
            <a:ext cx="1026943" cy="1026943"/>
          </a:xfrm>
          <a:prstGeom prst="rect">
            <a:avLst/>
          </a:pr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scene3d>
            <a:camera prst="isometricTopUp"/>
            <a:lightRig rig="soft" dir="t"/>
          </a:scene3d>
          <a:sp3d extrusionH="508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 latinLnBrk="0">
              <a:defRPr/>
            </a:pPr>
            <a:r>
              <a:rPr lang="en-GB" sz="4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prstClr val="white"/>
                </a:solidFill>
                <a:latin typeface="페이퍼로지 8 ExtraBold" pitchFamily="2" charset="-127"/>
                <a:ea typeface="페이퍼로지 8 ExtraBold" pitchFamily="2" charset="-127"/>
                <a:cs typeface="Arial" panose="020B0604020202020204" pitchFamily="34" charset="0"/>
              </a:rPr>
              <a:t>05</a:t>
            </a:r>
          </a:p>
        </p:txBody>
      </p:sp>
      <p:sp>
        <p:nvSpPr>
          <p:cNvPr id="21" name="Rectangle 5">
            <a:extLst>
              <a:ext uri="{FF2B5EF4-FFF2-40B4-BE49-F238E27FC236}">
                <a16:creationId xmlns:a16="http://schemas.microsoft.com/office/drawing/2014/main" id="{0322BE77-9CA8-1700-4768-8F95967B597B}"/>
              </a:ext>
            </a:extLst>
          </p:cNvPr>
          <p:cNvSpPr/>
          <p:nvPr/>
        </p:nvSpPr>
        <p:spPr>
          <a:xfrm>
            <a:off x="6767971" y="2025608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EB74F29-BF3E-FADE-CEA0-93F109320475}"/>
              </a:ext>
            </a:extLst>
          </p:cNvPr>
          <p:cNvSpPr txBox="1"/>
          <p:nvPr/>
        </p:nvSpPr>
        <p:spPr>
          <a:xfrm>
            <a:off x="6767970" y="1767081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6522FD02-13EE-A216-AE12-3B2336E6FBC8}"/>
              </a:ext>
            </a:extLst>
          </p:cNvPr>
          <p:cNvSpPr/>
          <p:nvPr/>
        </p:nvSpPr>
        <p:spPr>
          <a:xfrm>
            <a:off x="7834771" y="3222085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3801537-4E4E-4DC2-0C33-99DB79EDEBB1}"/>
              </a:ext>
            </a:extLst>
          </p:cNvPr>
          <p:cNvSpPr txBox="1"/>
          <p:nvPr/>
        </p:nvSpPr>
        <p:spPr>
          <a:xfrm>
            <a:off x="7834770" y="2963558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4475B76E-6A0F-C143-3DB9-936F15B2A29F}"/>
              </a:ext>
            </a:extLst>
          </p:cNvPr>
          <p:cNvSpPr/>
          <p:nvPr/>
        </p:nvSpPr>
        <p:spPr>
          <a:xfrm>
            <a:off x="8892045" y="4418561"/>
            <a:ext cx="2369736" cy="4569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pPr latinLnBrk="0">
              <a:lnSpc>
                <a:spcPct val="130000"/>
              </a:lnSpc>
              <a:defRPr/>
            </a:pP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안녕하세요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,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미스터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피피티입니다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 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저는 </a:t>
            </a:r>
            <a:r>
              <a:rPr lang="en-US" altLang="ko-KR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SNS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에서 </a:t>
            </a:r>
            <a:r>
              <a:rPr lang="ko-KR" altLang="en-US" sz="1200" err="1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피피티</a:t>
            </a:r>
            <a:r>
              <a:rPr lang="ko-KR" altLang="en-US" sz="1200">
                <a:ln>
                  <a:solidFill>
                    <a:srgbClr val="4472C4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 디자인 관련 내용을</a:t>
            </a:r>
            <a:endParaRPr lang="en-US" altLang="ko-KR" sz="1200">
              <a:ln>
                <a:solidFill>
                  <a:srgbClr val="4472C4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2911748-C6D5-F201-4F5B-48FD616357A0}"/>
              </a:ext>
            </a:extLst>
          </p:cNvPr>
          <p:cNvSpPr txBox="1"/>
          <p:nvPr/>
        </p:nvSpPr>
        <p:spPr>
          <a:xfrm>
            <a:off x="8892044" y="4160034"/>
            <a:ext cx="1365758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페이퍼로지 5 Medium" pitchFamily="2" charset="-127"/>
                <a:ea typeface="페이퍼로지 5 Medium" pitchFamily="2" charset="-127"/>
              </a:rPr>
              <a:t>텍스트를 적어주세요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3DFB66D4-A830-38F7-954B-F2A769ECC615}"/>
              </a:ext>
            </a:extLst>
          </p:cNvPr>
          <p:cNvCxnSpPr>
            <a:cxnSpLocks/>
          </p:cNvCxnSpPr>
          <p:nvPr/>
        </p:nvCxnSpPr>
        <p:spPr>
          <a:xfrm>
            <a:off x="3679825" y="3769995"/>
            <a:ext cx="939800" cy="0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7DD4473A-9780-BD92-02DB-F366BC25DD97}"/>
              </a:ext>
            </a:extLst>
          </p:cNvPr>
          <p:cNvCxnSpPr>
            <a:cxnSpLocks/>
          </p:cNvCxnSpPr>
          <p:nvPr/>
        </p:nvCxnSpPr>
        <p:spPr>
          <a:xfrm flipV="1">
            <a:off x="3449447" y="3768725"/>
            <a:ext cx="229603" cy="444856"/>
          </a:xfrm>
          <a:prstGeom prst="line">
            <a:avLst/>
          </a:prstGeom>
          <a:ln w="19050" cap="rnd">
            <a:solidFill>
              <a:schemeClr val="accent3">
                <a:lumMod val="7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661E435-3FF4-01B0-E945-965E49B24C80}"/>
              </a:ext>
            </a:extLst>
          </p:cNvPr>
          <p:cNvCxnSpPr>
            <a:cxnSpLocks/>
          </p:cNvCxnSpPr>
          <p:nvPr/>
        </p:nvCxnSpPr>
        <p:spPr>
          <a:xfrm>
            <a:off x="5238603" y="4846505"/>
            <a:ext cx="978048" cy="0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88DD798B-A4CC-EEE6-E429-F416731F5DBD}"/>
              </a:ext>
            </a:extLst>
          </p:cNvPr>
          <p:cNvCxnSpPr>
            <a:cxnSpLocks/>
          </p:cNvCxnSpPr>
          <p:nvPr/>
        </p:nvCxnSpPr>
        <p:spPr>
          <a:xfrm flipV="1">
            <a:off x="5008223" y="4845235"/>
            <a:ext cx="229603" cy="444856"/>
          </a:xfrm>
          <a:prstGeom prst="line">
            <a:avLst/>
          </a:prstGeom>
          <a:ln w="19050" cap="rnd"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5F7AD90D-D5E2-C226-419F-9D91DF6A2548}"/>
              </a:ext>
            </a:extLst>
          </p:cNvPr>
          <p:cNvSpPr txBox="1"/>
          <p:nvPr/>
        </p:nvSpPr>
        <p:spPr>
          <a:xfrm>
            <a:off x="697706" y="792004"/>
            <a:ext cx="355738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600" spc="-151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페이퍼로지 8 ExtraBold" pitchFamily="2" charset="-127"/>
                <a:ea typeface="페이퍼로지 8 ExtraBold" pitchFamily="2" charset="-127"/>
              </a:rPr>
              <a:t>타이틀을 입력하세요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2544B7F-99D6-2FAC-CE8D-86AEC935EA15}"/>
              </a:ext>
            </a:extLst>
          </p:cNvPr>
          <p:cNvSpPr txBox="1"/>
          <p:nvPr/>
        </p:nvSpPr>
        <p:spPr>
          <a:xfrm>
            <a:off x="728662" y="544840"/>
            <a:ext cx="151419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400" spc="-8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페이퍼로지 5 Medium" pitchFamily="2" charset="-127"/>
                <a:ea typeface="페이퍼로지 5 Medium" pitchFamily="2" charset="-127"/>
              </a:rPr>
              <a:t>목차제목을 적어주세요</a:t>
            </a:r>
          </a:p>
        </p:txBody>
      </p:sp>
    </p:spTree>
    <p:extLst>
      <p:ext uri="{BB962C8B-B14F-4D97-AF65-F5344CB8AC3E}">
        <p14:creationId xmlns:p14="http://schemas.microsoft.com/office/powerpoint/2010/main" val="1749565538"/>
      </p:ext>
    </p:extLst>
  </p:cSld>
  <p:clrMapOvr>
    <a:masterClrMapping/>
  </p:clrMapOvr>
</p:sld>
</file>

<file path=ppt/theme/theme1.xml><?xml version="1.0" encoding="utf-8"?>
<a:theme xmlns:a="http://schemas.openxmlformats.org/drawingml/2006/main" name="미스터 피피티 02">
  <a:themeElements>
    <a:clrScheme name="미스터 피피티 02_BLUE">
      <a:dk1>
        <a:sysClr val="windowText" lastClr="000000"/>
      </a:dk1>
      <a:lt1>
        <a:sysClr val="window" lastClr="FFFFFF"/>
      </a:lt1>
      <a:dk2>
        <a:srgbClr val="FFFF00"/>
      </a:dk2>
      <a:lt2>
        <a:srgbClr val="FFFF00"/>
      </a:lt2>
      <a:accent1>
        <a:srgbClr val="F2F2F2"/>
      </a:accent1>
      <a:accent2>
        <a:srgbClr val="262626"/>
      </a:accent2>
      <a:accent3>
        <a:srgbClr val="2269F7"/>
      </a:accent3>
      <a:accent4>
        <a:srgbClr val="FFFF00"/>
      </a:accent4>
      <a:accent5>
        <a:srgbClr val="FFFF00"/>
      </a:accent5>
      <a:accent6>
        <a:srgbClr val="FFFF00"/>
      </a:accent6>
      <a:hlink>
        <a:srgbClr val="0563C1"/>
      </a:hlink>
      <a:folHlink>
        <a:srgbClr val="954F72"/>
      </a:folHlink>
    </a:clrScheme>
    <a:fontScheme name="Custom 2">
      <a:majorFont>
        <a:latin typeface="페이퍼로지 8 ExtraBold"/>
        <a:ea typeface="페이퍼로지 8 ExtraBold"/>
        <a:cs typeface=""/>
      </a:majorFont>
      <a:minorFont>
        <a:latin typeface="페이퍼로지 5 Medium"/>
        <a:ea typeface="페이퍼로지 5 Medium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2"/>
          </a:solidFill>
        </a:ln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맑은 고딕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6f8b04b1-2182-4f7d-b6e2-c184ae7aedc5">
      <Terms xmlns="http://schemas.microsoft.com/office/infopath/2007/PartnerControls"/>
    </lcf76f155ced4ddcb4097134ff3c332f>
    <TaxCatchAll xmlns="a284b5e2-a014-447d-bef5-fb0af5b3093c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문서" ma:contentTypeID="0x0101009919864610C2B54F8DD4AFFAA1623265" ma:contentTypeVersion="13" ma:contentTypeDescription="새 문서를 만듭니다." ma:contentTypeScope="" ma:versionID="7c417d600bababb6d83271b5daecdf78">
  <xsd:schema xmlns:xsd="http://www.w3.org/2001/XMLSchema" xmlns:xs="http://www.w3.org/2001/XMLSchema" xmlns:p="http://schemas.microsoft.com/office/2006/metadata/properties" xmlns:ns2="6f8b04b1-2182-4f7d-b6e2-c184ae7aedc5" xmlns:ns3="a284b5e2-a014-447d-bef5-fb0af5b3093c" targetNamespace="http://schemas.microsoft.com/office/2006/metadata/properties" ma:root="true" ma:fieldsID="dc2ea8abdf765ff6c289a134eb4edd4f" ns2:_="" ns3:_="">
    <xsd:import namespace="6f8b04b1-2182-4f7d-b6e2-c184ae7aedc5"/>
    <xsd:import namespace="a284b5e2-a014-447d-bef5-fb0af5b3093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Location" minOccurs="0"/>
                <xsd:element ref="ns2:lcf76f155ced4ddcb4097134ff3c332f" minOccurs="0"/>
                <xsd:element ref="ns3:TaxCatchAll" minOccurs="0"/>
                <xsd:element ref="ns2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f8b04b1-2182-4f7d-b6e2-c184ae7aedc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6" nillable="true" ma:displayName="Location" ma:indexed="true" ma:internalName="MediaServiceLocation" ma:readOnly="true">
      <xsd:simpleType>
        <xsd:restriction base="dms:Text"/>
      </xsd:simpleType>
    </xsd:element>
    <xsd:element name="lcf76f155ced4ddcb4097134ff3c332f" ma:index="18" nillable="true" ma:taxonomy="true" ma:internalName="lcf76f155ced4ddcb4097134ff3c332f" ma:taxonomyFieldName="MediaServiceImageTags" ma:displayName="이미지 태그" ma:readOnly="false" ma:fieldId="{5cf76f15-5ced-4ddc-b409-7134ff3c332f}" ma:taxonomyMulti="true" ma:sspId="65b57115-79e1-4167-a855-12fb57de073f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0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284b5e2-a014-447d-bef5-fb0af5b3093c" elementFormDefault="qualified">
    <xsd:import namespace="http://schemas.microsoft.com/office/2006/documentManagement/types"/>
    <xsd:import namespace="http://schemas.microsoft.com/office/infopath/2007/PartnerControls"/>
    <xsd:element name="TaxCatchAll" ma:index="19" nillable="true" ma:displayName="Taxonomy Catch All Column" ma:hidden="true" ma:list="{e51992a4-bb2e-4226-9593-a15e9231b038}" ma:internalName="TaxCatchAll" ma:showField="CatchAllData" ma:web="a284b5e2-a014-447d-bef5-fb0af5b3093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콘텐츠 형식"/>
        <xsd:element ref="dc:title" minOccurs="0" maxOccurs="1" ma:index="4" ma:displayName="제목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20E6E852-E6C2-4635-9FF8-8B56A82A391F}">
  <ds:schemaRefs>
    <ds:schemaRef ds:uri="6f8b04b1-2182-4f7d-b6e2-c184ae7aedc5"/>
    <ds:schemaRef ds:uri="a284b5e2-a014-447d-bef5-fb0af5b3093c"/>
    <ds:schemaRef ds:uri="http://schemas.microsoft.com/office/2006/metadata/properties"/>
    <ds:schemaRef ds:uri="http://schemas.microsoft.com/office/infopath/2007/PartnerControls"/>
  </ds:schemaRefs>
</ds:datastoreItem>
</file>

<file path=customXml/itemProps2.xml><?xml version="1.0" encoding="utf-8"?>
<ds:datastoreItem xmlns:ds="http://schemas.openxmlformats.org/officeDocument/2006/customXml" ds:itemID="{0115725B-E3BA-4C26-B093-1B73A9C6CA03}"/>
</file>

<file path=customXml/itemProps3.xml><?xml version="1.0" encoding="utf-8"?>
<ds:datastoreItem xmlns:ds="http://schemas.openxmlformats.org/officeDocument/2006/customXml" ds:itemID="{8C22972E-59A3-4ACA-A673-06B7243729F7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227</TotalTime>
  <Words>15127</Words>
  <Application>Microsoft Office PowerPoint</Application>
  <PresentationFormat>와이드스크린</PresentationFormat>
  <Paragraphs>3308</Paragraphs>
  <Slides>253</Slides>
  <Notes>117</Notes>
  <HiddenSlides>0</HiddenSlides>
  <MMClips>0</MMClips>
  <ScaleCrop>false</ScaleCrop>
  <HeadingPairs>
    <vt:vector size="6" baseType="variant">
      <vt:variant>
        <vt:lpstr>사용한 글꼴</vt:lpstr>
      </vt:variant>
      <vt:variant>
        <vt:i4>14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253</vt:i4>
      </vt:variant>
    </vt:vector>
  </HeadingPairs>
  <TitlesOfParts>
    <vt:vector size="268" baseType="lpstr">
      <vt:lpstr>프리젠테이션 8 ExtraBold</vt:lpstr>
      <vt:lpstr>프리젠테이션 6 SemiBold</vt:lpstr>
      <vt:lpstr>맑은 고딕</vt:lpstr>
      <vt:lpstr>프리젠테이션 3 Light</vt:lpstr>
      <vt:lpstr>Wingdings</vt:lpstr>
      <vt:lpstr>프리젠테이션 4 Regular</vt:lpstr>
      <vt:lpstr>페이퍼로지 8 ExtraBold</vt:lpstr>
      <vt:lpstr>페이퍼로지 7 Bold</vt:lpstr>
      <vt:lpstr>페이퍼로지 3 Light</vt:lpstr>
      <vt:lpstr>페이퍼로지 6 SemiBold</vt:lpstr>
      <vt:lpstr>페이퍼로지 5 Medium</vt:lpstr>
      <vt:lpstr>프리젠테이션 9 Black</vt:lpstr>
      <vt:lpstr>페이퍼로지 4 Regular</vt:lpstr>
      <vt:lpstr>Arial</vt:lpstr>
      <vt:lpstr>미스터 피피티 02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정태원</dc:creator>
  <cp:lastModifiedBy>정태원</cp:lastModifiedBy>
  <cp:revision>1</cp:revision>
  <dcterms:created xsi:type="dcterms:W3CDTF">2024-10-15T02:27:49Z</dcterms:created>
  <dcterms:modified xsi:type="dcterms:W3CDTF">2025-02-03T07:37:53Z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0x0101009919864610C2B54F8DD4AFFAA1623265</vt:lpwstr>
  </property>
  <property fmtid="{D5CDD505-2E9C-101B-9397-08002B2CF9AE}" pid="3" name="MediaServiceImageTags">
    <vt:lpwstr/>
  </property>
</Properties>
</file>